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48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EA09FD-C5C6-4D88-B14A-01E0300CFE51}"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150383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EA09FD-C5C6-4D88-B14A-01E0300CFE51}"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316193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EA09FD-C5C6-4D88-B14A-01E0300CFE51}"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280085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EA09FD-C5C6-4D88-B14A-01E0300CFE51}"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393274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EA09FD-C5C6-4D88-B14A-01E0300CFE51}" type="datetimeFigureOut">
              <a:rPr lang="en-US" smtClean="0"/>
              <a:t>3/27/2022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6097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EA09FD-C5C6-4D88-B14A-01E0300CFE51}" type="datetimeFigureOut">
              <a:rPr lang="en-US" smtClean="0"/>
              <a:t>3/27/2022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43454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A09FD-C5C6-4D88-B14A-01E0300CFE51}" type="datetimeFigureOut">
              <a:rPr lang="en-US" smtClean="0"/>
              <a:t>3/27/2022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3677029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EA09FD-C5C6-4D88-B14A-01E0300CFE51}"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405945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EA09FD-C5C6-4D88-B14A-01E0300CFE51}"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598877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EA09FD-C5C6-4D88-B14A-01E0300CFE51}"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354990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EA09FD-C5C6-4D88-B14A-01E0300CFE51}"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8641B-F598-436C-B68E-E77CE9158605}" type="slidenum">
              <a:rPr lang="en-US" smtClean="0"/>
              <a:t>‹#›</a:t>
            </a:fld>
            <a:endParaRPr lang="en-US"/>
          </a:p>
        </p:txBody>
      </p:sp>
    </p:spTree>
    <p:extLst>
      <p:ext uri="{BB962C8B-B14F-4D97-AF65-F5344CB8AC3E}">
        <p14:creationId xmlns:p14="http://schemas.microsoft.com/office/powerpoint/2010/main" val="76372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3AEA09FD-C5C6-4D88-B14A-01E0300CFE51}" type="datetimeFigureOut">
              <a:rPr lang="en-US" smtClean="0"/>
              <a:t>3/27/2022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068641B-F598-436C-B68E-E77CE9158605}" type="slidenum">
              <a:rPr lang="en-US" smtClean="0"/>
              <a:t>‹#›</a:t>
            </a:fld>
            <a:endParaRPr lang="en-US"/>
          </a:p>
        </p:txBody>
      </p:sp>
    </p:spTree>
    <p:extLst>
      <p:ext uri="{BB962C8B-B14F-4D97-AF65-F5344CB8AC3E}">
        <p14:creationId xmlns:p14="http://schemas.microsoft.com/office/powerpoint/2010/main" val="1749728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
            <a:extLst>
              <a:ext uri="{FF2B5EF4-FFF2-40B4-BE49-F238E27FC236}">
                <a16:creationId xmlns="" xmlns:a16="http://schemas.microsoft.com/office/drawing/2014/main" id="{C4E7BC5F-E1D7-41DB-A01A-9C22CE8FBBAD}"/>
              </a:ext>
            </a:extLst>
          </p:cNvPr>
          <p:cNvGrpSpPr/>
          <p:nvPr/>
        </p:nvGrpSpPr>
        <p:grpSpPr>
          <a:xfrm>
            <a:off x="459057" y="296003"/>
            <a:ext cx="5760000" cy="7335433"/>
            <a:chOff x="465442" y="258019"/>
            <a:chExt cx="6186232" cy="7251408"/>
          </a:xfrm>
        </p:grpSpPr>
        <p:pic>
          <p:nvPicPr>
            <p:cNvPr id="5" name="Picture 1">
              <a:extLst>
                <a:ext uri="{FF2B5EF4-FFF2-40B4-BE49-F238E27FC236}">
                  <a16:creationId xmlns="" xmlns:a16="http://schemas.microsoft.com/office/drawing/2014/main" id="{48695485-5E4B-4667-ADD8-5EAE01333390}"/>
                </a:ext>
              </a:extLst>
            </p:cNvPr>
            <p:cNvPicPr>
              <a:picLocks noChangeAspect="1"/>
            </p:cNvPicPr>
            <p:nvPr/>
          </p:nvPicPr>
          <p:blipFill rotWithShape="1">
            <a:blip r:embed="rId2"/>
            <a:srcRect t="1945" r="16667" b="8368"/>
            <a:stretch/>
          </p:blipFill>
          <p:spPr>
            <a:xfrm>
              <a:off x="465442" y="258019"/>
              <a:ext cx="4721618" cy="6620400"/>
            </a:xfrm>
            <a:prstGeom prst="rect">
              <a:avLst/>
            </a:prstGeom>
          </p:spPr>
        </p:pic>
        <p:sp>
          <p:nvSpPr>
            <p:cNvPr id="6" name="文本框 8">
              <a:extLst>
                <a:ext uri="{FF2B5EF4-FFF2-40B4-BE49-F238E27FC236}">
                  <a16:creationId xmlns="" xmlns:a16="http://schemas.microsoft.com/office/drawing/2014/main" id="{EE6F1033-56E5-4983-B4E6-B806531D891C}"/>
                </a:ext>
              </a:extLst>
            </p:cNvPr>
            <p:cNvSpPr txBox="1"/>
            <p:nvPr/>
          </p:nvSpPr>
          <p:spPr>
            <a:xfrm rot="16200000">
              <a:off x="2672981" y="4889572"/>
              <a:ext cx="781256" cy="4458453"/>
            </a:xfrm>
            <a:prstGeom prst="rect">
              <a:avLst/>
            </a:prstGeom>
            <a:noFill/>
          </p:spPr>
          <p:txBody>
            <a:bodyPr wrap="square" rtlCol="0">
              <a:spAutoFit/>
            </a:bodyPr>
            <a:lstStyle/>
            <a:p>
              <a:pPr>
                <a:lnSpc>
                  <a:spcPct val="136000"/>
                </a:lnSpc>
              </a:pPr>
              <a:r>
                <a:rPr lang="en-US" altLang="zh-CN" sz="800" dirty="0">
                  <a:latin typeface="Arial" panose="020B0604020202020204" pitchFamily="34" charset="0"/>
                  <a:cs typeface="Arial" panose="020B0604020202020204" pitchFamily="34" charset="0"/>
                </a:rPr>
                <a:t>QH34CK1A</a:t>
              </a:r>
            </a:p>
            <a:p>
              <a:pPr>
                <a:lnSpc>
                  <a:spcPct val="136000"/>
                </a:lnSpc>
              </a:pPr>
              <a:r>
                <a:rPr lang="en-US" altLang="zh-CN" sz="800" dirty="0">
                  <a:latin typeface="Arial" panose="020B0604020202020204" pitchFamily="34" charset="0"/>
                  <a:cs typeface="Arial" panose="020B0604020202020204" pitchFamily="34" charset="0"/>
                </a:rPr>
                <a:t>QH34CK2A</a:t>
              </a:r>
            </a:p>
            <a:p>
              <a:pPr>
                <a:lnSpc>
                  <a:spcPct val="136000"/>
                </a:lnSpc>
              </a:pPr>
              <a:r>
                <a:rPr lang="en-US" altLang="zh-CN" sz="800" dirty="0">
                  <a:latin typeface="Arial" panose="020B0604020202020204" pitchFamily="34" charset="0"/>
                  <a:cs typeface="Arial" panose="020B0604020202020204" pitchFamily="34" charset="0"/>
                </a:rPr>
                <a:t>QH34CK3A</a:t>
              </a:r>
            </a:p>
            <a:p>
              <a:pPr>
                <a:lnSpc>
                  <a:spcPct val="136000"/>
                </a:lnSpc>
              </a:pPr>
              <a:r>
                <a:rPr lang="en-US" altLang="zh-CN" sz="800" dirty="0">
                  <a:latin typeface="Arial" panose="020B0604020202020204" pitchFamily="34" charset="0"/>
                  <a:cs typeface="Arial" panose="020B0604020202020204" pitchFamily="34" charset="0"/>
                </a:rPr>
                <a:t>DN50CK1A</a:t>
              </a:r>
            </a:p>
            <a:p>
              <a:pPr>
                <a:lnSpc>
                  <a:spcPct val="136000"/>
                </a:lnSpc>
              </a:pPr>
              <a:r>
                <a:rPr lang="en-US" altLang="zh-CN" sz="800" dirty="0">
                  <a:latin typeface="Arial" panose="020B0604020202020204" pitchFamily="34" charset="0"/>
                  <a:cs typeface="Arial" panose="020B0604020202020204" pitchFamily="34" charset="0"/>
                </a:rPr>
                <a:t>DN50CK2A</a:t>
              </a:r>
            </a:p>
            <a:p>
              <a:pPr>
                <a:lnSpc>
                  <a:spcPct val="136000"/>
                </a:lnSpc>
              </a:pPr>
              <a:r>
                <a:rPr lang="en-US" altLang="zh-CN" sz="800" dirty="0">
                  <a:latin typeface="Arial" panose="020B0604020202020204" pitchFamily="34" charset="0"/>
                  <a:cs typeface="Arial" panose="020B0604020202020204" pitchFamily="34" charset="0"/>
                </a:rPr>
                <a:t>DN50CK3A</a:t>
              </a:r>
            </a:p>
            <a:p>
              <a:pPr>
                <a:lnSpc>
                  <a:spcPct val="136000"/>
                </a:lnSpc>
              </a:pPr>
              <a:r>
                <a:rPr lang="en-US" altLang="zh-CN" sz="800" dirty="0">
                  <a:latin typeface="Arial" panose="020B0604020202020204" pitchFamily="34" charset="0"/>
                  <a:cs typeface="Arial" panose="020B0604020202020204" pitchFamily="34" charset="0"/>
                </a:rPr>
                <a:t>QH34021A</a:t>
              </a:r>
            </a:p>
            <a:p>
              <a:pPr>
                <a:lnSpc>
                  <a:spcPct val="136000"/>
                </a:lnSpc>
              </a:pPr>
              <a:r>
                <a:rPr lang="en-US" altLang="zh-CN" sz="800" dirty="0">
                  <a:latin typeface="Arial" panose="020B0604020202020204" pitchFamily="34" charset="0"/>
                  <a:cs typeface="Arial" panose="020B0604020202020204" pitchFamily="34" charset="0"/>
                </a:rPr>
                <a:t>QH34022A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QH34023A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QH34041A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QH34042A</a:t>
              </a:r>
            </a:p>
            <a:p>
              <a:pPr>
                <a:lnSpc>
                  <a:spcPct val="136000"/>
                </a:lnSpc>
              </a:pPr>
              <a:r>
                <a:rPr lang="en-US" altLang="zh-CN" sz="800" dirty="0">
                  <a:latin typeface="Arial" panose="020B0604020202020204" pitchFamily="34" charset="0"/>
                  <a:cs typeface="Arial" panose="020B0604020202020204" pitchFamily="34" charset="0"/>
                </a:rPr>
                <a:t>QH34043A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QH34081A</a:t>
              </a:r>
            </a:p>
            <a:p>
              <a:pPr>
                <a:lnSpc>
                  <a:spcPct val="136000"/>
                </a:lnSpc>
              </a:pPr>
              <a:r>
                <a:rPr lang="en-US" altLang="zh-CN" sz="800" dirty="0">
                  <a:latin typeface="Arial" panose="020B0604020202020204" pitchFamily="34" charset="0"/>
                  <a:cs typeface="Arial" panose="020B0604020202020204" pitchFamily="34" charset="0"/>
                </a:rPr>
                <a:t>QH34082A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QH34083A</a:t>
              </a:r>
            </a:p>
            <a:p>
              <a:pPr>
                <a:lnSpc>
                  <a:spcPct val="136000"/>
                </a:lnSpc>
              </a:pPr>
              <a:r>
                <a:rPr lang="en-US" altLang="zh-CN" sz="800" dirty="0">
                  <a:latin typeface="Arial" panose="020B0604020202020204" pitchFamily="34" charset="0"/>
                  <a:cs typeface="Arial" panose="020B0604020202020204" pitchFamily="34" charset="0"/>
                </a:rPr>
                <a:t>DN50021A</a:t>
              </a:r>
            </a:p>
            <a:p>
              <a:pPr>
                <a:lnSpc>
                  <a:spcPct val="136000"/>
                </a:lnSpc>
              </a:pPr>
              <a:r>
                <a:rPr lang="en-US" altLang="zh-CN" sz="800" dirty="0">
                  <a:latin typeface="Arial" panose="020B0604020202020204" pitchFamily="34" charset="0"/>
                  <a:cs typeface="Arial" panose="020B0604020202020204" pitchFamily="34" charset="0"/>
                </a:rPr>
                <a:t>DN50022A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DN50023A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DN50041A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DN50042A</a:t>
              </a:r>
            </a:p>
            <a:p>
              <a:pPr>
                <a:lnSpc>
                  <a:spcPct val="136000"/>
                </a:lnSpc>
              </a:pPr>
              <a:r>
                <a:rPr lang="en-US" altLang="zh-CN" sz="800" dirty="0">
                  <a:latin typeface="Arial" panose="020B0604020202020204" pitchFamily="34" charset="0"/>
                  <a:cs typeface="Arial" panose="020B0604020202020204" pitchFamily="34" charset="0"/>
                </a:rPr>
                <a:t>DN50043A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DN50081A</a:t>
              </a:r>
            </a:p>
            <a:p>
              <a:pPr>
                <a:lnSpc>
                  <a:spcPct val="136000"/>
                </a:lnSpc>
              </a:pPr>
              <a:r>
                <a:rPr lang="en-US" altLang="zh-CN" sz="800" dirty="0">
                  <a:latin typeface="Arial" panose="020B0604020202020204" pitchFamily="34" charset="0"/>
                  <a:cs typeface="Arial" panose="020B0604020202020204" pitchFamily="34" charset="0"/>
                </a:rPr>
                <a:t>DN50082A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DN50083A</a:t>
              </a:r>
              <a:endParaRPr lang="zh-CN" altLang="en-US" sz="800" dirty="0">
                <a:latin typeface="Arial" panose="020B0604020202020204" pitchFamily="34" charset="0"/>
                <a:cs typeface="Arial" panose="020B0604020202020204" pitchFamily="34" charset="0"/>
              </a:endParaRPr>
            </a:p>
          </p:txBody>
        </p:sp>
        <p:sp>
          <p:nvSpPr>
            <p:cNvPr id="7" name="文本框 9">
              <a:extLst>
                <a:ext uri="{FF2B5EF4-FFF2-40B4-BE49-F238E27FC236}">
                  <a16:creationId xmlns="" xmlns:a16="http://schemas.microsoft.com/office/drawing/2014/main" id="{31F96D0A-0072-4E1F-ACE2-9FDEF34BB274}"/>
                </a:ext>
              </a:extLst>
            </p:cNvPr>
            <p:cNvSpPr txBox="1"/>
            <p:nvPr/>
          </p:nvSpPr>
          <p:spPr>
            <a:xfrm>
              <a:off x="5109496" y="267544"/>
              <a:ext cx="1542178" cy="6704984"/>
            </a:xfrm>
            <a:prstGeom prst="rect">
              <a:avLst/>
            </a:prstGeom>
            <a:noFill/>
          </p:spPr>
          <p:txBody>
            <a:bodyPr wrap="square" rtlCol="0">
              <a:spAutoFit/>
            </a:bodyPr>
            <a:lstStyle/>
            <a:p>
              <a:pPr>
                <a:lnSpc>
                  <a:spcPct val="118000"/>
                </a:lnSpc>
              </a:pPr>
              <a:r>
                <a:rPr lang="en-US" altLang="zh-CN" sz="800" dirty="0">
                  <a:latin typeface="Arial" panose="020B0604020202020204" pitchFamily="34" charset="0"/>
                  <a:cs typeface="Arial" panose="020B0604020202020204" pitchFamily="34" charset="0"/>
                </a:rPr>
                <a:t>Glyma.15G145200 Glyma.02G087000 Glyma.02G305900 Glyma.05G241600 Glyma.11G183700 Glyma.13G316900 Glyma.18G020900 Glyma.13G224300 Glyma.10G031900 Glyma.15G206200 Glyma.07G134800 Glyma.08G049000 Glyma.08G036400 Glyma.06G158700 Glyma.05G033000 Glyma.19G254000 Glyma.19G067900 Glyma.08G203100 Glyma.13G095300 Glyma.13G094900 Glyma.15G099800 Glyma.13G212800 Glyma.06G134000 Glyma.04G198100 Glyma.03G197200 Glyma.06G260800 Glyma.15G232000 Glyma.14G086600 Glyma.15G012700 Glyma.14G217700 Glyma.05G207400 Glyma.08G105000 Glyma.10G092100 Glyma.17G165300 Glyma.03G224800 Glyma.19G239100 Glyma.11G155100 Glyma.19G161000 Glyma.04G039300 Glyma.07G015200 Glyma.20G230800 Glyma.10G157800 Glyma.04G206800 Glyma.02G000500 Glyma.05G196300 Glyma.01G078200</a:t>
              </a:r>
              <a:endParaRPr lang="zh-CN" altLang="en-US" sz="800" dirty="0">
                <a:latin typeface="Arial" panose="020B0604020202020204" pitchFamily="34" charset="0"/>
                <a:cs typeface="Arial" panose="020B0604020202020204" pitchFamily="34" charset="0"/>
              </a:endParaRPr>
            </a:p>
          </p:txBody>
        </p:sp>
        <p:pic>
          <p:nvPicPr>
            <p:cNvPr id="8" name="Picture 1">
              <a:extLst>
                <a:ext uri="{FF2B5EF4-FFF2-40B4-BE49-F238E27FC236}">
                  <a16:creationId xmlns="" xmlns:a16="http://schemas.microsoft.com/office/drawing/2014/main" id="{DC64049A-DDEB-4DAB-A06C-8073C150D124}"/>
                </a:ext>
              </a:extLst>
            </p:cNvPr>
            <p:cNvPicPr>
              <a:picLocks noChangeAspect="1"/>
            </p:cNvPicPr>
            <p:nvPr/>
          </p:nvPicPr>
          <p:blipFill rotWithShape="1">
            <a:blip r:embed="rId2"/>
            <a:srcRect l="95678" t="1945"/>
            <a:stretch/>
          </p:blipFill>
          <p:spPr>
            <a:xfrm>
              <a:off x="6225301" y="286449"/>
              <a:ext cx="248473" cy="7194546"/>
            </a:xfrm>
            <a:prstGeom prst="rect">
              <a:avLst/>
            </a:prstGeom>
          </p:spPr>
        </p:pic>
      </p:grpSp>
      <p:sp>
        <p:nvSpPr>
          <p:cNvPr id="9" name="TextBox 96">
            <a:extLst>
              <a:ext uri="{FF2B5EF4-FFF2-40B4-BE49-F238E27FC236}">
                <a16:creationId xmlns="" xmlns:a16="http://schemas.microsoft.com/office/drawing/2014/main" id="{2CB572A8-21B8-4BCE-8107-F7416C45F828}"/>
              </a:ext>
            </a:extLst>
          </p:cNvPr>
          <p:cNvSpPr txBox="1"/>
          <p:nvPr/>
        </p:nvSpPr>
        <p:spPr>
          <a:xfrm>
            <a:off x="438995" y="7631437"/>
            <a:ext cx="5760640" cy="369332"/>
          </a:xfrm>
          <a:prstGeom prst="rect">
            <a:avLst/>
          </a:prstGeom>
          <a:noFill/>
        </p:spPr>
        <p:txBody>
          <a:bodyPr wrap="square" rtlCol="0">
            <a:spAutoFit/>
          </a:bodyPr>
          <a:lstStyle/>
          <a:p>
            <a:r>
              <a:rPr lang="en-US" altLang="zh-CN" sz="900" b="1" dirty="0">
                <a:latin typeface="Arial" panose="020B0604020202020204" pitchFamily="34" charset="0"/>
                <a:ea typeface="Arial" charset="0"/>
                <a:cs typeface="Arial" panose="020B0604020202020204" pitchFamily="34" charset="0"/>
              </a:rPr>
              <a:t>Fig.</a:t>
            </a:r>
            <a:r>
              <a:rPr lang="zh-CN" altLang="en-US" sz="900" b="1" dirty="0">
                <a:latin typeface="Arial" panose="020B0604020202020204" pitchFamily="34" charset="0"/>
                <a:ea typeface="Arial" charset="0"/>
                <a:cs typeface="Arial" panose="020B0604020202020204" pitchFamily="34" charset="0"/>
              </a:rPr>
              <a:t> </a:t>
            </a:r>
            <a:r>
              <a:rPr lang="en-US" altLang="zh-CN" sz="900" b="1" dirty="0">
                <a:latin typeface="Arial" panose="020B0604020202020204" pitchFamily="34" charset="0"/>
                <a:cs typeface="Arial" panose="020B0604020202020204" pitchFamily="34" charset="0"/>
              </a:rPr>
              <a:t>S9 </a:t>
            </a:r>
            <a:r>
              <a:rPr lang="en-US" altLang="zh-CN" sz="900" b="1" dirty="0" err="1">
                <a:latin typeface="Arial" panose="020B0604020202020204" pitchFamily="34" charset="0"/>
                <a:cs typeface="Arial" panose="020B0604020202020204" pitchFamily="34" charset="0"/>
              </a:rPr>
              <a:t>Heatmap</a:t>
            </a:r>
            <a:r>
              <a:rPr lang="en-US" altLang="zh-CN" sz="900" b="1" dirty="0">
                <a:latin typeface="Arial" panose="020B0604020202020204" pitchFamily="34" charset="0"/>
                <a:cs typeface="Arial" panose="020B0604020202020204" pitchFamily="34" charset="0"/>
              </a:rPr>
              <a:t> of hormone signaling pathways</a:t>
            </a:r>
            <a:r>
              <a:rPr lang="en-US" altLang="zh-CN" sz="900" b="1" dirty="0" smtClean="0">
                <a:latin typeface="Arial" panose="020B0604020202020204" pitchFamily="34" charset="0"/>
                <a:ea typeface="Arial" charset="0"/>
                <a:cs typeface="Arial" panose="020B0604020202020204" pitchFamily="34" charset="0"/>
              </a:rPr>
              <a:t>. </a:t>
            </a:r>
            <a:r>
              <a:rPr lang="en-US" altLang="zh-CN" sz="900" dirty="0">
                <a:latin typeface="Arial" panose="020B0604020202020204" pitchFamily="34" charset="0"/>
                <a:ea typeface="Arial" charset="0"/>
                <a:cs typeface="Arial" panose="020B0604020202020204" pitchFamily="34" charset="0"/>
              </a:rPr>
              <a:t>CK, 02, 04 and 08 represent 0, 2, 4 and 8 hours of salt treatment, respectively. 1A, 2A and 3A represent three biological replicates</a:t>
            </a:r>
            <a:r>
              <a:rPr lang="en-US" altLang="zh-CN" sz="900" dirty="0" smtClean="0">
                <a:latin typeface="Arial" panose="020B0604020202020204" pitchFamily="34" charset="0"/>
                <a:ea typeface="Arial" charset="0"/>
                <a:cs typeface="Arial" panose="020B0604020202020204" pitchFamily="34" charset="0"/>
              </a:rPr>
              <a:t>.</a:t>
            </a:r>
            <a:endParaRPr lang="en-US" altLang="zh-CN" sz="900"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5649676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Words>
  <Application>Microsoft Office PowerPoint</Application>
  <PresentationFormat>On-screen Show (4:3)</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OF45</dc:creator>
  <cp:lastModifiedBy>OF45</cp:lastModifiedBy>
  <cp:revision>1</cp:revision>
  <dcterms:created xsi:type="dcterms:W3CDTF">2022-03-27T00:07:01Z</dcterms:created>
  <dcterms:modified xsi:type="dcterms:W3CDTF">2022-03-27T00:07:20Z</dcterms:modified>
</cp:coreProperties>
</file>