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68" r:id="rId3"/>
    <p:sldId id="266" r:id="rId4"/>
    <p:sldId id="26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493" autoAdjust="0"/>
  </p:normalViewPr>
  <p:slideViewPr>
    <p:cSldViewPr snapToGrid="0">
      <p:cViewPr varScale="1">
        <p:scale>
          <a:sx n="71" d="100"/>
          <a:sy n="71" d="100"/>
        </p:scale>
        <p:origin x="4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8252-E75C-499F-8D37-73C9561FAC3E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1DF77-9EA5-4033-9B89-E86323D2D3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28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D7941-85CC-4BB9-943E-880777E3A23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09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1DF77-9EA5-4033-9B89-E86323D2D39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52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87DDA4-7927-48C7-9801-D97005F35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8CE7438-2DA0-41ED-B503-535E3A32B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5B6A24-89A3-4257-B5BD-1A58153BA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31F38C-39FD-4BCB-AB1A-644B6DE6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4D246B-D550-4381-B67D-ED430547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95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3EFEBA-ECE8-4BC4-9DB5-13AE8D1C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A0C7A3-0E5D-4163-AA9C-B2FB342E4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C0FD53-E9FD-4AE6-BF5B-AFC509A3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43C963-4863-4628-BBD7-BBFFF612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64828A-7C82-4288-A9C1-E0B34A59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98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DAA404-7CF5-4772-8FB3-C9C24F696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FD0FAF-6DB8-4D59-BD84-80D80E78D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278D-3C2A-45C0-83F7-81BEA0A4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D1A0A2-83E1-4FCF-A4A5-AE2F6201E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E39253-0884-424C-BF0A-1D7F3C25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98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615DA9-AAC0-4250-8521-668054B04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C28914-3E28-4B76-8DA4-E4D2E4257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51C021-58CB-4CBC-9673-64F58126C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34FD1D-EF0F-481E-BF2A-9B4D3856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1FF9D5-98E3-471D-9D86-57B061B5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D475B4-0047-47A5-9CB2-2042542A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99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0DC3BD-FB99-4E06-9B16-FB2CA1E4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D7C50F-401E-483A-A8E0-F54F4C476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04528D-F7ED-4770-991F-ECBAE9813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E32573D-8568-490A-9EEA-99CF1BD1A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E27674-4F94-44F2-B416-827F27D1D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65770C9-2C38-44A3-A750-7D852E41E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9EA4CC5-5B4C-40C5-9700-A0568C7B7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9397DE6-4A96-4852-AC93-00A7FF9E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47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A606F3-EB7D-4A56-93FF-5F7865EB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9268A4F-7AF4-4539-807B-1274E001B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55A896-1D98-48A4-960F-293D7227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63FA8-93BD-4E43-AF15-7DB0D2D96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37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4BD14DB-6436-4A26-AB25-9D241B74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A14558-C8E9-4B2F-9ED6-F022C4AF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ABFE5B-80C9-4FB0-A5E2-B13976FAD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458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696384-BB0F-4AB2-BC4A-3E4AD07E6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59E2E3-6942-416F-9357-D3578F08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4962D35-6E1A-4386-94C2-EE175DE7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26AE25-7FC6-4BDD-824B-F0ADA0721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9F1F44-2EB7-4A8C-9FFB-4CFBED26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289279-4070-4CE3-B013-7362B051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24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9C7141-09A5-45FE-9145-C92A2BC1A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D887C5-57F7-47F2-9958-70C9D25D2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1F2A8A-0825-4BD7-98CD-3515A89B1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C55337-1CAA-48E1-96EC-E32D5EB0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D2519D-08B2-440C-AB8C-6955068D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8CC4AE-8E2D-41D8-A7CB-D08CAB651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76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A8B83C-47A2-4BBA-9999-E8502494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F6A9B6-C628-45D0-9050-E87A1F3AA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F90E19-199C-40A2-B9E2-7B7A9AFC3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E0F7B8-45CC-4194-87E1-32953CB6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AF38BE-D705-45A5-921D-880BEC1C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51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F1048AB-EC7F-449B-B67E-D1A5BD61F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E7F991-ED3A-41D2-BA50-8E0B56B8A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3FB145-575A-4EE5-B069-56A45DEA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E46D6D-285F-425A-8796-524FE34F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B273E3-010C-4643-85C7-F1F71ABB5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5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1DBB0F6-845C-4042-B977-3EBD8CB1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EFCE17-D8DF-4843-B3CB-4470945BF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AE482E-4B26-4566-88C5-987D7DC1C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F81AD-6832-496E-A05F-ED678CE6D5CC}" type="datetimeFigureOut">
              <a:rPr lang="zh-CN" altLang="en-US" smtClean="0"/>
              <a:t>2022/3/17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5EDC23-B177-4931-8B4B-D3A5758E6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E5DAAD-93EE-4900-86B1-841D1E8C0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4CFB0-9A41-43D5-A341-C8895FC400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42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FC1FB1-3DEE-4B6E-929B-F09580A78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0DA1872-0228-4C20-9F12-FAA05E849DF9}"/>
              </a:ext>
            </a:extLst>
          </p:cNvPr>
          <p:cNvSpPr/>
          <p:nvPr/>
        </p:nvSpPr>
        <p:spPr>
          <a:xfrm>
            <a:off x="3215680" y="2492896"/>
            <a:ext cx="122413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8231B8-10F0-458C-A7D6-5AC7D3377F8A}"/>
              </a:ext>
            </a:extLst>
          </p:cNvPr>
          <p:cNvSpPr txBox="1"/>
          <p:nvPr/>
        </p:nvSpPr>
        <p:spPr>
          <a:xfrm>
            <a:off x="3215680" y="2060848"/>
            <a:ext cx="1584176" cy="28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Leaf  Shoot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498A5D7-3285-4E55-9992-B1520F76F8EB}"/>
              </a:ext>
            </a:extLst>
          </p:cNvPr>
          <p:cNvSpPr txBox="1"/>
          <p:nvPr/>
        </p:nvSpPr>
        <p:spPr>
          <a:xfrm>
            <a:off x="4583832" y="3152002"/>
            <a:ext cx="989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BjCET1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FBDB00-8163-4B7A-8515-80B030340FEE}"/>
              </a:ext>
            </a:extLst>
          </p:cNvPr>
          <p:cNvSpPr txBox="1"/>
          <p:nvPr/>
        </p:nvSpPr>
        <p:spPr>
          <a:xfrm>
            <a:off x="215152" y="140205"/>
            <a:ext cx="1039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72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E412816-8A4A-4EFA-A789-B1DC3B064F51}"/>
              </a:ext>
            </a:extLst>
          </p:cNvPr>
          <p:cNvSpPr txBox="1"/>
          <p:nvPr/>
        </p:nvSpPr>
        <p:spPr>
          <a:xfrm>
            <a:off x="367552" y="292605"/>
            <a:ext cx="1039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AEACD37-44E4-45D5-97B5-319DC59F9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29" y="777688"/>
            <a:ext cx="7091083" cy="531831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6E623BF-0850-4D96-B6A8-D8F83CCF5A4E}"/>
              </a:ext>
            </a:extLst>
          </p:cNvPr>
          <p:cNvSpPr/>
          <p:nvPr/>
        </p:nvSpPr>
        <p:spPr>
          <a:xfrm>
            <a:off x="3215680" y="2492896"/>
            <a:ext cx="122413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CDAE15-CDB1-4A21-AE35-63448FA62130}"/>
              </a:ext>
            </a:extLst>
          </p:cNvPr>
          <p:cNvSpPr txBox="1"/>
          <p:nvPr/>
        </p:nvSpPr>
        <p:spPr>
          <a:xfrm>
            <a:off x="3215680" y="2060848"/>
            <a:ext cx="1584176" cy="28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Leaf  Shoot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4F3F28-E755-4405-AB9C-4ECFB28886BF}"/>
              </a:ext>
            </a:extLst>
          </p:cNvPr>
          <p:cNvSpPr txBox="1"/>
          <p:nvPr/>
        </p:nvSpPr>
        <p:spPr>
          <a:xfrm>
            <a:off x="4583832" y="3152002"/>
            <a:ext cx="989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BjCET1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2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15D726D-5684-4198-BC00-0574F28EB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0FE6823-4AC6-4A9A-8277-BDD86BC066E0}"/>
              </a:ext>
            </a:extLst>
          </p:cNvPr>
          <p:cNvSpPr/>
          <p:nvPr/>
        </p:nvSpPr>
        <p:spPr>
          <a:xfrm>
            <a:off x="4151784" y="3645024"/>
            <a:ext cx="122413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FD4A1B-BBCE-48C3-A603-81E3E79FE907}"/>
              </a:ext>
            </a:extLst>
          </p:cNvPr>
          <p:cNvSpPr txBox="1"/>
          <p:nvPr/>
        </p:nvSpPr>
        <p:spPr>
          <a:xfrm>
            <a:off x="4151784" y="3212976"/>
            <a:ext cx="1584176" cy="28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Leaf  Shoot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40E456-9F66-4B58-8E57-F997F7E2B01F}"/>
              </a:ext>
            </a:extLst>
          </p:cNvPr>
          <p:cNvSpPr txBox="1"/>
          <p:nvPr/>
        </p:nvSpPr>
        <p:spPr>
          <a:xfrm>
            <a:off x="5044432" y="4653137"/>
            <a:ext cx="989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BjACTIN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D2B282-0FA7-4A76-B718-82DD892A552C}"/>
              </a:ext>
            </a:extLst>
          </p:cNvPr>
          <p:cNvSpPr txBox="1"/>
          <p:nvPr/>
        </p:nvSpPr>
        <p:spPr>
          <a:xfrm>
            <a:off x="215152" y="140205"/>
            <a:ext cx="1039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79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D8AEEE9-0609-4BB2-BABC-8F2951672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7315200" cy="54864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F95677D-F1AB-40EA-B875-FD6CF93AC91D}"/>
              </a:ext>
            </a:extLst>
          </p:cNvPr>
          <p:cNvSpPr/>
          <p:nvPr/>
        </p:nvSpPr>
        <p:spPr>
          <a:xfrm>
            <a:off x="4151784" y="3645024"/>
            <a:ext cx="122413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B7EF22-2206-4FC7-B97F-DC39F96F669F}"/>
              </a:ext>
            </a:extLst>
          </p:cNvPr>
          <p:cNvSpPr txBox="1"/>
          <p:nvPr/>
        </p:nvSpPr>
        <p:spPr>
          <a:xfrm>
            <a:off x="4151784" y="3212976"/>
            <a:ext cx="1584176" cy="28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 Leaf  Shoot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067F104-D60A-4207-87DB-DE4620982120}"/>
              </a:ext>
            </a:extLst>
          </p:cNvPr>
          <p:cNvSpPr txBox="1"/>
          <p:nvPr/>
        </p:nvSpPr>
        <p:spPr>
          <a:xfrm>
            <a:off x="5044432" y="4653137"/>
            <a:ext cx="989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BjACTIN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E86EDA-985A-4151-BE02-B6E58EAC1D27}"/>
              </a:ext>
            </a:extLst>
          </p:cNvPr>
          <p:cNvSpPr txBox="1"/>
          <p:nvPr/>
        </p:nvSpPr>
        <p:spPr>
          <a:xfrm>
            <a:off x="215152" y="140205"/>
            <a:ext cx="10399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82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26</Words>
  <Application>Microsoft Office PowerPoint</Application>
  <PresentationFormat>宽屏</PresentationFormat>
  <Paragraphs>14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 晨佳</dc:creator>
  <cp:lastModifiedBy>沈 晨佳</cp:lastModifiedBy>
  <cp:revision>2</cp:revision>
  <dcterms:created xsi:type="dcterms:W3CDTF">2022-03-12T01:29:00Z</dcterms:created>
  <dcterms:modified xsi:type="dcterms:W3CDTF">2022-03-17T00:31:27Z</dcterms:modified>
</cp:coreProperties>
</file>