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4" r:id="rId4"/>
    <p:sldId id="265" r:id="rId5"/>
    <p:sldId id="266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F74CBA-3A26-44AE-9ACB-6DBEFBF0B4A0}" v="12" dt="2022-05-12T07:59:44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ixue Zhou" userId="3dc3ab9b-1a2c-4f9a-8a77-dece756a8974" providerId="ADAL" clId="{ACF74CBA-3A26-44AE-9ACB-6DBEFBF0B4A0}"/>
    <pc:docChg chg="undo custSel modSld">
      <pc:chgData name="Meixue Zhou" userId="3dc3ab9b-1a2c-4f9a-8a77-dece756a8974" providerId="ADAL" clId="{ACF74CBA-3A26-44AE-9ACB-6DBEFBF0B4A0}" dt="2022-05-12T07:59:44.239" v="15" actId="2711"/>
      <pc:docMkLst>
        <pc:docMk/>
      </pc:docMkLst>
      <pc:sldChg chg="addSp delSp modSp mod">
        <pc:chgData name="Meixue Zhou" userId="3dc3ab9b-1a2c-4f9a-8a77-dece756a8974" providerId="ADAL" clId="{ACF74CBA-3A26-44AE-9ACB-6DBEFBF0B4A0}" dt="2022-05-12T07:59:44.239" v="15" actId="2711"/>
        <pc:sldMkLst>
          <pc:docMk/>
          <pc:sldMk cId="3261048637" sldId="266"/>
        </pc:sldMkLst>
        <pc:graphicFrameChg chg="del">
          <ac:chgData name="Meixue Zhou" userId="3dc3ab9b-1a2c-4f9a-8a77-dece756a8974" providerId="ADAL" clId="{ACF74CBA-3A26-44AE-9ACB-6DBEFBF0B4A0}" dt="2022-05-12T07:58:35.988" v="0" actId="478"/>
          <ac:graphicFrameMkLst>
            <pc:docMk/>
            <pc:sldMk cId="3261048637" sldId="266"/>
            <ac:graphicFrameMk id="3" creationId="{9A2E1F6B-7229-4476-99AA-829D443FD379}"/>
          </ac:graphicFrameMkLst>
        </pc:graphicFrameChg>
        <pc:graphicFrameChg chg="add mod">
          <ac:chgData name="Meixue Zhou" userId="3dc3ab9b-1a2c-4f9a-8a77-dece756a8974" providerId="ADAL" clId="{ACF74CBA-3A26-44AE-9ACB-6DBEFBF0B4A0}" dt="2022-05-12T07:59:44.239" v="15" actId="2711"/>
          <ac:graphicFrameMkLst>
            <pc:docMk/>
            <pc:sldMk cId="3261048637" sldId="266"/>
            <ac:graphicFrameMk id="6" creationId="{99B4B4EF-E7DA-4283-9C88-755D95E3598D}"/>
          </ac:graphicFrameMkLst>
        </pc:graphicFrameChg>
        <pc:picChg chg="add del mod">
          <ac:chgData name="Meixue Zhou" userId="3dc3ab9b-1a2c-4f9a-8a77-dece756a8974" providerId="ADAL" clId="{ACF74CBA-3A26-44AE-9ACB-6DBEFBF0B4A0}" dt="2022-05-12T07:58:47.551" v="4"/>
          <ac:picMkLst>
            <pc:docMk/>
            <pc:sldMk cId="3261048637" sldId="266"/>
            <ac:picMk id="2" creationId="{BD596B72-BA69-493F-98B4-58445D4BB959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uy\Desktop\2020%20data\SG%20population\NewSG155lines\&#25972;&#29702;&#19987;&#29992;&#3492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uy\Desktop\2020%20data\SG%20population\NewSG155lines\&#25972;&#29702;&#19987;&#29992;&#3492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uy\Desktop\2020%20data\SG%20population\NewSG155lines\NEW155LINES.qua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A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  <a:r>
              <a:rPr lang="en-A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cm)</a:t>
            </a:r>
            <a:endParaRPr lang="en-A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42811936155447605"/>
          <c:y val="0.870370370370370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PL!$F$19</c:f>
              <c:strCache>
                <c:ptCount val="1"/>
                <c:pt idx="0">
                  <c:v>2020GH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PL!$E$20:$E$41</c:f>
              <c:numCache>
                <c:formatCode>General</c:formatCode>
                <c:ptCount val="22"/>
                <c:pt idx="0">
                  <c:v>6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  <c:pt idx="4">
                  <c:v>8</c:v>
                </c:pt>
                <c:pt idx="5">
                  <c:v>8.5</c:v>
                </c:pt>
                <c:pt idx="6">
                  <c:v>9</c:v>
                </c:pt>
                <c:pt idx="7">
                  <c:v>9.5</c:v>
                </c:pt>
                <c:pt idx="8">
                  <c:v>10</c:v>
                </c:pt>
                <c:pt idx="9">
                  <c:v>10.5</c:v>
                </c:pt>
                <c:pt idx="10">
                  <c:v>11</c:v>
                </c:pt>
                <c:pt idx="11">
                  <c:v>11.5</c:v>
                </c:pt>
                <c:pt idx="12">
                  <c:v>12</c:v>
                </c:pt>
                <c:pt idx="13">
                  <c:v>12.5</c:v>
                </c:pt>
                <c:pt idx="14">
                  <c:v>13</c:v>
                </c:pt>
                <c:pt idx="15">
                  <c:v>13.5</c:v>
                </c:pt>
                <c:pt idx="16">
                  <c:v>14</c:v>
                </c:pt>
                <c:pt idx="17">
                  <c:v>14.5</c:v>
                </c:pt>
                <c:pt idx="18">
                  <c:v>15</c:v>
                </c:pt>
                <c:pt idx="19">
                  <c:v>15.5</c:v>
                </c:pt>
                <c:pt idx="20">
                  <c:v>16</c:v>
                </c:pt>
                <c:pt idx="21">
                  <c:v>16.5</c:v>
                </c:pt>
              </c:numCache>
            </c:numRef>
          </c:cat>
          <c:val>
            <c:numRef>
              <c:f>PL!$F$20:$F$41</c:f>
              <c:numCache>
                <c:formatCode>General</c:formatCode>
                <c:ptCount val="22"/>
                <c:pt idx="0">
                  <c:v>0</c:v>
                </c:pt>
                <c:pt idx="1">
                  <c:v>2</c:v>
                </c:pt>
                <c:pt idx="2">
                  <c:v>11</c:v>
                </c:pt>
                <c:pt idx="3">
                  <c:v>18</c:v>
                </c:pt>
                <c:pt idx="4">
                  <c:v>18</c:v>
                </c:pt>
                <c:pt idx="5">
                  <c:v>41</c:v>
                </c:pt>
                <c:pt idx="6">
                  <c:v>24</c:v>
                </c:pt>
                <c:pt idx="7">
                  <c:v>13</c:v>
                </c:pt>
                <c:pt idx="8">
                  <c:v>14</c:v>
                </c:pt>
                <c:pt idx="9">
                  <c:v>5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7E-4520-9A64-78A40C71B80A}"/>
            </c:ext>
          </c:extLst>
        </c:ser>
        <c:ser>
          <c:idx val="1"/>
          <c:order val="1"/>
          <c:tx>
            <c:strRef>
              <c:f>PL!$G$19</c:f>
              <c:strCache>
                <c:ptCount val="1"/>
                <c:pt idx="0">
                  <c:v>2020F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PL!$E$20:$E$41</c:f>
              <c:numCache>
                <c:formatCode>General</c:formatCode>
                <c:ptCount val="22"/>
                <c:pt idx="0">
                  <c:v>6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  <c:pt idx="4">
                  <c:v>8</c:v>
                </c:pt>
                <c:pt idx="5">
                  <c:v>8.5</c:v>
                </c:pt>
                <c:pt idx="6">
                  <c:v>9</c:v>
                </c:pt>
                <c:pt idx="7">
                  <c:v>9.5</c:v>
                </c:pt>
                <c:pt idx="8">
                  <c:v>10</c:v>
                </c:pt>
                <c:pt idx="9">
                  <c:v>10.5</c:v>
                </c:pt>
                <c:pt idx="10">
                  <c:v>11</c:v>
                </c:pt>
                <c:pt idx="11">
                  <c:v>11.5</c:v>
                </c:pt>
                <c:pt idx="12">
                  <c:v>12</c:v>
                </c:pt>
                <c:pt idx="13">
                  <c:v>12.5</c:v>
                </c:pt>
                <c:pt idx="14">
                  <c:v>13</c:v>
                </c:pt>
                <c:pt idx="15">
                  <c:v>13.5</c:v>
                </c:pt>
                <c:pt idx="16">
                  <c:v>14</c:v>
                </c:pt>
                <c:pt idx="17">
                  <c:v>14.5</c:v>
                </c:pt>
                <c:pt idx="18">
                  <c:v>15</c:v>
                </c:pt>
                <c:pt idx="19">
                  <c:v>15.5</c:v>
                </c:pt>
                <c:pt idx="20">
                  <c:v>16</c:v>
                </c:pt>
                <c:pt idx="21">
                  <c:v>16.5</c:v>
                </c:pt>
              </c:numCache>
            </c:numRef>
          </c:cat>
          <c:val>
            <c:numRef>
              <c:f>PL!$G$20:$G$41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12</c:v>
                </c:pt>
                <c:pt idx="10">
                  <c:v>21</c:v>
                </c:pt>
                <c:pt idx="11">
                  <c:v>34</c:v>
                </c:pt>
                <c:pt idx="12">
                  <c:v>25</c:v>
                </c:pt>
                <c:pt idx="13">
                  <c:v>18</c:v>
                </c:pt>
                <c:pt idx="14">
                  <c:v>11</c:v>
                </c:pt>
                <c:pt idx="15">
                  <c:v>13</c:v>
                </c:pt>
                <c:pt idx="16">
                  <c:v>6</c:v>
                </c:pt>
                <c:pt idx="17">
                  <c:v>6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7E-4520-9A64-78A40C71B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0"/>
        <c:axId val="345871808"/>
        <c:axId val="345873056"/>
      </c:barChart>
      <c:lineChart>
        <c:grouping val="standard"/>
        <c:varyColors val="0"/>
        <c:ser>
          <c:idx val="2"/>
          <c:order val="2"/>
          <c:tx>
            <c:strRef>
              <c:f>PL!$H$19</c:f>
              <c:strCache>
                <c:ptCount val="1"/>
                <c:pt idx="0">
                  <c:v>NORM.DIS_GH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PL!$E$20:$E$41</c:f>
              <c:numCache>
                <c:formatCode>General</c:formatCode>
                <c:ptCount val="22"/>
                <c:pt idx="0">
                  <c:v>6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  <c:pt idx="4">
                  <c:v>8</c:v>
                </c:pt>
                <c:pt idx="5">
                  <c:v>8.5</c:v>
                </c:pt>
                <c:pt idx="6">
                  <c:v>9</c:v>
                </c:pt>
                <c:pt idx="7">
                  <c:v>9.5</c:v>
                </c:pt>
                <c:pt idx="8">
                  <c:v>10</c:v>
                </c:pt>
                <c:pt idx="9">
                  <c:v>10.5</c:v>
                </c:pt>
                <c:pt idx="10">
                  <c:v>11</c:v>
                </c:pt>
                <c:pt idx="11">
                  <c:v>11.5</c:v>
                </c:pt>
                <c:pt idx="12">
                  <c:v>12</c:v>
                </c:pt>
                <c:pt idx="13">
                  <c:v>12.5</c:v>
                </c:pt>
                <c:pt idx="14">
                  <c:v>13</c:v>
                </c:pt>
                <c:pt idx="15">
                  <c:v>13.5</c:v>
                </c:pt>
                <c:pt idx="16">
                  <c:v>14</c:v>
                </c:pt>
                <c:pt idx="17">
                  <c:v>14.5</c:v>
                </c:pt>
                <c:pt idx="18">
                  <c:v>15</c:v>
                </c:pt>
                <c:pt idx="19">
                  <c:v>15.5</c:v>
                </c:pt>
                <c:pt idx="20">
                  <c:v>16</c:v>
                </c:pt>
                <c:pt idx="21">
                  <c:v>16.5</c:v>
                </c:pt>
              </c:numCache>
            </c:numRef>
          </c:cat>
          <c:val>
            <c:numRef>
              <c:f>PL!$H$20:$H$41</c:f>
              <c:numCache>
                <c:formatCode>General</c:formatCode>
                <c:ptCount val="22"/>
                <c:pt idx="0">
                  <c:v>3.2723427956264872E-2</c:v>
                </c:pt>
                <c:pt idx="1">
                  <c:v>7.8003715475585433E-2</c:v>
                </c:pt>
                <c:pt idx="2">
                  <c:v>0.15278549952014062</c:v>
                </c:pt>
                <c:pt idx="3">
                  <c:v>0.24590045866404106</c:v>
                </c:pt>
                <c:pt idx="4">
                  <c:v>0.3251972696911305</c:v>
                </c:pt>
                <c:pt idx="5">
                  <c:v>0.35338230078571981</c:v>
                </c:pt>
                <c:pt idx="6">
                  <c:v>0.3155390028852465</c:v>
                </c:pt>
                <c:pt idx="7">
                  <c:v>0.23151101290831277</c:v>
                </c:pt>
                <c:pt idx="8">
                  <c:v>0.13957274273234549</c:v>
                </c:pt>
                <c:pt idx="9">
                  <c:v>6.9141679094737243E-2</c:v>
                </c:pt>
                <c:pt idx="10">
                  <c:v>2.8144243710000058E-2</c:v>
                </c:pt>
                <c:pt idx="11">
                  <c:v>9.4134667950112171E-3</c:v>
                </c:pt>
                <c:pt idx="12">
                  <c:v>2.5871401668351919E-3</c:v>
                </c:pt>
                <c:pt idx="13">
                  <c:v>5.842526270368447E-4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867E-4520-9A64-78A40C71B80A}"/>
            </c:ext>
          </c:extLst>
        </c:ser>
        <c:ser>
          <c:idx val="3"/>
          <c:order val="3"/>
          <c:tx>
            <c:strRef>
              <c:f>PL!$I$19</c:f>
              <c:strCache>
                <c:ptCount val="1"/>
                <c:pt idx="0">
                  <c:v>NORM.DIS_F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PL!$E$20:$E$41</c:f>
              <c:numCache>
                <c:formatCode>General</c:formatCode>
                <c:ptCount val="22"/>
                <c:pt idx="0">
                  <c:v>6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  <c:pt idx="4">
                  <c:v>8</c:v>
                </c:pt>
                <c:pt idx="5">
                  <c:v>8.5</c:v>
                </c:pt>
                <c:pt idx="6">
                  <c:v>9</c:v>
                </c:pt>
                <c:pt idx="7">
                  <c:v>9.5</c:v>
                </c:pt>
                <c:pt idx="8">
                  <c:v>10</c:v>
                </c:pt>
                <c:pt idx="9">
                  <c:v>10.5</c:v>
                </c:pt>
                <c:pt idx="10">
                  <c:v>11</c:v>
                </c:pt>
                <c:pt idx="11">
                  <c:v>11.5</c:v>
                </c:pt>
                <c:pt idx="12">
                  <c:v>12</c:v>
                </c:pt>
                <c:pt idx="13">
                  <c:v>12.5</c:v>
                </c:pt>
                <c:pt idx="14">
                  <c:v>13</c:v>
                </c:pt>
                <c:pt idx="15">
                  <c:v>13.5</c:v>
                </c:pt>
                <c:pt idx="16">
                  <c:v>14</c:v>
                </c:pt>
                <c:pt idx="17">
                  <c:v>14.5</c:v>
                </c:pt>
                <c:pt idx="18">
                  <c:v>15</c:v>
                </c:pt>
                <c:pt idx="19">
                  <c:v>15.5</c:v>
                </c:pt>
                <c:pt idx="20">
                  <c:v>16</c:v>
                </c:pt>
                <c:pt idx="21">
                  <c:v>16.5</c:v>
                </c:pt>
              </c:numCache>
            </c:numRef>
          </c:cat>
          <c:val>
            <c:numRef>
              <c:f>PL!$I$20:$I$41</c:f>
              <c:numCache>
                <c:formatCode>General</c:formatCode>
                <c:ptCount val="22"/>
                <c:pt idx="6">
                  <c:v>2.1215321260237865E-2</c:v>
                </c:pt>
                <c:pt idx="7">
                  <c:v>5.133914183904844E-2</c:v>
                </c:pt>
                <c:pt idx="8">
                  <c:v>0.10469189423630269</c:v>
                </c:pt>
                <c:pt idx="9">
                  <c:v>0.17990489124051184</c:v>
                </c:pt>
                <c:pt idx="10">
                  <c:v>0.26051836558758895</c:v>
                </c:pt>
                <c:pt idx="11">
                  <c:v>0.31790633271967578</c:v>
                </c:pt>
                <c:pt idx="12">
                  <c:v>0.32690794379710758</c:v>
                </c:pt>
                <c:pt idx="13">
                  <c:v>0.28328085808062103</c:v>
                </c:pt>
                <c:pt idx="14">
                  <c:v>0.20685901150981756</c:v>
                </c:pt>
                <c:pt idx="15">
                  <c:v>0.12729083088164414</c:v>
                </c:pt>
                <c:pt idx="16">
                  <c:v>6.600628011171622E-2</c:v>
                </c:pt>
                <c:pt idx="17">
                  <c:v>2.8842895424783164E-2</c:v>
                </c:pt>
                <c:pt idx="18">
                  <c:v>1.0620816687713383E-2</c:v>
                </c:pt>
                <c:pt idx="19">
                  <c:v>3.2956602309363509E-3</c:v>
                </c:pt>
                <c:pt idx="20">
                  <c:v>8.6177206122831356E-4</c:v>
                </c:pt>
                <c:pt idx="21">
                  <c:v>1.8989251624731821E-4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867E-4520-9A64-78A40C71B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2907488"/>
        <c:axId val="812908736"/>
      </c:lineChart>
      <c:catAx>
        <c:axId val="34587180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45873056"/>
        <c:crosses val="autoZero"/>
        <c:auto val="1"/>
        <c:lblAlgn val="ctr"/>
        <c:lblOffset val="100"/>
        <c:noMultiLvlLbl val="0"/>
      </c:catAx>
      <c:valAx>
        <c:axId val="345873056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solidFill>
            <a:schemeClr val="bg1"/>
          </a:solidFill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45871808"/>
        <c:crosses val="autoZero"/>
        <c:crossBetween val="between"/>
      </c:valAx>
      <c:valAx>
        <c:axId val="81290873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2907488"/>
        <c:crosses val="max"/>
        <c:crossBetween val="between"/>
      </c:valAx>
      <c:catAx>
        <c:axId val="8129074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29087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6.0643363368614291E-2"/>
          <c:y val="9.4929279673373734E-3"/>
          <c:w val="0.25692284994563047"/>
          <c:h val="7.38404053659959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A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GWP (g)</a:t>
            </a:r>
          </a:p>
        </c:rich>
      </c:tx>
      <c:layout>
        <c:manualLayout>
          <c:xMode val="edge"/>
          <c:yMode val="edge"/>
          <c:x val="0.41870743571924945"/>
          <c:y val="0.885283893395133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PW!$E$19</c:f>
              <c:strCache>
                <c:ptCount val="1"/>
                <c:pt idx="0">
                  <c:v>2019F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PW!$D$20:$D$37</c:f>
              <c:numCache>
                <c:formatCode>General</c:formatCode>
                <c:ptCount val="18"/>
                <c:pt idx="0">
                  <c:v>3.5</c:v>
                </c:pt>
                <c:pt idx="1">
                  <c:v>4</c:v>
                </c:pt>
                <c:pt idx="2">
                  <c:v>4.5</c:v>
                </c:pt>
                <c:pt idx="3">
                  <c:v>5</c:v>
                </c:pt>
                <c:pt idx="4">
                  <c:v>5.5</c:v>
                </c:pt>
                <c:pt idx="5">
                  <c:v>6</c:v>
                </c:pt>
                <c:pt idx="6">
                  <c:v>6.5</c:v>
                </c:pt>
                <c:pt idx="7">
                  <c:v>7</c:v>
                </c:pt>
                <c:pt idx="8">
                  <c:v>7.5</c:v>
                </c:pt>
                <c:pt idx="9">
                  <c:v>8</c:v>
                </c:pt>
                <c:pt idx="10">
                  <c:v>8.5</c:v>
                </c:pt>
                <c:pt idx="11">
                  <c:v>9</c:v>
                </c:pt>
                <c:pt idx="12">
                  <c:v>9.5</c:v>
                </c:pt>
                <c:pt idx="13">
                  <c:v>10</c:v>
                </c:pt>
                <c:pt idx="14">
                  <c:v>10.5</c:v>
                </c:pt>
                <c:pt idx="15">
                  <c:v>11</c:v>
                </c:pt>
                <c:pt idx="16">
                  <c:v>11.5</c:v>
                </c:pt>
                <c:pt idx="17">
                  <c:v>12</c:v>
                </c:pt>
              </c:numCache>
            </c:numRef>
          </c:cat>
          <c:val>
            <c:numRef>
              <c:f>PW!$E$20:$E$37</c:f>
              <c:numCache>
                <c:formatCode>General</c:formatCode>
                <c:ptCount val="1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13</c:v>
                </c:pt>
                <c:pt idx="4">
                  <c:v>13</c:v>
                </c:pt>
                <c:pt idx="5">
                  <c:v>14</c:v>
                </c:pt>
                <c:pt idx="6">
                  <c:v>15</c:v>
                </c:pt>
                <c:pt idx="7">
                  <c:v>27</c:v>
                </c:pt>
                <c:pt idx="8">
                  <c:v>29</c:v>
                </c:pt>
                <c:pt idx="9">
                  <c:v>12</c:v>
                </c:pt>
                <c:pt idx="10">
                  <c:v>14</c:v>
                </c:pt>
                <c:pt idx="11">
                  <c:v>6</c:v>
                </c:pt>
                <c:pt idx="12">
                  <c:v>4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EB-42A7-82D2-AC8672298CD7}"/>
            </c:ext>
          </c:extLst>
        </c:ser>
        <c:ser>
          <c:idx val="1"/>
          <c:order val="1"/>
          <c:tx>
            <c:strRef>
              <c:f>PW!$F$19</c:f>
              <c:strCache>
                <c:ptCount val="1"/>
                <c:pt idx="0">
                  <c:v>2020F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PW!$D$20:$D$37</c:f>
              <c:numCache>
                <c:formatCode>General</c:formatCode>
                <c:ptCount val="18"/>
                <c:pt idx="0">
                  <c:v>3.5</c:v>
                </c:pt>
                <c:pt idx="1">
                  <c:v>4</c:v>
                </c:pt>
                <c:pt idx="2">
                  <c:v>4.5</c:v>
                </c:pt>
                <c:pt idx="3">
                  <c:v>5</c:v>
                </c:pt>
                <c:pt idx="4">
                  <c:v>5.5</c:v>
                </c:pt>
                <c:pt idx="5">
                  <c:v>6</c:v>
                </c:pt>
                <c:pt idx="6">
                  <c:v>6.5</c:v>
                </c:pt>
                <c:pt idx="7">
                  <c:v>7</c:v>
                </c:pt>
                <c:pt idx="8">
                  <c:v>7.5</c:v>
                </c:pt>
                <c:pt idx="9">
                  <c:v>8</c:v>
                </c:pt>
                <c:pt idx="10">
                  <c:v>8.5</c:v>
                </c:pt>
                <c:pt idx="11">
                  <c:v>9</c:v>
                </c:pt>
                <c:pt idx="12">
                  <c:v>9.5</c:v>
                </c:pt>
                <c:pt idx="13">
                  <c:v>10</c:v>
                </c:pt>
                <c:pt idx="14">
                  <c:v>10.5</c:v>
                </c:pt>
                <c:pt idx="15">
                  <c:v>11</c:v>
                </c:pt>
                <c:pt idx="16">
                  <c:v>11.5</c:v>
                </c:pt>
                <c:pt idx="17">
                  <c:v>12</c:v>
                </c:pt>
              </c:numCache>
            </c:numRef>
          </c:cat>
          <c:val>
            <c:numRef>
              <c:f>PW!$F$20:$F$37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5</c:v>
                </c:pt>
                <c:pt idx="6">
                  <c:v>7</c:v>
                </c:pt>
                <c:pt idx="7">
                  <c:v>18</c:v>
                </c:pt>
                <c:pt idx="8">
                  <c:v>16</c:v>
                </c:pt>
                <c:pt idx="9">
                  <c:v>29</c:v>
                </c:pt>
                <c:pt idx="10">
                  <c:v>18</c:v>
                </c:pt>
                <c:pt idx="11">
                  <c:v>22</c:v>
                </c:pt>
                <c:pt idx="12">
                  <c:v>15</c:v>
                </c:pt>
                <c:pt idx="13">
                  <c:v>11</c:v>
                </c:pt>
                <c:pt idx="14">
                  <c:v>5</c:v>
                </c:pt>
                <c:pt idx="15">
                  <c:v>4</c:v>
                </c:pt>
                <c:pt idx="16">
                  <c:v>2</c:v>
                </c:pt>
                <c:pt idx="1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EB-42A7-82D2-AC8672298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0"/>
        <c:axId val="669015216"/>
        <c:axId val="669002320"/>
      </c:barChart>
      <c:lineChart>
        <c:grouping val="standard"/>
        <c:varyColors val="0"/>
        <c:ser>
          <c:idx val="2"/>
          <c:order val="2"/>
          <c:tx>
            <c:strRef>
              <c:f>PW!$G$19</c:f>
              <c:strCache>
                <c:ptCount val="1"/>
                <c:pt idx="0">
                  <c:v>NORM.DIS_2019F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PW!$D$20:$D$37</c:f>
              <c:numCache>
                <c:formatCode>General</c:formatCode>
                <c:ptCount val="18"/>
                <c:pt idx="0">
                  <c:v>3.5</c:v>
                </c:pt>
                <c:pt idx="1">
                  <c:v>4</c:v>
                </c:pt>
                <c:pt idx="2">
                  <c:v>4.5</c:v>
                </c:pt>
                <c:pt idx="3">
                  <c:v>5</c:v>
                </c:pt>
                <c:pt idx="4">
                  <c:v>5.5</c:v>
                </c:pt>
                <c:pt idx="5">
                  <c:v>6</c:v>
                </c:pt>
                <c:pt idx="6">
                  <c:v>6.5</c:v>
                </c:pt>
                <c:pt idx="7">
                  <c:v>7</c:v>
                </c:pt>
                <c:pt idx="8">
                  <c:v>7.5</c:v>
                </c:pt>
                <c:pt idx="9">
                  <c:v>8</c:v>
                </c:pt>
                <c:pt idx="10">
                  <c:v>8.5</c:v>
                </c:pt>
                <c:pt idx="11">
                  <c:v>9</c:v>
                </c:pt>
                <c:pt idx="12">
                  <c:v>9.5</c:v>
                </c:pt>
                <c:pt idx="13">
                  <c:v>10</c:v>
                </c:pt>
                <c:pt idx="14">
                  <c:v>10.5</c:v>
                </c:pt>
                <c:pt idx="15">
                  <c:v>11</c:v>
                </c:pt>
                <c:pt idx="16">
                  <c:v>11.5</c:v>
                </c:pt>
                <c:pt idx="17">
                  <c:v>12</c:v>
                </c:pt>
              </c:numCache>
            </c:numRef>
          </c:cat>
          <c:val>
            <c:numRef>
              <c:f>PW!$G$20:$G$37</c:f>
              <c:numCache>
                <c:formatCode>General</c:formatCode>
                <c:ptCount val="18"/>
                <c:pt idx="0">
                  <c:v>1.2042536400404246E-2</c:v>
                </c:pt>
                <c:pt idx="1">
                  <c:v>3.0235093005312515E-2</c:v>
                </c:pt>
                <c:pt idx="2">
                  <c:v>6.516010712370246E-2</c:v>
                </c:pt>
                <c:pt idx="3">
                  <c:v>0.12053950674504078</c:v>
                </c:pt>
                <c:pt idx="4">
                  <c:v>0.19140539287871522</c:v>
                </c:pt>
                <c:pt idx="5">
                  <c:v>0.2608891810501735</c:v>
                </c:pt>
                <c:pt idx="6">
                  <c:v>0.30523554666492686</c:v>
                </c:pt>
                <c:pt idx="7">
                  <c:v>0.30654291817106288</c:v>
                </c:pt>
                <c:pt idx="8">
                  <c:v>0.26425584721356765</c:v>
                </c:pt>
                <c:pt idx="9">
                  <c:v>0.19553975365573284</c:v>
                </c:pt>
                <c:pt idx="10">
                  <c:v>0.12420030469464445</c:v>
                </c:pt>
                <c:pt idx="11">
                  <c:v>6.7715392237488459E-2</c:v>
                </c:pt>
                <c:pt idx="12">
                  <c:v>3.1690513413664342E-2</c:v>
                </c:pt>
                <c:pt idx="13">
                  <c:v>1.2730582965589004E-2</c:v>
                </c:pt>
                <c:pt idx="14">
                  <c:v>4.3897971025257379E-3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BFEB-42A7-82D2-AC8672298CD7}"/>
            </c:ext>
          </c:extLst>
        </c:ser>
        <c:ser>
          <c:idx val="3"/>
          <c:order val="3"/>
          <c:tx>
            <c:strRef>
              <c:f>PW!$H$19</c:f>
              <c:strCache>
                <c:ptCount val="1"/>
                <c:pt idx="0">
                  <c:v>NORM.DIS_2020F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PW!$D$20:$D$37</c:f>
              <c:numCache>
                <c:formatCode>General</c:formatCode>
                <c:ptCount val="18"/>
                <c:pt idx="0">
                  <c:v>3.5</c:v>
                </c:pt>
                <c:pt idx="1">
                  <c:v>4</c:v>
                </c:pt>
                <c:pt idx="2">
                  <c:v>4.5</c:v>
                </c:pt>
                <c:pt idx="3">
                  <c:v>5</c:v>
                </c:pt>
                <c:pt idx="4">
                  <c:v>5.5</c:v>
                </c:pt>
                <c:pt idx="5">
                  <c:v>6</c:v>
                </c:pt>
                <c:pt idx="6">
                  <c:v>6.5</c:v>
                </c:pt>
                <c:pt idx="7">
                  <c:v>7</c:v>
                </c:pt>
                <c:pt idx="8">
                  <c:v>7.5</c:v>
                </c:pt>
                <c:pt idx="9">
                  <c:v>8</c:v>
                </c:pt>
                <c:pt idx="10">
                  <c:v>8.5</c:v>
                </c:pt>
                <c:pt idx="11">
                  <c:v>9</c:v>
                </c:pt>
                <c:pt idx="12">
                  <c:v>9.5</c:v>
                </c:pt>
                <c:pt idx="13">
                  <c:v>10</c:v>
                </c:pt>
                <c:pt idx="14">
                  <c:v>10.5</c:v>
                </c:pt>
                <c:pt idx="15">
                  <c:v>11</c:v>
                </c:pt>
                <c:pt idx="16">
                  <c:v>11.5</c:v>
                </c:pt>
                <c:pt idx="17">
                  <c:v>12</c:v>
                </c:pt>
              </c:numCache>
            </c:numRef>
          </c:cat>
          <c:val>
            <c:numRef>
              <c:f>PW!$H$20:$H$37</c:f>
              <c:numCache>
                <c:formatCode>General</c:formatCode>
                <c:ptCount val="18"/>
                <c:pt idx="3">
                  <c:v>1.3928197178090185E-2</c:v>
                </c:pt>
                <c:pt idx="4">
                  <c:v>3.443986315070148E-2</c:v>
                </c:pt>
                <c:pt idx="5">
                  <c:v>7.2931361501339872E-2</c:v>
                </c:pt>
                <c:pt idx="6">
                  <c:v>0.13226764423667819</c:v>
                </c:pt>
                <c:pt idx="7">
                  <c:v>0.20543730506936686</c:v>
                </c:pt>
                <c:pt idx="8">
                  <c:v>0.2732696455287299</c:v>
                </c:pt>
                <c:pt idx="9">
                  <c:v>0.31130770579717809</c:v>
                </c:pt>
                <c:pt idx="10">
                  <c:v>0.30372094445795456</c:v>
                </c:pt>
                <c:pt idx="11">
                  <c:v>0.25377334597367729</c:v>
                </c:pt>
                <c:pt idx="12">
                  <c:v>0.18159490665273159</c:v>
                </c:pt>
                <c:pt idx="13">
                  <c:v>0.11128784024126258</c:v>
                </c:pt>
                <c:pt idx="14">
                  <c:v>5.8408783123593322E-2</c:v>
                </c:pt>
                <c:pt idx="15">
                  <c:v>2.6253970677464284E-2</c:v>
                </c:pt>
                <c:pt idx="16">
                  <c:v>1.0106440574764531E-2</c:v>
                </c:pt>
                <c:pt idx="17">
                  <c:v>3.3318684869657941E-3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BFEB-42A7-82D2-AC8672298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9422848"/>
        <c:axId val="1019415776"/>
      </c:lineChart>
      <c:catAx>
        <c:axId val="66901521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69002320"/>
        <c:crosses val="autoZero"/>
        <c:auto val="1"/>
        <c:lblAlgn val="ctr"/>
        <c:lblOffset val="100"/>
        <c:noMultiLvlLbl val="0"/>
      </c:catAx>
      <c:valAx>
        <c:axId val="669002320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69015216"/>
        <c:crosses val="autoZero"/>
        <c:crossBetween val="between"/>
      </c:valAx>
      <c:valAx>
        <c:axId val="101941577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9422848"/>
        <c:crosses val="max"/>
        <c:crossBetween val="between"/>
      </c:valAx>
      <c:catAx>
        <c:axId val="10194228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194157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7.337532078816765E-2"/>
          <c:y val="6.8600104013649466E-2"/>
          <c:w val="0.23059473715889753"/>
          <c:h val="7.3925967828760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A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TGW (g)</a:t>
            </a:r>
          </a:p>
        </c:rich>
      </c:tx>
      <c:layout>
        <c:manualLayout>
          <c:xMode val="edge"/>
          <c:yMode val="edge"/>
          <c:x val="0.39910411198600176"/>
          <c:y val="0.883720930232558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6580927384076991E-2"/>
          <c:y val="0.18181395348837212"/>
          <c:w val="0.90286351706036749"/>
          <c:h val="0.613193554294085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TGW!$F$20</c:f>
              <c:strCache>
                <c:ptCount val="1"/>
                <c:pt idx="0">
                  <c:v>2019F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TGW!$E$21:$E$39</c:f>
              <c:numCache>
                <c:formatCode>General</c:formatCode>
                <c:ptCount val="19"/>
                <c:pt idx="0">
                  <c:v>38</c:v>
                </c:pt>
                <c:pt idx="1">
                  <c:v>40</c:v>
                </c:pt>
                <c:pt idx="2">
                  <c:v>42</c:v>
                </c:pt>
                <c:pt idx="3">
                  <c:v>44</c:v>
                </c:pt>
                <c:pt idx="4">
                  <c:v>46</c:v>
                </c:pt>
                <c:pt idx="5">
                  <c:v>48</c:v>
                </c:pt>
                <c:pt idx="6">
                  <c:v>50</c:v>
                </c:pt>
                <c:pt idx="7">
                  <c:v>52</c:v>
                </c:pt>
                <c:pt idx="8">
                  <c:v>54</c:v>
                </c:pt>
                <c:pt idx="9">
                  <c:v>56</c:v>
                </c:pt>
                <c:pt idx="10">
                  <c:v>58</c:v>
                </c:pt>
                <c:pt idx="11">
                  <c:v>60</c:v>
                </c:pt>
                <c:pt idx="12">
                  <c:v>62</c:v>
                </c:pt>
                <c:pt idx="13">
                  <c:v>64</c:v>
                </c:pt>
                <c:pt idx="14">
                  <c:v>66</c:v>
                </c:pt>
                <c:pt idx="15">
                  <c:v>68</c:v>
                </c:pt>
                <c:pt idx="16">
                  <c:v>70</c:v>
                </c:pt>
                <c:pt idx="17">
                  <c:v>72</c:v>
                </c:pt>
                <c:pt idx="18">
                  <c:v>74</c:v>
                </c:pt>
              </c:numCache>
            </c:numRef>
          </c:cat>
          <c:val>
            <c:numRef>
              <c:f>TGW!$F$21:$F$39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3</c:v>
                </c:pt>
                <c:pt idx="5">
                  <c:v>13</c:v>
                </c:pt>
                <c:pt idx="6">
                  <c:v>14</c:v>
                </c:pt>
                <c:pt idx="7">
                  <c:v>24</c:v>
                </c:pt>
                <c:pt idx="8">
                  <c:v>17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13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F-4A02-970E-8670E9BABDCC}"/>
            </c:ext>
          </c:extLst>
        </c:ser>
        <c:ser>
          <c:idx val="1"/>
          <c:order val="1"/>
          <c:tx>
            <c:strRef>
              <c:f>TGW!$G$20</c:f>
              <c:strCache>
                <c:ptCount val="1"/>
                <c:pt idx="0">
                  <c:v>2020F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TGW!$E$21:$E$39</c:f>
              <c:numCache>
                <c:formatCode>General</c:formatCode>
                <c:ptCount val="19"/>
                <c:pt idx="0">
                  <c:v>38</c:v>
                </c:pt>
                <c:pt idx="1">
                  <c:v>40</c:v>
                </c:pt>
                <c:pt idx="2">
                  <c:v>42</c:v>
                </c:pt>
                <c:pt idx="3">
                  <c:v>44</c:v>
                </c:pt>
                <c:pt idx="4">
                  <c:v>46</c:v>
                </c:pt>
                <c:pt idx="5">
                  <c:v>48</c:v>
                </c:pt>
                <c:pt idx="6">
                  <c:v>50</c:v>
                </c:pt>
                <c:pt idx="7">
                  <c:v>52</c:v>
                </c:pt>
                <c:pt idx="8">
                  <c:v>54</c:v>
                </c:pt>
                <c:pt idx="9">
                  <c:v>56</c:v>
                </c:pt>
                <c:pt idx="10">
                  <c:v>58</c:v>
                </c:pt>
                <c:pt idx="11">
                  <c:v>60</c:v>
                </c:pt>
                <c:pt idx="12">
                  <c:v>62</c:v>
                </c:pt>
                <c:pt idx="13">
                  <c:v>64</c:v>
                </c:pt>
                <c:pt idx="14">
                  <c:v>66</c:v>
                </c:pt>
                <c:pt idx="15">
                  <c:v>68</c:v>
                </c:pt>
                <c:pt idx="16">
                  <c:v>70</c:v>
                </c:pt>
                <c:pt idx="17">
                  <c:v>72</c:v>
                </c:pt>
                <c:pt idx="18">
                  <c:v>74</c:v>
                </c:pt>
              </c:numCache>
            </c:numRef>
          </c:cat>
          <c:val>
            <c:numRef>
              <c:f>TGW!$G$21:$G$39</c:f>
              <c:numCache>
                <c:formatCode>General</c:formatCode>
                <c:ptCount val="19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16</c:v>
                </c:pt>
                <c:pt idx="8">
                  <c:v>15</c:v>
                </c:pt>
                <c:pt idx="9">
                  <c:v>23</c:v>
                </c:pt>
                <c:pt idx="10">
                  <c:v>22</c:v>
                </c:pt>
                <c:pt idx="11">
                  <c:v>19</c:v>
                </c:pt>
                <c:pt idx="12">
                  <c:v>15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CF-4A02-970E-8670E9BABD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0"/>
        <c:axId val="609334672"/>
        <c:axId val="609328016"/>
      </c:barChart>
      <c:lineChart>
        <c:grouping val="standard"/>
        <c:varyColors val="0"/>
        <c:ser>
          <c:idx val="2"/>
          <c:order val="2"/>
          <c:tx>
            <c:strRef>
              <c:f>TGW!$H$20</c:f>
              <c:strCache>
                <c:ptCount val="1"/>
                <c:pt idx="0">
                  <c:v>NORM.DIS_2019F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TGW!$E$21:$E$39</c:f>
              <c:numCache>
                <c:formatCode>General</c:formatCode>
                <c:ptCount val="19"/>
                <c:pt idx="0">
                  <c:v>38</c:v>
                </c:pt>
                <c:pt idx="1">
                  <c:v>40</c:v>
                </c:pt>
                <c:pt idx="2">
                  <c:v>42</c:v>
                </c:pt>
                <c:pt idx="3">
                  <c:v>44</c:v>
                </c:pt>
                <c:pt idx="4">
                  <c:v>46</c:v>
                </c:pt>
                <c:pt idx="5">
                  <c:v>48</c:v>
                </c:pt>
                <c:pt idx="6">
                  <c:v>50</c:v>
                </c:pt>
                <c:pt idx="7">
                  <c:v>52</c:v>
                </c:pt>
                <c:pt idx="8">
                  <c:v>54</c:v>
                </c:pt>
                <c:pt idx="9">
                  <c:v>56</c:v>
                </c:pt>
                <c:pt idx="10">
                  <c:v>58</c:v>
                </c:pt>
                <c:pt idx="11">
                  <c:v>60</c:v>
                </c:pt>
                <c:pt idx="12">
                  <c:v>62</c:v>
                </c:pt>
                <c:pt idx="13">
                  <c:v>64</c:v>
                </c:pt>
                <c:pt idx="14">
                  <c:v>66</c:v>
                </c:pt>
                <c:pt idx="15">
                  <c:v>68</c:v>
                </c:pt>
                <c:pt idx="16">
                  <c:v>70</c:v>
                </c:pt>
                <c:pt idx="17">
                  <c:v>72</c:v>
                </c:pt>
                <c:pt idx="18">
                  <c:v>74</c:v>
                </c:pt>
              </c:numCache>
            </c:numRef>
          </c:cat>
          <c:val>
            <c:numRef>
              <c:f>TGW!$H$21:$H$39</c:f>
              <c:numCache>
                <c:formatCode>General</c:formatCode>
                <c:ptCount val="19"/>
                <c:pt idx="2">
                  <c:v>5.0509271492501211E-3</c:v>
                </c:pt>
                <c:pt idx="3">
                  <c:v>1.180721664184022E-2</c:v>
                </c:pt>
                <c:pt idx="4">
                  <c:v>2.3603741906287563E-2</c:v>
                </c:pt>
                <c:pt idx="5">
                  <c:v>4.035255895805076E-2</c:v>
                </c:pt>
                <c:pt idx="6">
                  <c:v>5.8995407100815661E-2</c:v>
                </c:pt>
                <c:pt idx="7">
                  <c:v>7.3760223177931211E-2</c:v>
                </c:pt>
                <c:pt idx="8">
                  <c:v>7.8864787959512142E-2</c:v>
                </c:pt>
                <c:pt idx="9">
                  <c:v>7.2110906653864729E-2</c:v>
                </c:pt>
                <c:pt idx="10">
                  <c:v>5.6386569081242621E-2</c:v>
                </c:pt>
                <c:pt idx="11">
                  <c:v>3.7705723842140271E-2</c:v>
                </c:pt>
                <c:pt idx="12">
                  <c:v>2.1562335184302818E-2</c:v>
                </c:pt>
                <c:pt idx="13">
                  <c:v>1.0544869304194631E-2</c:v>
                </c:pt>
                <c:pt idx="14">
                  <c:v>4.4100499451673108E-3</c:v>
                </c:pt>
                <c:pt idx="15">
                  <c:v>1.5772579053535179E-3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BBCF-4A02-970E-8670E9BABDCC}"/>
            </c:ext>
          </c:extLst>
        </c:ser>
        <c:ser>
          <c:idx val="3"/>
          <c:order val="3"/>
          <c:tx>
            <c:strRef>
              <c:f>TGW!$I$20</c:f>
              <c:strCache>
                <c:ptCount val="1"/>
                <c:pt idx="0">
                  <c:v>NORM.DIS_2020F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TGW!$E$21:$E$39</c:f>
              <c:numCache>
                <c:formatCode>General</c:formatCode>
                <c:ptCount val="19"/>
                <c:pt idx="0">
                  <c:v>38</c:v>
                </c:pt>
                <c:pt idx="1">
                  <c:v>40</c:v>
                </c:pt>
                <c:pt idx="2">
                  <c:v>42</c:v>
                </c:pt>
                <c:pt idx="3">
                  <c:v>44</c:v>
                </c:pt>
                <c:pt idx="4">
                  <c:v>46</c:v>
                </c:pt>
                <c:pt idx="5">
                  <c:v>48</c:v>
                </c:pt>
                <c:pt idx="6">
                  <c:v>50</c:v>
                </c:pt>
                <c:pt idx="7">
                  <c:v>52</c:v>
                </c:pt>
                <c:pt idx="8">
                  <c:v>54</c:v>
                </c:pt>
                <c:pt idx="9">
                  <c:v>56</c:v>
                </c:pt>
                <c:pt idx="10">
                  <c:v>58</c:v>
                </c:pt>
                <c:pt idx="11">
                  <c:v>60</c:v>
                </c:pt>
                <c:pt idx="12">
                  <c:v>62</c:v>
                </c:pt>
                <c:pt idx="13">
                  <c:v>64</c:v>
                </c:pt>
                <c:pt idx="14">
                  <c:v>66</c:v>
                </c:pt>
                <c:pt idx="15">
                  <c:v>68</c:v>
                </c:pt>
                <c:pt idx="16">
                  <c:v>70</c:v>
                </c:pt>
                <c:pt idx="17">
                  <c:v>72</c:v>
                </c:pt>
                <c:pt idx="18">
                  <c:v>74</c:v>
                </c:pt>
              </c:numCache>
            </c:numRef>
          </c:cat>
          <c:val>
            <c:numRef>
              <c:f>TGW!$I$21:$I$39</c:f>
              <c:numCache>
                <c:formatCode>General</c:formatCode>
                <c:ptCount val="19"/>
                <c:pt idx="0">
                  <c:v>9.3468279833448949E-4</c:v>
                </c:pt>
                <c:pt idx="1">
                  <c:v>2.3951610109154481E-3</c:v>
                </c:pt>
                <c:pt idx="2">
                  <c:v>5.4631603086412244E-3</c:v>
                </c:pt>
                <c:pt idx="3">
                  <c:v>1.109154238121874E-2</c:v>
                </c:pt>
                <c:pt idx="4">
                  <c:v>2.0043737624700211E-2</c:v>
                </c:pt>
                <c:pt idx="5">
                  <c:v>3.2240683693861509E-2</c:v>
                </c:pt>
                <c:pt idx="6">
                  <c:v>4.6160291654258757E-2</c:v>
                </c:pt>
                <c:pt idx="7">
                  <c:v>5.8826310787012268E-2</c:v>
                </c:pt>
                <c:pt idx="8">
                  <c:v>6.6728820684866658E-2</c:v>
                </c:pt>
                <c:pt idx="9">
                  <c:v>6.737426704395294E-2</c:v>
                </c:pt>
                <c:pt idx="10">
                  <c:v>6.0549899303703011E-2</c:v>
                </c:pt>
                <c:pt idx="11">
                  <c:v>4.8436367368737125E-2</c:v>
                </c:pt>
                <c:pt idx="12">
                  <c:v>3.4488036644031723E-2</c:v>
                </c:pt>
                <c:pt idx="13">
                  <c:v>2.1857684135382138E-2</c:v>
                </c:pt>
                <c:pt idx="14">
                  <c:v>1.2330440381371139E-2</c:v>
                </c:pt>
                <c:pt idx="15">
                  <c:v>6.1914418340466969E-3</c:v>
                </c:pt>
                <c:pt idx="16">
                  <c:v>2.7672205515672709E-3</c:v>
                </c:pt>
                <c:pt idx="17">
                  <c:v>1.1008661529531125E-3</c:v>
                </c:pt>
                <c:pt idx="18">
                  <c:v>3.8981992313941833E-4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BBCF-4A02-970E-8670E9BABD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8994416"/>
        <c:axId val="669016464"/>
      </c:lineChart>
      <c:catAx>
        <c:axId val="60933467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09328016"/>
        <c:crosses val="autoZero"/>
        <c:auto val="1"/>
        <c:lblAlgn val="ctr"/>
        <c:lblOffset val="100"/>
        <c:noMultiLvlLbl val="0"/>
      </c:catAx>
      <c:valAx>
        <c:axId val="609328016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09334672"/>
        <c:crosses val="autoZero"/>
        <c:crossBetween val="between"/>
      </c:valAx>
      <c:valAx>
        <c:axId val="66901646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994416"/>
        <c:crosses val="max"/>
        <c:crossBetween val="between"/>
      </c:valAx>
      <c:catAx>
        <c:axId val="6689944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90164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8.7560367454068214E-2"/>
          <c:y val="0.107211499725325"/>
          <c:w val="0.2304346019247594"/>
          <c:h val="7.41838491118842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 (cm)</a:t>
            </a:r>
          </a:p>
        </c:rich>
      </c:tx>
      <c:layout>
        <c:manualLayout>
          <c:xMode val="edge"/>
          <c:yMode val="edge"/>
          <c:x val="0.41758333333333331"/>
          <c:y val="0.891454965357967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PH!$E$20</c:f>
              <c:strCache>
                <c:ptCount val="1"/>
                <c:pt idx="0">
                  <c:v>2019F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PH!$D$21:$D$35</c:f>
              <c:numCache>
                <c:formatCode>General</c:formatCode>
                <c:ptCount val="15"/>
                <c:pt idx="0">
                  <c:v>59</c:v>
                </c:pt>
                <c:pt idx="1">
                  <c:v>65</c:v>
                </c:pt>
                <c:pt idx="2">
                  <c:v>71</c:v>
                </c:pt>
                <c:pt idx="3">
                  <c:v>77</c:v>
                </c:pt>
                <c:pt idx="4">
                  <c:v>83</c:v>
                </c:pt>
                <c:pt idx="5">
                  <c:v>89</c:v>
                </c:pt>
                <c:pt idx="6">
                  <c:v>95</c:v>
                </c:pt>
                <c:pt idx="7">
                  <c:v>101</c:v>
                </c:pt>
                <c:pt idx="8">
                  <c:v>107</c:v>
                </c:pt>
                <c:pt idx="9">
                  <c:v>113</c:v>
                </c:pt>
                <c:pt idx="10">
                  <c:v>119</c:v>
                </c:pt>
                <c:pt idx="11">
                  <c:v>125</c:v>
                </c:pt>
                <c:pt idx="12">
                  <c:v>131</c:v>
                </c:pt>
                <c:pt idx="13">
                  <c:v>137</c:v>
                </c:pt>
                <c:pt idx="14">
                  <c:v>143</c:v>
                </c:pt>
              </c:numCache>
            </c:numRef>
          </c:cat>
          <c:val>
            <c:numRef>
              <c:f>PH!$E$21:$E$35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8</c:v>
                </c:pt>
                <c:pt idx="5">
                  <c:v>21</c:v>
                </c:pt>
                <c:pt idx="6">
                  <c:v>18</c:v>
                </c:pt>
                <c:pt idx="7">
                  <c:v>14</c:v>
                </c:pt>
                <c:pt idx="8">
                  <c:v>10</c:v>
                </c:pt>
                <c:pt idx="9">
                  <c:v>16</c:v>
                </c:pt>
                <c:pt idx="10">
                  <c:v>9</c:v>
                </c:pt>
                <c:pt idx="11">
                  <c:v>19</c:v>
                </c:pt>
                <c:pt idx="12">
                  <c:v>11</c:v>
                </c:pt>
                <c:pt idx="13">
                  <c:v>9</c:v>
                </c:pt>
                <c:pt idx="1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E3-4239-B8AF-4FBE029ECBB7}"/>
            </c:ext>
          </c:extLst>
        </c:ser>
        <c:ser>
          <c:idx val="1"/>
          <c:order val="1"/>
          <c:tx>
            <c:strRef>
              <c:f>PH!$F$20</c:f>
              <c:strCache>
                <c:ptCount val="1"/>
                <c:pt idx="0">
                  <c:v>2020F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PH!$D$21:$D$35</c:f>
              <c:numCache>
                <c:formatCode>General</c:formatCode>
                <c:ptCount val="15"/>
                <c:pt idx="0">
                  <c:v>59</c:v>
                </c:pt>
                <c:pt idx="1">
                  <c:v>65</c:v>
                </c:pt>
                <c:pt idx="2">
                  <c:v>71</c:v>
                </c:pt>
                <c:pt idx="3">
                  <c:v>77</c:v>
                </c:pt>
                <c:pt idx="4">
                  <c:v>83</c:v>
                </c:pt>
                <c:pt idx="5">
                  <c:v>89</c:v>
                </c:pt>
                <c:pt idx="6">
                  <c:v>95</c:v>
                </c:pt>
                <c:pt idx="7">
                  <c:v>101</c:v>
                </c:pt>
                <c:pt idx="8">
                  <c:v>107</c:v>
                </c:pt>
                <c:pt idx="9">
                  <c:v>113</c:v>
                </c:pt>
                <c:pt idx="10">
                  <c:v>119</c:v>
                </c:pt>
                <c:pt idx="11">
                  <c:v>125</c:v>
                </c:pt>
                <c:pt idx="12">
                  <c:v>131</c:v>
                </c:pt>
                <c:pt idx="13">
                  <c:v>137</c:v>
                </c:pt>
                <c:pt idx="14">
                  <c:v>143</c:v>
                </c:pt>
              </c:numCache>
            </c:numRef>
          </c:cat>
          <c:val>
            <c:numRef>
              <c:f>PH!$F$21:$F$35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14</c:v>
                </c:pt>
                <c:pt idx="4">
                  <c:v>12</c:v>
                </c:pt>
                <c:pt idx="5">
                  <c:v>28</c:v>
                </c:pt>
                <c:pt idx="6">
                  <c:v>20</c:v>
                </c:pt>
                <c:pt idx="7">
                  <c:v>18</c:v>
                </c:pt>
                <c:pt idx="8">
                  <c:v>17</c:v>
                </c:pt>
                <c:pt idx="9">
                  <c:v>18</c:v>
                </c:pt>
                <c:pt idx="10">
                  <c:v>10</c:v>
                </c:pt>
                <c:pt idx="11">
                  <c:v>5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E3-4239-B8AF-4FBE029ECB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0"/>
        <c:axId val="1024309856"/>
        <c:axId val="1024310272"/>
      </c:barChart>
      <c:lineChart>
        <c:grouping val="standard"/>
        <c:varyColors val="0"/>
        <c:ser>
          <c:idx val="2"/>
          <c:order val="2"/>
          <c:tx>
            <c:strRef>
              <c:f>PH!$G$20</c:f>
              <c:strCache>
                <c:ptCount val="1"/>
                <c:pt idx="0">
                  <c:v>NORM.DIS_2019F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PH!$D$21:$D$35</c:f>
              <c:numCache>
                <c:formatCode>General</c:formatCode>
                <c:ptCount val="15"/>
                <c:pt idx="0">
                  <c:v>59</c:v>
                </c:pt>
                <c:pt idx="1">
                  <c:v>65</c:v>
                </c:pt>
                <c:pt idx="2">
                  <c:v>71</c:v>
                </c:pt>
                <c:pt idx="3">
                  <c:v>77</c:v>
                </c:pt>
                <c:pt idx="4">
                  <c:v>83</c:v>
                </c:pt>
                <c:pt idx="5">
                  <c:v>89</c:v>
                </c:pt>
                <c:pt idx="6">
                  <c:v>95</c:v>
                </c:pt>
                <c:pt idx="7">
                  <c:v>101</c:v>
                </c:pt>
                <c:pt idx="8">
                  <c:v>107</c:v>
                </c:pt>
                <c:pt idx="9">
                  <c:v>113</c:v>
                </c:pt>
                <c:pt idx="10">
                  <c:v>119</c:v>
                </c:pt>
                <c:pt idx="11">
                  <c:v>125</c:v>
                </c:pt>
                <c:pt idx="12">
                  <c:v>131</c:v>
                </c:pt>
                <c:pt idx="13">
                  <c:v>137</c:v>
                </c:pt>
                <c:pt idx="14">
                  <c:v>143</c:v>
                </c:pt>
              </c:numCache>
            </c:numRef>
          </c:cat>
          <c:val>
            <c:numRef>
              <c:f>PH!$G$21:$G$35</c:f>
              <c:numCache>
                <c:formatCode>General</c:formatCode>
                <c:ptCount val="15"/>
                <c:pt idx="1">
                  <c:v>1.6629533697837956E-3</c:v>
                </c:pt>
                <c:pt idx="2">
                  <c:v>3.3376243154344476E-3</c:v>
                </c:pt>
                <c:pt idx="3">
                  <c:v>6.0050437012458598E-3</c:v>
                </c:pt>
                <c:pt idx="4">
                  <c:v>9.6853704465019487E-3</c:v>
                </c:pt>
                <c:pt idx="5">
                  <c:v>1.4003533758256722E-2</c:v>
                </c:pt>
                <c:pt idx="6">
                  <c:v>1.8150157226257107E-2</c:v>
                </c:pt>
                <c:pt idx="7">
                  <c:v>2.1088441375223674E-2</c:v>
                </c:pt>
                <c:pt idx="8">
                  <c:v>2.1964934689248344E-2</c:v>
                </c:pt>
                <c:pt idx="9">
                  <c:v>2.0508631997353605E-2</c:v>
                </c:pt>
                <c:pt idx="10">
                  <c:v>1.7165830136013062E-2</c:v>
                </c:pt>
                <c:pt idx="11">
                  <c:v>1.2879952798583711E-2</c:v>
                </c:pt>
                <c:pt idx="12">
                  <c:v>8.6633343282683448E-3</c:v>
                </c:pt>
                <c:pt idx="13">
                  <c:v>5.2236878883750856E-3</c:v>
                </c:pt>
                <c:pt idx="14">
                  <c:v>2.8235189591908081E-3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81E3-4239-B8AF-4FBE029ECBB7}"/>
            </c:ext>
          </c:extLst>
        </c:ser>
        <c:ser>
          <c:idx val="3"/>
          <c:order val="3"/>
          <c:tx>
            <c:strRef>
              <c:f>PH!$H$20</c:f>
              <c:strCache>
                <c:ptCount val="1"/>
                <c:pt idx="0">
                  <c:v>NORM.DIS_2020F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PH!$D$21:$D$35</c:f>
              <c:numCache>
                <c:formatCode>General</c:formatCode>
                <c:ptCount val="15"/>
                <c:pt idx="0">
                  <c:v>59</c:v>
                </c:pt>
                <c:pt idx="1">
                  <c:v>65</c:v>
                </c:pt>
                <c:pt idx="2">
                  <c:v>71</c:v>
                </c:pt>
                <c:pt idx="3">
                  <c:v>77</c:v>
                </c:pt>
                <c:pt idx="4">
                  <c:v>83</c:v>
                </c:pt>
                <c:pt idx="5">
                  <c:v>89</c:v>
                </c:pt>
                <c:pt idx="6">
                  <c:v>95</c:v>
                </c:pt>
                <c:pt idx="7">
                  <c:v>101</c:v>
                </c:pt>
                <c:pt idx="8">
                  <c:v>107</c:v>
                </c:pt>
                <c:pt idx="9">
                  <c:v>113</c:v>
                </c:pt>
                <c:pt idx="10">
                  <c:v>119</c:v>
                </c:pt>
                <c:pt idx="11">
                  <c:v>125</c:v>
                </c:pt>
                <c:pt idx="12">
                  <c:v>131</c:v>
                </c:pt>
                <c:pt idx="13">
                  <c:v>137</c:v>
                </c:pt>
                <c:pt idx="14">
                  <c:v>143</c:v>
                </c:pt>
              </c:numCache>
            </c:numRef>
          </c:cat>
          <c:val>
            <c:numRef>
              <c:f>PH!$H$21:$H$35</c:f>
              <c:numCache>
                <c:formatCode>General</c:formatCode>
                <c:ptCount val="15"/>
                <c:pt idx="0">
                  <c:v>1.6511086657459983E-3</c:v>
                </c:pt>
                <c:pt idx="1">
                  <c:v>3.9398755851942045E-3</c:v>
                </c:pt>
                <c:pt idx="2">
                  <c:v>7.9933984842221056E-3</c:v>
                </c:pt>
                <c:pt idx="3">
                  <c:v>1.378867467108688E-2</c:v>
                </c:pt>
                <c:pt idx="4">
                  <c:v>2.0223470754533176E-2</c:v>
                </c:pt>
                <c:pt idx="5">
                  <c:v>2.5219180078263983E-2</c:v>
                </c:pt>
                <c:pt idx="6">
                  <c:v>2.6739195670564979E-2</c:v>
                </c:pt>
                <c:pt idx="7">
                  <c:v>2.4105038029154209E-2</c:v>
                </c:pt>
                <c:pt idx="8">
                  <c:v>1.8476061865368609E-2</c:v>
                </c:pt>
                <c:pt idx="9">
                  <c:v>1.2040737811424255E-2</c:v>
                </c:pt>
                <c:pt idx="10">
                  <c:v>6.6717366718261938E-3</c:v>
                </c:pt>
                <c:pt idx="11">
                  <c:v>3.1431622426314667E-3</c:v>
                </c:pt>
                <c:pt idx="12">
                  <c:v>1.2590321092648014E-3</c:v>
                </c:pt>
                <c:pt idx="13">
                  <c:v>4.2879421597262675E-4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81E3-4239-B8AF-4FBE029ECB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4316512"/>
        <c:axId val="1024334816"/>
      </c:lineChart>
      <c:catAx>
        <c:axId val="102430985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24310272"/>
        <c:crosses val="autoZero"/>
        <c:auto val="1"/>
        <c:lblAlgn val="ctr"/>
        <c:lblOffset val="100"/>
        <c:noMultiLvlLbl val="0"/>
      </c:catAx>
      <c:valAx>
        <c:axId val="102431027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24309856"/>
        <c:crosses val="autoZero"/>
        <c:crossBetween val="between"/>
      </c:valAx>
      <c:valAx>
        <c:axId val="102433481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4316512"/>
        <c:crosses val="max"/>
        <c:crossBetween val="between"/>
      </c:valAx>
      <c:catAx>
        <c:axId val="1024316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24334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7.3671478565179332E-2"/>
          <c:y val="0.10877816369951447"/>
          <c:w val="0.2304346019247594"/>
          <c:h val="7.36698732519866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A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 (mm)</a:t>
            </a:r>
          </a:p>
        </c:rich>
      </c:tx>
      <c:layout>
        <c:manualLayout>
          <c:xMode val="edge"/>
          <c:yMode val="edge"/>
          <c:x val="0.3846425546563792"/>
          <c:y val="0.870370370370370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GL!$E$18</c:f>
              <c:strCache>
                <c:ptCount val="1"/>
                <c:pt idx="0">
                  <c:v>2019F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GL!$D$19:$D$31</c:f>
              <c:numCache>
                <c:formatCode>General</c:formatCode>
                <c:ptCount val="13"/>
                <c:pt idx="0">
                  <c:v>8.3000000000000007</c:v>
                </c:pt>
                <c:pt idx="1">
                  <c:v>8.6</c:v>
                </c:pt>
                <c:pt idx="2">
                  <c:v>8.9</c:v>
                </c:pt>
                <c:pt idx="3">
                  <c:v>9.1999999999999993</c:v>
                </c:pt>
                <c:pt idx="4">
                  <c:v>9.5</c:v>
                </c:pt>
                <c:pt idx="5">
                  <c:v>9.7999999999999901</c:v>
                </c:pt>
                <c:pt idx="6">
                  <c:v>10.1</c:v>
                </c:pt>
                <c:pt idx="7">
                  <c:v>10.4</c:v>
                </c:pt>
                <c:pt idx="8">
                  <c:v>10.7</c:v>
                </c:pt>
                <c:pt idx="9">
                  <c:v>11</c:v>
                </c:pt>
                <c:pt idx="10">
                  <c:v>11.3</c:v>
                </c:pt>
                <c:pt idx="11">
                  <c:v>11.6</c:v>
                </c:pt>
                <c:pt idx="12">
                  <c:v>11.9</c:v>
                </c:pt>
              </c:numCache>
            </c:numRef>
          </c:cat>
          <c:val>
            <c:numRef>
              <c:f>GL!$E$19:$E$31</c:f>
              <c:numCache>
                <c:formatCode>General</c:formatCode>
                <c:ptCount val="13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13</c:v>
                </c:pt>
                <c:pt idx="5">
                  <c:v>23</c:v>
                </c:pt>
                <c:pt idx="6">
                  <c:v>29</c:v>
                </c:pt>
                <c:pt idx="7">
                  <c:v>31</c:v>
                </c:pt>
                <c:pt idx="8">
                  <c:v>32</c:v>
                </c:pt>
                <c:pt idx="9">
                  <c:v>10</c:v>
                </c:pt>
                <c:pt idx="10">
                  <c:v>6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EE-431B-99C7-B6085671BA7A}"/>
            </c:ext>
          </c:extLst>
        </c:ser>
        <c:ser>
          <c:idx val="1"/>
          <c:order val="1"/>
          <c:tx>
            <c:strRef>
              <c:f>GL!$F$18</c:f>
              <c:strCache>
                <c:ptCount val="1"/>
                <c:pt idx="0">
                  <c:v>2020F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GL!$D$19:$D$31</c:f>
              <c:numCache>
                <c:formatCode>General</c:formatCode>
                <c:ptCount val="13"/>
                <c:pt idx="0">
                  <c:v>8.3000000000000007</c:v>
                </c:pt>
                <c:pt idx="1">
                  <c:v>8.6</c:v>
                </c:pt>
                <c:pt idx="2">
                  <c:v>8.9</c:v>
                </c:pt>
                <c:pt idx="3">
                  <c:v>9.1999999999999993</c:v>
                </c:pt>
                <c:pt idx="4">
                  <c:v>9.5</c:v>
                </c:pt>
                <c:pt idx="5">
                  <c:v>9.7999999999999901</c:v>
                </c:pt>
                <c:pt idx="6">
                  <c:v>10.1</c:v>
                </c:pt>
                <c:pt idx="7">
                  <c:v>10.4</c:v>
                </c:pt>
                <c:pt idx="8">
                  <c:v>10.7</c:v>
                </c:pt>
                <c:pt idx="9">
                  <c:v>11</c:v>
                </c:pt>
                <c:pt idx="10">
                  <c:v>11.3</c:v>
                </c:pt>
                <c:pt idx="11">
                  <c:v>11.6</c:v>
                </c:pt>
                <c:pt idx="12">
                  <c:v>11.9</c:v>
                </c:pt>
              </c:numCache>
            </c:numRef>
          </c:cat>
          <c:val>
            <c:numRef>
              <c:f>GL!$F$19:$F$31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8</c:v>
                </c:pt>
                <c:pt idx="5">
                  <c:v>10</c:v>
                </c:pt>
                <c:pt idx="6">
                  <c:v>13</c:v>
                </c:pt>
                <c:pt idx="7">
                  <c:v>18</c:v>
                </c:pt>
                <c:pt idx="8">
                  <c:v>16</c:v>
                </c:pt>
                <c:pt idx="9">
                  <c:v>30</c:v>
                </c:pt>
                <c:pt idx="10">
                  <c:v>30</c:v>
                </c:pt>
                <c:pt idx="11">
                  <c:v>18</c:v>
                </c:pt>
                <c:pt idx="1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EE-431B-99C7-B6085671BA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0"/>
        <c:axId val="993935504"/>
        <c:axId val="993935088"/>
      </c:barChart>
      <c:lineChart>
        <c:grouping val="standard"/>
        <c:varyColors val="0"/>
        <c:ser>
          <c:idx val="2"/>
          <c:order val="2"/>
          <c:tx>
            <c:strRef>
              <c:f>GL!$G$18</c:f>
              <c:strCache>
                <c:ptCount val="1"/>
                <c:pt idx="0">
                  <c:v>NORM.DIS_2019F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GL!$D$19:$D$31</c:f>
              <c:numCache>
                <c:formatCode>General</c:formatCode>
                <c:ptCount val="13"/>
                <c:pt idx="0">
                  <c:v>8.3000000000000007</c:v>
                </c:pt>
                <c:pt idx="1">
                  <c:v>8.6</c:v>
                </c:pt>
                <c:pt idx="2">
                  <c:v>8.9</c:v>
                </c:pt>
                <c:pt idx="3">
                  <c:v>9.1999999999999993</c:v>
                </c:pt>
                <c:pt idx="4">
                  <c:v>9.5</c:v>
                </c:pt>
                <c:pt idx="5">
                  <c:v>9.7999999999999901</c:v>
                </c:pt>
                <c:pt idx="6">
                  <c:v>10.1</c:v>
                </c:pt>
                <c:pt idx="7">
                  <c:v>10.4</c:v>
                </c:pt>
                <c:pt idx="8">
                  <c:v>10.7</c:v>
                </c:pt>
                <c:pt idx="9">
                  <c:v>11</c:v>
                </c:pt>
                <c:pt idx="10">
                  <c:v>11.3</c:v>
                </c:pt>
                <c:pt idx="11">
                  <c:v>11.6</c:v>
                </c:pt>
                <c:pt idx="12">
                  <c:v>11.9</c:v>
                </c:pt>
              </c:numCache>
            </c:numRef>
          </c:cat>
          <c:val>
            <c:numRef>
              <c:f>GL!$G$19:$G$31</c:f>
              <c:numCache>
                <c:formatCode>General</c:formatCode>
                <c:ptCount val="13"/>
                <c:pt idx="0">
                  <c:v>2.9029440113589743E-3</c:v>
                </c:pt>
                <c:pt idx="1">
                  <c:v>1.5929885383480193E-2</c:v>
                </c:pt>
                <c:pt idx="2">
                  <c:v>6.4023610396016131E-2</c:v>
                </c:pt>
                <c:pt idx="3">
                  <c:v>0.18846086922534189</c:v>
                </c:pt>
                <c:pt idx="4">
                  <c:v>0.40630834047346959</c:v>
                </c:pt>
                <c:pt idx="5">
                  <c:v>0.64156963899157315</c:v>
                </c:pt>
                <c:pt idx="6">
                  <c:v>0.74196836466814864</c:v>
                </c:pt>
                <c:pt idx="7">
                  <c:v>0.62846412609721902</c:v>
                </c:pt>
                <c:pt idx="8">
                  <c:v>0.38987834592195503</c:v>
                </c:pt>
                <c:pt idx="9">
                  <c:v>0.1771459615795305</c:v>
                </c:pt>
                <c:pt idx="10">
                  <c:v>5.8950421690598706E-2</c:v>
                </c:pt>
                <c:pt idx="11">
                  <c:v>1.4367992571974878E-2</c:v>
                </c:pt>
                <c:pt idx="12">
                  <c:v>2.5648312249254273E-3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AEE-431B-99C7-B6085671BA7A}"/>
            </c:ext>
          </c:extLst>
        </c:ser>
        <c:ser>
          <c:idx val="3"/>
          <c:order val="3"/>
          <c:tx>
            <c:strRef>
              <c:f>GL!$H$18</c:f>
              <c:strCache>
                <c:ptCount val="1"/>
                <c:pt idx="0">
                  <c:v>NORM.DIS_2020F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GL!$D$19:$D$31</c:f>
              <c:numCache>
                <c:formatCode>General</c:formatCode>
                <c:ptCount val="13"/>
                <c:pt idx="0">
                  <c:v>8.3000000000000007</c:v>
                </c:pt>
                <c:pt idx="1">
                  <c:v>8.6</c:v>
                </c:pt>
                <c:pt idx="2">
                  <c:v>8.9</c:v>
                </c:pt>
                <c:pt idx="3">
                  <c:v>9.1999999999999993</c:v>
                </c:pt>
                <c:pt idx="4">
                  <c:v>9.5</c:v>
                </c:pt>
                <c:pt idx="5">
                  <c:v>9.7999999999999901</c:v>
                </c:pt>
                <c:pt idx="6">
                  <c:v>10.1</c:v>
                </c:pt>
                <c:pt idx="7">
                  <c:v>10.4</c:v>
                </c:pt>
                <c:pt idx="8">
                  <c:v>10.7</c:v>
                </c:pt>
                <c:pt idx="9">
                  <c:v>11</c:v>
                </c:pt>
                <c:pt idx="10">
                  <c:v>11.3</c:v>
                </c:pt>
                <c:pt idx="11">
                  <c:v>11.6</c:v>
                </c:pt>
                <c:pt idx="12">
                  <c:v>11.9</c:v>
                </c:pt>
              </c:numCache>
            </c:numRef>
          </c:cat>
          <c:val>
            <c:numRef>
              <c:f>GL!$H$19:$H$31</c:f>
              <c:numCache>
                <c:formatCode>General</c:formatCode>
                <c:ptCount val="13"/>
                <c:pt idx="0">
                  <c:v>2.5663304883059663E-3</c:v>
                </c:pt>
                <c:pt idx="1">
                  <c:v>9.4073824957386122E-3</c:v>
                </c:pt>
                <c:pt idx="2">
                  <c:v>2.8837440013160447E-2</c:v>
                </c:pt>
                <c:pt idx="3">
                  <c:v>7.3922439173118928E-2</c:v>
                </c:pt>
                <c:pt idx="4">
                  <c:v>0.15846288402610079</c:v>
                </c:pt>
                <c:pt idx="5">
                  <c:v>0.28406027674074086</c:v>
                </c:pt>
                <c:pt idx="6">
                  <c:v>0.42581910084584523</c:v>
                </c:pt>
                <c:pt idx="7">
                  <c:v>0.53379125441236952</c:v>
                </c:pt>
                <c:pt idx="8">
                  <c:v>0.55956359581292814</c:v>
                </c:pt>
                <c:pt idx="9">
                  <c:v>0.49052272626600152</c:v>
                </c:pt>
                <c:pt idx="10">
                  <c:v>0.35958411421865277</c:v>
                </c:pt>
                <c:pt idx="11">
                  <c:v>0.22043144300507755</c:v>
                </c:pt>
                <c:pt idx="12">
                  <c:v>0.11299995563322716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5AEE-431B-99C7-B6085671BA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8256768"/>
        <c:axId val="878255520"/>
      </c:lineChart>
      <c:catAx>
        <c:axId val="99393550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93935088"/>
        <c:crosses val="autoZero"/>
        <c:auto val="1"/>
        <c:lblAlgn val="ctr"/>
        <c:lblOffset val="100"/>
        <c:noMultiLvlLbl val="0"/>
      </c:catAx>
      <c:valAx>
        <c:axId val="993935088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93935504"/>
        <c:crosses val="autoZero"/>
        <c:crossBetween val="between"/>
      </c:valAx>
      <c:valAx>
        <c:axId val="878255520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one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8256768"/>
        <c:crosses val="max"/>
        <c:crossBetween val="between"/>
      </c:valAx>
      <c:catAx>
        <c:axId val="878256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782555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7.1191593764172958E-2"/>
          <c:y val="7.8937372411781864E-2"/>
          <c:w val="0.23027468894632447"/>
          <c:h val="7.38404053659959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 (mm)</a:t>
            </a:r>
          </a:p>
        </c:rich>
      </c:tx>
      <c:layout>
        <c:manualLayout>
          <c:xMode val="edge"/>
          <c:yMode val="edge"/>
          <c:x val="0.41760411198600172"/>
          <c:y val="0.879629629629629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GW!$E$20</c:f>
              <c:strCache>
                <c:ptCount val="1"/>
                <c:pt idx="0">
                  <c:v>2019F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GW!$D$21:$D$37</c:f>
              <c:numCache>
                <c:formatCode>General</c:formatCode>
                <c:ptCount val="17"/>
                <c:pt idx="0">
                  <c:v>3.05</c:v>
                </c:pt>
                <c:pt idx="1">
                  <c:v>3.1</c:v>
                </c:pt>
                <c:pt idx="2">
                  <c:v>3.15</c:v>
                </c:pt>
                <c:pt idx="3">
                  <c:v>3.2</c:v>
                </c:pt>
                <c:pt idx="4">
                  <c:v>3.25</c:v>
                </c:pt>
                <c:pt idx="5">
                  <c:v>3.3</c:v>
                </c:pt>
                <c:pt idx="6">
                  <c:v>3.35</c:v>
                </c:pt>
                <c:pt idx="7">
                  <c:v>3.4</c:v>
                </c:pt>
                <c:pt idx="8">
                  <c:v>3.45</c:v>
                </c:pt>
                <c:pt idx="9">
                  <c:v>3.5</c:v>
                </c:pt>
                <c:pt idx="10">
                  <c:v>3.55</c:v>
                </c:pt>
                <c:pt idx="11">
                  <c:v>3.6</c:v>
                </c:pt>
                <c:pt idx="12">
                  <c:v>3.65</c:v>
                </c:pt>
                <c:pt idx="13">
                  <c:v>3.7</c:v>
                </c:pt>
                <c:pt idx="14">
                  <c:v>3.75</c:v>
                </c:pt>
                <c:pt idx="15">
                  <c:v>3.8</c:v>
                </c:pt>
                <c:pt idx="16">
                  <c:v>3.85</c:v>
                </c:pt>
              </c:numCache>
            </c:numRef>
          </c:cat>
          <c:val>
            <c:numRef>
              <c:f>GW!$E$21:$E$37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8</c:v>
                </c:pt>
                <c:pt idx="5">
                  <c:v>12</c:v>
                </c:pt>
                <c:pt idx="6">
                  <c:v>18</c:v>
                </c:pt>
                <c:pt idx="7">
                  <c:v>24</c:v>
                </c:pt>
                <c:pt idx="8">
                  <c:v>21</c:v>
                </c:pt>
                <c:pt idx="9">
                  <c:v>32</c:v>
                </c:pt>
                <c:pt idx="10">
                  <c:v>13</c:v>
                </c:pt>
                <c:pt idx="11">
                  <c:v>13</c:v>
                </c:pt>
                <c:pt idx="12">
                  <c:v>6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DC-492B-A913-FE5D2251DFE8}"/>
            </c:ext>
          </c:extLst>
        </c:ser>
        <c:ser>
          <c:idx val="1"/>
          <c:order val="1"/>
          <c:tx>
            <c:strRef>
              <c:f>GW!$F$20</c:f>
              <c:strCache>
                <c:ptCount val="1"/>
                <c:pt idx="0">
                  <c:v>2020F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GW!$D$21:$D$37</c:f>
              <c:numCache>
                <c:formatCode>General</c:formatCode>
                <c:ptCount val="17"/>
                <c:pt idx="0">
                  <c:v>3.05</c:v>
                </c:pt>
                <c:pt idx="1">
                  <c:v>3.1</c:v>
                </c:pt>
                <c:pt idx="2">
                  <c:v>3.15</c:v>
                </c:pt>
                <c:pt idx="3">
                  <c:v>3.2</c:v>
                </c:pt>
                <c:pt idx="4">
                  <c:v>3.25</c:v>
                </c:pt>
                <c:pt idx="5">
                  <c:v>3.3</c:v>
                </c:pt>
                <c:pt idx="6">
                  <c:v>3.35</c:v>
                </c:pt>
                <c:pt idx="7">
                  <c:v>3.4</c:v>
                </c:pt>
                <c:pt idx="8">
                  <c:v>3.45</c:v>
                </c:pt>
                <c:pt idx="9">
                  <c:v>3.5</c:v>
                </c:pt>
                <c:pt idx="10">
                  <c:v>3.55</c:v>
                </c:pt>
                <c:pt idx="11">
                  <c:v>3.6</c:v>
                </c:pt>
                <c:pt idx="12">
                  <c:v>3.65</c:v>
                </c:pt>
                <c:pt idx="13">
                  <c:v>3.7</c:v>
                </c:pt>
                <c:pt idx="14">
                  <c:v>3.75</c:v>
                </c:pt>
                <c:pt idx="15">
                  <c:v>3.8</c:v>
                </c:pt>
                <c:pt idx="16">
                  <c:v>3.85</c:v>
                </c:pt>
              </c:numCache>
            </c:numRef>
          </c:cat>
          <c:val>
            <c:numRef>
              <c:f>GW!$F$21:$F$37</c:f>
              <c:numCache>
                <c:formatCode>General</c:formatCode>
                <c:ptCount val="1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17</c:v>
                </c:pt>
                <c:pt idx="5">
                  <c:v>10</c:v>
                </c:pt>
                <c:pt idx="6">
                  <c:v>20</c:v>
                </c:pt>
                <c:pt idx="7">
                  <c:v>27</c:v>
                </c:pt>
                <c:pt idx="8">
                  <c:v>27</c:v>
                </c:pt>
                <c:pt idx="9">
                  <c:v>17</c:v>
                </c:pt>
                <c:pt idx="10">
                  <c:v>16</c:v>
                </c:pt>
                <c:pt idx="11">
                  <c:v>11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DC-492B-A913-FE5D2251D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0"/>
        <c:axId val="1019418272"/>
        <c:axId val="1019410368"/>
      </c:barChart>
      <c:lineChart>
        <c:grouping val="standard"/>
        <c:varyColors val="0"/>
        <c:ser>
          <c:idx val="2"/>
          <c:order val="2"/>
          <c:tx>
            <c:strRef>
              <c:f>GW!$G$20</c:f>
              <c:strCache>
                <c:ptCount val="1"/>
                <c:pt idx="0">
                  <c:v>NORM.DIS_2019F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GW!$D$21:$D$37</c:f>
              <c:numCache>
                <c:formatCode>General</c:formatCode>
                <c:ptCount val="17"/>
                <c:pt idx="0">
                  <c:v>3.05</c:v>
                </c:pt>
                <c:pt idx="1">
                  <c:v>3.1</c:v>
                </c:pt>
                <c:pt idx="2">
                  <c:v>3.15</c:v>
                </c:pt>
                <c:pt idx="3">
                  <c:v>3.2</c:v>
                </c:pt>
                <c:pt idx="4">
                  <c:v>3.25</c:v>
                </c:pt>
                <c:pt idx="5">
                  <c:v>3.3</c:v>
                </c:pt>
                <c:pt idx="6">
                  <c:v>3.35</c:v>
                </c:pt>
                <c:pt idx="7">
                  <c:v>3.4</c:v>
                </c:pt>
                <c:pt idx="8">
                  <c:v>3.45</c:v>
                </c:pt>
                <c:pt idx="9">
                  <c:v>3.5</c:v>
                </c:pt>
                <c:pt idx="10">
                  <c:v>3.55</c:v>
                </c:pt>
                <c:pt idx="11">
                  <c:v>3.6</c:v>
                </c:pt>
                <c:pt idx="12">
                  <c:v>3.65</c:v>
                </c:pt>
                <c:pt idx="13">
                  <c:v>3.7</c:v>
                </c:pt>
                <c:pt idx="14">
                  <c:v>3.75</c:v>
                </c:pt>
                <c:pt idx="15">
                  <c:v>3.8</c:v>
                </c:pt>
                <c:pt idx="16">
                  <c:v>3.85</c:v>
                </c:pt>
              </c:numCache>
            </c:numRef>
          </c:cat>
          <c:val>
            <c:numRef>
              <c:f>GW!$G$21:$G$37</c:f>
              <c:numCache>
                <c:formatCode>General</c:formatCode>
                <c:ptCount val="17"/>
                <c:pt idx="0">
                  <c:v>2.3070189435134628E-2</c:v>
                </c:pt>
                <c:pt idx="1">
                  <c:v>7.9835045616725955E-2</c:v>
                </c:pt>
                <c:pt idx="2">
                  <c:v>0.23131774633097951</c:v>
                </c:pt>
                <c:pt idx="3">
                  <c:v>0.56117366826829518</c:v>
                </c:pt>
                <c:pt idx="4">
                  <c:v>1.13987853168332</c:v>
                </c:pt>
                <c:pt idx="5">
                  <c:v>1.9386205919997417</c:v>
                </c:pt>
                <c:pt idx="6">
                  <c:v>2.7605780228506411</c:v>
                </c:pt>
                <c:pt idx="7">
                  <c:v>3.2913963898418985</c:v>
                </c:pt>
                <c:pt idx="8">
                  <c:v>3.2857408578193268</c:v>
                </c:pt>
                <c:pt idx="9">
                  <c:v>2.7463721440155533</c:v>
                </c:pt>
                <c:pt idx="10">
                  <c:v>1.9220222913389546</c:v>
                </c:pt>
                <c:pt idx="11">
                  <c:v>1.1262386117883969</c:v>
                </c:pt>
                <c:pt idx="12">
                  <c:v>0.55255480815833935</c:v>
                </c:pt>
                <c:pt idx="13">
                  <c:v>0.22698296757887271</c:v>
                </c:pt>
                <c:pt idx="14">
                  <c:v>7.8069991940565353E-2</c:v>
                </c:pt>
                <c:pt idx="15">
                  <c:v>2.2482673671819477E-2</c:v>
                </c:pt>
                <c:pt idx="16">
                  <c:v>5.4210665247342088E-3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BFDC-492B-A913-FE5D2251DFE8}"/>
            </c:ext>
          </c:extLst>
        </c:ser>
        <c:ser>
          <c:idx val="3"/>
          <c:order val="3"/>
          <c:tx>
            <c:strRef>
              <c:f>GW!$H$20</c:f>
              <c:strCache>
                <c:ptCount val="1"/>
                <c:pt idx="0">
                  <c:v>NORM.DIS_2020F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GW!$D$21:$D$37</c:f>
              <c:numCache>
                <c:formatCode>General</c:formatCode>
                <c:ptCount val="17"/>
                <c:pt idx="0">
                  <c:v>3.05</c:v>
                </c:pt>
                <c:pt idx="1">
                  <c:v>3.1</c:v>
                </c:pt>
                <c:pt idx="2">
                  <c:v>3.15</c:v>
                </c:pt>
                <c:pt idx="3">
                  <c:v>3.2</c:v>
                </c:pt>
                <c:pt idx="4">
                  <c:v>3.25</c:v>
                </c:pt>
                <c:pt idx="5">
                  <c:v>3.3</c:v>
                </c:pt>
                <c:pt idx="6">
                  <c:v>3.35</c:v>
                </c:pt>
                <c:pt idx="7">
                  <c:v>3.4</c:v>
                </c:pt>
                <c:pt idx="8">
                  <c:v>3.45</c:v>
                </c:pt>
                <c:pt idx="9">
                  <c:v>3.5</c:v>
                </c:pt>
                <c:pt idx="10">
                  <c:v>3.55</c:v>
                </c:pt>
                <c:pt idx="11">
                  <c:v>3.6</c:v>
                </c:pt>
                <c:pt idx="12">
                  <c:v>3.65</c:v>
                </c:pt>
                <c:pt idx="13">
                  <c:v>3.7</c:v>
                </c:pt>
                <c:pt idx="14">
                  <c:v>3.75</c:v>
                </c:pt>
                <c:pt idx="15">
                  <c:v>3.8</c:v>
                </c:pt>
                <c:pt idx="16">
                  <c:v>3.85</c:v>
                </c:pt>
              </c:numCache>
            </c:numRef>
          </c:cat>
          <c:val>
            <c:numRef>
              <c:f>GW!$H$21:$H$37</c:f>
              <c:numCache>
                <c:formatCode>General</c:formatCode>
                <c:ptCount val="17"/>
                <c:pt idx="0">
                  <c:v>6.0764260849978512E-2</c:v>
                </c:pt>
                <c:pt idx="1">
                  <c:v>0.17567291988661646</c:v>
                </c:pt>
                <c:pt idx="2">
                  <c:v>0.43080931577691067</c:v>
                </c:pt>
                <c:pt idx="3">
                  <c:v>0.89616714421971266</c:v>
                </c:pt>
                <c:pt idx="4">
                  <c:v>1.5813085342064226</c:v>
                </c:pt>
                <c:pt idx="5">
                  <c:v>2.3668344268401555</c:v>
                </c:pt>
                <c:pt idx="6">
                  <c:v>3.0049884439124344</c:v>
                </c:pt>
                <c:pt idx="7">
                  <c:v>3.2362450587122011</c:v>
                </c:pt>
                <c:pt idx="8">
                  <c:v>2.9564031755245384</c:v>
                </c:pt>
                <c:pt idx="9">
                  <c:v>2.2909182158514931</c:v>
                </c:pt>
                <c:pt idx="10">
                  <c:v>1.5058412039421947</c:v>
                </c:pt>
                <c:pt idx="11">
                  <c:v>0.8396000061007548</c:v>
                </c:pt>
                <c:pt idx="12">
                  <c:v>0.3970903703270634</c:v>
                </c:pt>
                <c:pt idx="13">
                  <c:v>0.15930519669318605</c:v>
                </c:pt>
                <c:pt idx="14">
                  <c:v>5.4211846082989734E-2</c:v>
                </c:pt>
                <c:pt idx="15">
                  <c:v>1.5648838758185308E-2</c:v>
                </c:pt>
                <c:pt idx="16">
                  <c:v>3.8317194228806701E-3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BFDC-492B-A913-FE5D2251D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3936336"/>
        <c:axId val="993935920"/>
      </c:lineChart>
      <c:catAx>
        <c:axId val="101941827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19410368"/>
        <c:crosses val="autoZero"/>
        <c:auto val="1"/>
        <c:lblAlgn val="ctr"/>
        <c:lblOffset val="100"/>
        <c:noMultiLvlLbl val="0"/>
      </c:catAx>
      <c:valAx>
        <c:axId val="1019410368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19418272"/>
        <c:crosses val="autoZero"/>
        <c:crossBetween val="between"/>
      </c:valAx>
      <c:valAx>
        <c:axId val="993935920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3936336"/>
        <c:crosses val="max"/>
        <c:crossBetween val="between"/>
      </c:valAx>
      <c:catAx>
        <c:axId val="9939363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939359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7.0893700787401578E-2"/>
          <c:y val="8.3567002041411487E-2"/>
          <c:w val="0.2304346019247594"/>
          <c:h val="7.38404053659959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A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GT (mm)</a:t>
            </a:r>
          </a:p>
        </c:rich>
      </c:tx>
      <c:layout>
        <c:manualLayout>
          <c:xMode val="edge"/>
          <c:yMode val="edge"/>
          <c:x val="0.39537489063867015"/>
          <c:y val="0.893518518518518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GT!$E$19</c:f>
              <c:strCache>
                <c:ptCount val="1"/>
                <c:pt idx="0">
                  <c:v>2019F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GT!$D$20:$D$34</c:f>
              <c:numCache>
                <c:formatCode>General</c:formatCode>
                <c:ptCount val="15"/>
                <c:pt idx="0">
                  <c:v>2.38</c:v>
                </c:pt>
                <c:pt idx="1">
                  <c:v>2.42</c:v>
                </c:pt>
                <c:pt idx="2">
                  <c:v>2.46</c:v>
                </c:pt>
                <c:pt idx="3">
                  <c:v>2.5</c:v>
                </c:pt>
                <c:pt idx="4">
                  <c:v>2.54</c:v>
                </c:pt>
                <c:pt idx="5">
                  <c:v>2.58</c:v>
                </c:pt>
                <c:pt idx="6">
                  <c:v>2.62</c:v>
                </c:pt>
                <c:pt idx="7">
                  <c:v>2.66</c:v>
                </c:pt>
                <c:pt idx="8">
                  <c:v>2.7</c:v>
                </c:pt>
                <c:pt idx="9">
                  <c:v>2.74</c:v>
                </c:pt>
                <c:pt idx="10">
                  <c:v>2.78</c:v>
                </c:pt>
                <c:pt idx="11">
                  <c:v>2.82</c:v>
                </c:pt>
                <c:pt idx="12">
                  <c:v>2.86</c:v>
                </c:pt>
                <c:pt idx="13">
                  <c:v>2.9</c:v>
                </c:pt>
                <c:pt idx="14">
                  <c:v>2.94</c:v>
                </c:pt>
              </c:numCache>
            </c:numRef>
          </c:cat>
          <c:val>
            <c:numRef>
              <c:f>GT!$E$20:$E$34</c:f>
              <c:numCache>
                <c:formatCode>General</c:formatCode>
                <c:ptCount val="15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8</c:v>
                </c:pt>
                <c:pt idx="5">
                  <c:v>5</c:v>
                </c:pt>
                <c:pt idx="6">
                  <c:v>24</c:v>
                </c:pt>
                <c:pt idx="7">
                  <c:v>27</c:v>
                </c:pt>
                <c:pt idx="8">
                  <c:v>27</c:v>
                </c:pt>
                <c:pt idx="9">
                  <c:v>24</c:v>
                </c:pt>
                <c:pt idx="10">
                  <c:v>21</c:v>
                </c:pt>
                <c:pt idx="11">
                  <c:v>5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6-4879-BC1A-16DEEA1BA748}"/>
            </c:ext>
          </c:extLst>
        </c:ser>
        <c:ser>
          <c:idx val="1"/>
          <c:order val="1"/>
          <c:tx>
            <c:strRef>
              <c:f>GT!$F$19</c:f>
              <c:strCache>
                <c:ptCount val="1"/>
                <c:pt idx="0">
                  <c:v>2020F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GT!$D$20:$D$34</c:f>
              <c:numCache>
                <c:formatCode>General</c:formatCode>
                <c:ptCount val="15"/>
                <c:pt idx="0">
                  <c:v>2.38</c:v>
                </c:pt>
                <c:pt idx="1">
                  <c:v>2.42</c:v>
                </c:pt>
                <c:pt idx="2">
                  <c:v>2.46</c:v>
                </c:pt>
                <c:pt idx="3">
                  <c:v>2.5</c:v>
                </c:pt>
                <c:pt idx="4">
                  <c:v>2.54</c:v>
                </c:pt>
                <c:pt idx="5">
                  <c:v>2.58</c:v>
                </c:pt>
                <c:pt idx="6">
                  <c:v>2.62</c:v>
                </c:pt>
                <c:pt idx="7">
                  <c:v>2.66</c:v>
                </c:pt>
                <c:pt idx="8">
                  <c:v>2.7</c:v>
                </c:pt>
                <c:pt idx="9">
                  <c:v>2.74</c:v>
                </c:pt>
                <c:pt idx="10">
                  <c:v>2.78</c:v>
                </c:pt>
                <c:pt idx="11">
                  <c:v>2.82</c:v>
                </c:pt>
                <c:pt idx="12">
                  <c:v>2.86</c:v>
                </c:pt>
                <c:pt idx="13">
                  <c:v>2.9</c:v>
                </c:pt>
                <c:pt idx="14">
                  <c:v>2.94</c:v>
                </c:pt>
              </c:numCache>
            </c:numRef>
          </c:cat>
          <c:val>
            <c:numRef>
              <c:f>GT!$F$20:$F$34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15</c:v>
                </c:pt>
                <c:pt idx="6">
                  <c:v>14</c:v>
                </c:pt>
                <c:pt idx="7">
                  <c:v>34</c:v>
                </c:pt>
                <c:pt idx="8">
                  <c:v>22</c:v>
                </c:pt>
                <c:pt idx="9">
                  <c:v>26</c:v>
                </c:pt>
                <c:pt idx="10">
                  <c:v>16</c:v>
                </c:pt>
                <c:pt idx="11">
                  <c:v>13</c:v>
                </c:pt>
                <c:pt idx="12">
                  <c:v>5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06-4879-BC1A-16DEEA1BA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0"/>
        <c:axId val="344856448"/>
        <c:axId val="344856864"/>
      </c:barChart>
      <c:lineChart>
        <c:grouping val="standard"/>
        <c:varyColors val="0"/>
        <c:ser>
          <c:idx val="2"/>
          <c:order val="2"/>
          <c:tx>
            <c:strRef>
              <c:f>GT!$G$19</c:f>
              <c:strCache>
                <c:ptCount val="1"/>
                <c:pt idx="0">
                  <c:v>NORM.DIS_2019F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GT!$D$20:$D$34</c:f>
              <c:numCache>
                <c:formatCode>General</c:formatCode>
                <c:ptCount val="15"/>
                <c:pt idx="0">
                  <c:v>2.38</c:v>
                </c:pt>
                <c:pt idx="1">
                  <c:v>2.42</c:v>
                </c:pt>
                <c:pt idx="2">
                  <c:v>2.46</c:v>
                </c:pt>
                <c:pt idx="3">
                  <c:v>2.5</c:v>
                </c:pt>
                <c:pt idx="4">
                  <c:v>2.54</c:v>
                </c:pt>
                <c:pt idx="5">
                  <c:v>2.58</c:v>
                </c:pt>
                <c:pt idx="6">
                  <c:v>2.62</c:v>
                </c:pt>
                <c:pt idx="7">
                  <c:v>2.66</c:v>
                </c:pt>
                <c:pt idx="8">
                  <c:v>2.7</c:v>
                </c:pt>
                <c:pt idx="9">
                  <c:v>2.74</c:v>
                </c:pt>
                <c:pt idx="10">
                  <c:v>2.78</c:v>
                </c:pt>
                <c:pt idx="11">
                  <c:v>2.82</c:v>
                </c:pt>
                <c:pt idx="12">
                  <c:v>2.86</c:v>
                </c:pt>
                <c:pt idx="13">
                  <c:v>2.9</c:v>
                </c:pt>
                <c:pt idx="14">
                  <c:v>2.94</c:v>
                </c:pt>
              </c:numCache>
            </c:numRef>
          </c:cat>
          <c:val>
            <c:numRef>
              <c:f>GT!$G$20:$G$34</c:f>
              <c:numCache>
                <c:formatCode>General</c:formatCode>
                <c:ptCount val="15"/>
                <c:pt idx="0">
                  <c:v>3.4270928469931926E-2</c:v>
                </c:pt>
                <c:pt idx="1">
                  <c:v>0.12479125402464059</c:v>
                </c:pt>
                <c:pt idx="2">
                  <c:v>0.37238718753902278</c:v>
                </c:pt>
                <c:pt idx="3">
                  <c:v>0.91066283710288898</c:v>
                </c:pt>
                <c:pt idx="4">
                  <c:v>1.8250417359661357</c:v>
                </c:pt>
                <c:pt idx="5">
                  <c:v>2.9973695420161373</c:v>
                </c:pt>
                <c:pt idx="6">
                  <c:v>4.0342246799257975</c:v>
                </c:pt>
                <c:pt idx="7">
                  <c:v>4.4497148047000108</c:v>
                </c:pt>
                <c:pt idx="8">
                  <c:v>4.0221343596172225</c:v>
                </c:pt>
                <c:pt idx="9">
                  <c:v>2.9794306033269868</c:v>
                </c:pt>
                <c:pt idx="10">
                  <c:v>1.8086822529013189</c:v>
                </c:pt>
                <c:pt idx="11">
                  <c:v>0.89979501517594707</c:v>
                </c:pt>
                <c:pt idx="12">
                  <c:v>0.36684042778021725</c:v>
                </c:pt>
                <c:pt idx="13">
                  <c:v>0.1225640497046547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6C06-4879-BC1A-16DEEA1BA748}"/>
            </c:ext>
          </c:extLst>
        </c:ser>
        <c:ser>
          <c:idx val="3"/>
          <c:order val="3"/>
          <c:tx>
            <c:strRef>
              <c:f>GT!$H$19</c:f>
              <c:strCache>
                <c:ptCount val="1"/>
                <c:pt idx="0">
                  <c:v>NORM.DIS_2020F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GT!$D$20:$D$34</c:f>
              <c:numCache>
                <c:formatCode>General</c:formatCode>
                <c:ptCount val="15"/>
                <c:pt idx="0">
                  <c:v>2.38</c:v>
                </c:pt>
                <c:pt idx="1">
                  <c:v>2.42</c:v>
                </c:pt>
                <c:pt idx="2">
                  <c:v>2.46</c:v>
                </c:pt>
                <c:pt idx="3">
                  <c:v>2.5</c:v>
                </c:pt>
                <c:pt idx="4">
                  <c:v>2.54</c:v>
                </c:pt>
                <c:pt idx="5">
                  <c:v>2.58</c:v>
                </c:pt>
                <c:pt idx="6">
                  <c:v>2.62</c:v>
                </c:pt>
                <c:pt idx="7">
                  <c:v>2.66</c:v>
                </c:pt>
                <c:pt idx="8">
                  <c:v>2.7</c:v>
                </c:pt>
                <c:pt idx="9">
                  <c:v>2.74</c:v>
                </c:pt>
                <c:pt idx="10">
                  <c:v>2.78</c:v>
                </c:pt>
                <c:pt idx="11">
                  <c:v>2.82</c:v>
                </c:pt>
                <c:pt idx="12">
                  <c:v>2.86</c:v>
                </c:pt>
                <c:pt idx="13">
                  <c:v>2.9</c:v>
                </c:pt>
                <c:pt idx="14">
                  <c:v>2.94</c:v>
                </c:pt>
              </c:numCache>
            </c:numRef>
          </c:cat>
          <c:val>
            <c:numRef>
              <c:f>GT!$H$20:$H$34</c:f>
              <c:numCache>
                <c:formatCode>General</c:formatCode>
                <c:ptCount val="15"/>
                <c:pt idx="1">
                  <c:v>6.5569448554420859E-2</c:v>
                </c:pt>
                <c:pt idx="2">
                  <c:v>0.22346633850945435</c:v>
                </c:pt>
                <c:pt idx="3">
                  <c:v>0.61813988345281112</c:v>
                </c:pt>
                <c:pt idx="4">
                  <c:v>1.3877955467281746</c:v>
                </c:pt>
                <c:pt idx="5">
                  <c:v>2.5288803626421839</c:v>
                </c:pt>
                <c:pt idx="6">
                  <c:v>3.7402027859705145</c:v>
                </c:pt>
                <c:pt idx="7">
                  <c:v>4.4897905918792969</c:v>
                </c:pt>
                <c:pt idx="8">
                  <c:v>4.374426185577339</c:v>
                </c:pt>
                <c:pt idx="9">
                  <c:v>3.4592358290465208</c:v>
                </c:pt>
                <c:pt idx="10">
                  <c:v>2.2202573643892816</c:v>
                </c:pt>
                <c:pt idx="11">
                  <c:v>1.1566195768166379</c:v>
                </c:pt>
                <c:pt idx="12">
                  <c:v>0.4890371246486952</c:v>
                </c:pt>
                <c:pt idx="13">
                  <c:v>0.16782520664525488</c:v>
                </c:pt>
                <c:pt idx="14">
                  <c:v>4.6745157001217424E-2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6C06-4879-BC1A-16DEEA1BA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6790000"/>
        <c:axId val="466789584"/>
      </c:lineChart>
      <c:catAx>
        <c:axId val="34485644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44856864"/>
        <c:crosses val="autoZero"/>
        <c:auto val="1"/>
        <c:lblAlgn val="ctr"/>
        <c:lblOffset val="100"/>
        <c:noMultiLvlLbl val="0"/>
      </c:catAx>
      <c:valAx>
        <c:axId val="344856864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44856448"/>
        <c:crosses val="autoZero"/>
        <c:crossBetween val="between"/>
      </c:valAx>
      <c:valAx>
        <c:axId val="46678958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790000"/>
        <c:crosses val="max"/>
        <c:crossBetween val="between"/>
      </c:valAx>
      <c:catAx>
        <c:axId val="4667900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667895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7.3671478565179332E-2"/>
          <c:y val="9.745589093030034E-2"/>
          <c:w val="0.2304346019247594"/>
          <c:h val="7.38404053659959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A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 (mm</a:t>
            </a:r>
            <a:r>
              <a:rPr lang="en-AU" sz="12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A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c:rich>
      </c:tx>
      <c:layout>
        <c:manualLayout>
          <c:xMode val="edge"/>
          <c:yMode val="edge"/>
          <c:x val="0.41110411198600172"/>
          <c:y val="0.879629629629629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ASA!$E$20</c:f>
              <c:strCache>
                <c:ptCount val="1"/>
                <c:pt idx="0">
                  <c:v>2019F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ASA!$D$21:$D$36</c:f>
              <c:numCache>
                <c:formatCode>General</c:formatCode>
                <c:ptCount val="16"/>
                <c:pt idx="0">
                  <c:v>19.100000000000001</c:v>
                </c:pt>
                <c:pt idx="1">
                  <c:v>19.7</c:v>
                </c:pt>
                <c:pt idx="2">
                  <c:v>20.3</c:v>
                </c:pt>
                <c:pt idx="3">
                  <c:v>20.9</c:v>
                </c:pt>
                <c:pt idx="4">
                  <c:v>21.5</c:v>
                </c:pt>
                <c:pt idx="5">
                  <c:v>22.1</c:v>
                </c:pt>
                <c:pt idx="6">
                  <c:v>22.7</c:v>
                </c:pt>
                <c:pt idx="7">
                  <c:v>23.3</c:v>
                </c:pt>
                <c:pt idx="8">
                  <c:v>23.9</c:v>
                </c:pt>
                <c:pt idx="9">
                  <c:v>24.5</c:v>
                </c:pt>
                <c:pt idx="10">
                  <c:v>25.1</c:v>
                </c:pt>
                <c:pt idx="11">
                  <c:v>25.7</c:v>
                </c:pt>
                <c:pt idx="12">
                  <c:v>26.3</c:v>
                </c:pt>
                <c:pt idx="13">
                  <c:v>26.9</c:v>
                </c:pt>
                <c:pt idx="14">
                  <c:v>27.5</c:v>
                </c:pt>
                <c:pt idx="15">
                  <c:v>28.1</c:v>
                </c:pt>
              </c:numCache>
            </c:numRef>
          </c:cat>
          <c:val>
            <c:numRef>
              <c:f>ASA!$E$21:$E$36</c:f>
              <c:numCache>
                <c:formatCode>General</c:formatCode>
                <c:ptCount val="16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5</c:v>
                </c:pt>
                <c:pt idx="4">
                  <c:v>11</c:v>
                </c:pt>
                <c:pt idx="5">
                  <c:v>15</c:v>
                </c:pt>
                <c:pt idx="6">
                  <c:v>22</c:v>
                </c:pt>
                <c:pt idx="7">
                  <c:v>25</c:v>
                </c:pt>
                <c:pt idx="8">
                  <c:v>23</c:v>
                </c:pt>
                <c:pt idx="9">
                  <c:v>20</c:v>
                </c:pt>
                <c:pt idx="10">
                  <c:v>12</c:v>
                </c:pt>
                <c:pt idx="11">
                  <c:v>8</c:v>
                </c:pt>
                <c:pt idx="12">
                  <c:v>9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B0-45C4-93FC-29027217FBAC}"/>
            </c:ext>
          </c:extLst>
        </c:ser>
        <c:ser>
          <c:idx val="1"/>
          <c:order val="1"/>
          <c:tx>
            <c:strRef>
              <c:f>ASA!$F$20</c:f>
              <c:strCache>
                <c:ptCount val="1"/>
                <c:pt idx="0">
                  <c:v>2020F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ASA!$D$21:$D$36</c:f>
              <c:numCache>
                <c:formatCode>General</c:formatCode>
                <c:ptCount val="16"/>
                <c:pt idx="0">
                  <c:v>19.100000000000001</c:v>
                </c:pt>
                <c:pt idx="1">
                  <c:v>19.7</c:v>
                </c:pt>
                <c:pt idx="2">
                  <c:v>20.3</c:v>
                </c:pt>
                <c:pt idx="3">
                  <c:v>20.9</c:v>
                </c:pt>
                <c:pt idx="4">
                  <c:v>21.5</c:v>
                </c:pt>
                <c:pt idx="5">
                  <c:v>22.1</c:v>
                </c:pt>
                <c:pt idx="6">
                  <c:v>22.7</c:v>
                </c:pt>
                <c:pt idx="7">
                  <c:v>23.3</c:v>
                </c:pt>
                <c:pt idx="8">
                  <c:v>23.9</c:v>
                </c:pt>
                <c:pt idx="9">
                  <c:v>24.5</c:v>
                </c:pt>
                <c:pt idx="10">
                  <c:v>25.1</c:v>
                </c:pt>
                <c:pt idx="11">
                  <c:v>25.7</c:v>
                </c:pt>
                <c:pt idx="12">
                  <c:v>26.3</c:v>
                </c:pt>
                <c:pt idx="13">
                  <c:v>26.9</c:v>
                </c:pt>
                <c:pt idx="14">
                  <c:v>27.5</c:v>
                </c:pt>
                <c:pt idx="15">
                  <c:v>28.1</c:v>
                </c:pt>
              </c:numCache>
            </c:numRef>
          </c:cat>
          <c:val>
            <c:numRef>
              <c:f>ASA!$F$21:$F$36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4</c:v>
                </c:pt>
                <c:pt idx="4">
                  <c:v>7</c:v>
                </c:pt>
                <c:pt idx="5">
                  <c:v>12</c:v>
                </c:pt>
                <c:pt idx="6">
                  <c:v>14</c:v>
                </c:pt>
                <c:pt idx="7">
                  <c:v>27</c:v>
                </c:pt>
                <c:pt idx="8">
                  <c:v>22</c:v>
                </c:pt>
                <c:pt idx="9">
                  <c:v>20</c:v>
                </c:pt>
                <c:pt idx="10">
                  <c:v>17</c:v>
                </c:pt>
                <c:pt idx="11">
                  <c:v>11</c:v>
                </c:pt>
                <c:pt idx="12">
                  <c:v>10</c:v>
                </c:pt>
                <c:pt idx="13">
                  <c:v>4</c:v>
                </c:pt>
                <c:pt idx="14">
                  <c:v>3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B0-45C4-93FC-29027217FB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0"/>
        <c:axId val="810781248"/>
        <c:axId val="810781664"/>
      </c:barChart>
      <c:lineChart>
        <c:grouping val="standard"/>
        <c:varyColors val="0"/>
        <c:ser>
          <c:idx val="2"/>
          <c:order val="2"/>
          <c:tx>
            <c:strRef>
              <c:f>ASA!$G$20</c:f>
              <c:strCache>
                <c:ptCount val="1"/>
                <c:pt idx="0">
                  <c:v>NORM.DIS_2019F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ASA!$D$21:$D$36</c:f>
              <c:numCache>
                <c:formatCode>General</c:formatCode>
                <c:ptCount val="16"/>
                <c:pt idx="0">
                  <c:v>19.100000000000001</c:v>
                </c:pt>
                <c:pt idx="1">
                  <c:v>19.7</c:v>
                </c:pt>
                <c:pt idx="2">
                  <c:v>20.3</c:v>
                </c:pt>
                <c:pt idx="3">
                  <c:v>20.9</c:v>
                </c:pt>
                <c:pt idx="4">
                  <c:v>21.5</c:v>
                </c:pt>
                <c:pt idx="5">
                  <c:v>22.1</c:v>
                </c:pt>
                <c:pt idx="6">
                  <c:v>22.7</c:v>
                </c:pt>
                <c:pt idx="7">
                  <c:v>23.3</c:v>
                </c:pt>
                <c:pt idx="8">
                  <c:v>23.9</c:v>
                </c:pt>
                <c:pt idx="9">
                  <c:v>24.5</c:v>
                </c:pt>
                <c:pt idx="10">
                  <c:v>25.1</c:v>
                </c:pt>
                <c:pt idx="11">
                  <c:v>25.7</c:v>
                </c:pt>
                <c:pt idx="12">
                  <c:v>26.3</c:v>
                </c:pt>
                <c:pt idx="13">
                  <c:v>26.9</c:v>
                </c:pt>
                <c:pt idx="14">
                  <c:v>27.5</c:v>
                </c:pt>
                <c:pt idx="15">
                  <c:v>28.1</c:v>
                </c:pt>
              </c:numCache>
            </c:numRef>
          </c:cat>
          <c:val>
            <c:numRef>
              <c:f>ASA!$G$21:$G$36</c:f>
              <c:numCache>
                <c:formatCode>General</c:formatCode>
                <c:ptCount val="16"/>
                <c:pt idx="0">
                  <c:v>5.0990312013319506E-3</c:v>
                </c:pt>
                <c:pt idx="1">
                  <c:v>1.4823108710077502E-2</c:v>
                </c:pt>
                <c:pt idx="2">
                  <c:v>3.6482295216487763E-2</c:v>
                </c:pt>
                <c:pt idx="3">
                  <c:v>7.6017966605362586E-2</c:v>
                </c:pt>
                <c:pt idx="4">
                  <c:v>0.13410395281775428</c:v>
                </c:pt>
                <c:pt idx="5">
                  <c:v>0.20028948292602694</c:v>
                </c:pt>
                <c:pt idx="6">
                  <c:v>0.25325961772716066</c:v>
                </c:pt>
                <c:pt idx="7">
                  <c:v>0.27112214022564274</c:v>
                </c:pt>
                <c:pt idx="8">
                  <c:v>0.24572834562856657</c:v>
                </c:pt>
                <c:pt idx="9">
                  <c:v>0.18855444062099641</c:v>
                </c:pt>
                <c:pt idx="10">
                  <c:v>0.12249250283283365</c:v>
                </c:pt>
                <c:pt idx="11">
                  <c:v>6.7371076609003905E-2</c:v>
                </c:pt>
                <c:pt idx="12">
                  <c:v>3.1371024515829807E-2</c:v>
                </c:pt>
                <c:pt idx="13">
                  <c:v>1.2367307300597099E-2</c:v>
                </c:pt>
                <c:pt idx="14">
                  <c:v>4.1277447883871863E-3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BEB0-45C4-93FC-29027217FBAC}"/>
            </c:ext>
          </c:extLst>
        </c:ser>
        <c:ser>
          <c:idx val="3"/>
          <c:order val="3"/>
          <c:tx>
            <c:strRef>
              <c:f>ASA!$H$20</c:f>
              <c:strCache>
                <c:ptCount val="1"/>
                <c:pt idx="0">
                  <c:v>NORM.DIS_2020F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ASA!$D$21:$D$36</c:f>
              <c:numCache>
                <c:formatCode>General</c:formatCode>
                <c:ptCount val="16"/>
                <c:pt idx="0">
                  <c:v>19.100000000000001</c:v>
                </c:pt>
                <c:pt idx="1">
                  <c:v>19.7</c:v>
                </c:pt>
                <c:pt idx="2">
                  <c:v>20.3</c:v>
                </c:pt>
                <c:pt idx="3">
                  <c:v>20.9</c:v>
                </c:pt>
                <c:pt idx="4">
                  <c:v>21.5</c:v>
                </c:pt>
                <c:pt idx="5">
                  <c:v>22.1</c:v>
                </c:pt>
                <c:pt idx="6">
                  <c:v>22.7</c:v>
                </c:pt>
                <c:pt idx="7">
                  <c:v>23.3</c:v>
                </c:pt>
                <c:pt idx="8">
                  <c:v>23.9</c:v>
                </c:pt>
                <c:pt idx="9">
                  <c:v>24.5</c:v>
                </c:pt>
                <c:pt idx="10">
                  <c:v>25.1</c:v>
                </c:pt>
                <c:pt idx="11">
                  <c:v>25.7</c:v>
                </c:pt>
                <c:pt idx="12">
                  <c:v>26.3</c:v>
                </c:pt>
                <c:pt idx="13">
                  <c:v>26.9</c:v>
                </c:pt>
                <c:pt idx="14">
                  <c:v>27.5</c:v>
                </c:pt>
                <c:pt idx="15">
                  <c:v>28.1</c:v>
                </c:pt>
              </c:numCache>
            </c:numRef>
          </c:cat>
          <c:val>
            <c:numRef>
              <c:f>ASA!$H$21:$H$36</c:f>
              <c:numCache>
                <c:formatCode>General</c:formatCode>
                <c:ptCount val="16"/>
                <c:pt idx="1">
                  <c:v>1.0256793716212778E-2</c:v>
                </c:pt>
                <c:pt idx="2">
                  <c:v>2.4919581223108757E-2</c:v>
                </c:pt>
                <c:pt idx="3">
                  <c:v>5.2435027706805533E-2</c:v>
                </c:pt>
                <c:pt idx="4">
                  <c:v>9.5555107973005288E-2</c:v>
                </c:pt>
                <c:pt idx="5">
                  <c:v>0.15081271448042019</c:v>
                </c:pt>
                <c:pt idx="6">
                  <c:v>0.2061454007409762</c:v>
                </c:pt>
                <c:pt idx="7">
                  <c:v>0.24403998313930172</c:v>
                </c:pt>
                <c:pt idx="8">
                  <c:v>0.25020729422470772</c:v>
                </c:pt>
                <c:pt idx="9">
                  <c:v>0.22217264740025228</c:v>
                </c:pt>
                <c:pt idx="10">
                  <c:v>0.17085703180779224</c:v>
                </c:pt>
                <c:pt idx="11">
                  <c:v>0.1137959401590049</c:v>
                </c:pt>
                <c:pt idx="12">
                  <c:v>6.5640566828650493E-2</c:v>
                </c:pt>
                <c:pt idx="13">
                  <c:v>3.2792121973862165E-2</c:v>
                </c:pt>
                <c:pt idx="14">
                  <c:v>1.4187907956638003E-2</c:v>
                </c:pt>
                <c:pt idx="15">
                  <c:v>5.3164146681012516E-3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BEB0-45C4-93FC-29027217FB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4320256"/>
        <c:axId val="1024311104"/>
      </c:lineChart>
      <c:catAx>
        <c:axId val="81078124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10781664"/>
        <c:crosses val="autoZero"/>
        <c:auto val="1"/>
        <c:lblAlgn val="ctr"/>
        <c:lblOffset val="100"/>
        <c:noMultiLvlLbl val="0"/>
      </c:catAx>
      <c:valAx>
        <c:axId val="810781664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10781248"/>
        <c:crosses val="autoZero"/>
        <c:crossBetween val="between"/>
      </c:valAx>
      <c:valAx>
        <c:axId val="102431110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4320256"/>
        <c:crosses val="max"/>
        <c:crossBetween val="between"/>
      </c:valAx>
      <c:catAx>
        <c:axId val="10243202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243111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7.0893700787401551E-2"/>
          <c:y val="7.8937372411781823E-2"/>
          <c:w val="0.2304346019247594"/>
          <c:h val="7.38404053659959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81864644370435"/>
          <c:y val="0.16245370370370371"/>
          <c:w val="0.86395910070064752"/>
          <c:h val="0.61915481787798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Sheet1!$W$3</c:f>
              <c:strCache>
                <c:ptCount val="1"/>
                <c:pt idx="0">
                  <c:v>&lt;85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Sheet1!$V$4:$V$10</c:f>
              <c:numCache>
                <c:formatCode>General</c:formatCode>
                <c:ptCount val="7"/>
                <c:pt idx="0">
                  <c:v>200</c:v>
                </c:pt>
                <c:pt idx="1">
                  <c:v>220</c:v>
                </c:pt>
                <c:pt idx="2">
                  <c:v>240</c:v>
                </c:pt>
                <c:pt idx="3">
                  <c:v>260</c:v>
                </c:pt>
                <c:pt idx="4">
                  <c:v>280</c:v>
                </c:pt>
                <c:pt idx="5">
                  <c:v>300</c:v>
                </c:pt>
                <c:pt idx="6">
                  <c:v>320</c:v>
                </c:pt>
              </c:numCache>
            </c:numRef>
          </c:cat>
          <c:val>
            <c:numRef>
              <c:f>Sheet1!$W$4:$W$10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7</c:v>
                </c:pt>
                <c:pt idx="3">
                  <c:v>15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F08-4267-B14F-862ED24978A9}"/>
            </c:ext>
          </c:extLst>
        </c:ser>
        <c:ser>
          <c:idx val="1"/>
          <c:order val="1"/>
          <c:tx>
            <c:strRef>
              <c:f>Sheet1!$X$3</c:f>
              <c:strCache>
                <c:ptCount val="1"/>
                <c:pt idx="0">
                  <c:v>85-&lt;95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Sheet1!$V$4:$V$10</c:f>
              <c:numCache>
                <c:formatCode>General</c:formatCode>
                <c:ptCount val="7"/>
                <c:pt idx="0">
                  <c:v>200</c:v>
                </c:pt>
                <c:pt idx="1">
                  <c:v>220</c:v>
                </c:pt>
                <c:pt idx="2">
                  <c:v>240</c:v>
                </c:pt>
                <c:pt idx="3">
                  <c:v>260</c:v>
                </c:pt>
                <c:pt idx="4">
                  <c:v>280</c:v>
                </c:pt>
                <c:pt idx="5">
                  <c:v>300</c:v>
                </c:pt>
                <c:pt idx="6">
                  <c:v>320</c:v>
                </c:pt>
              </c:numCache>
            </c:numRef>
          </c:cat>
          <c:val>
            <c:numRef>
              <c:f>Sheet1!$X$4:$X$10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8</c:v>
                </c:pt>
                <c:pt idx="3">
                  <c:v>13</c:v>
                </c:pt>
                <c:pt idx="4">
                  <c:v>8</c:v>
                </c:pt>
                <c:pt idx="5">
                  <c:v>3</c:v>
                </c:pt>
                <c:pt idx="6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EF08-4267-B14F-862ED24978A9}"/>
            </c:ext>
          </c:extLst>
        </c:ser>
        <c:ser>
          <c:idx val="2"/>
          <c:order val="2"/>
          <c:tx>
            <c:strRef>
              <c:f>Sheet1!$Y$3</c:f>
              <c:strCache>
                <c:ptCount val="1"/>
                <c:pt idx="0">
                  <c:v>95-&lt;110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Sheet1!$V$4:$V$10</c:f>
              <c:numCache>
                <c:formatCode>General</c:formatCode>
                <c:ptCount val="7"/>
                <c:pt idx="0">
                  <c:v>200</c:v>
                </c:pt>
                <c:pt idx="1">
                  <c:v>220</c:v>
                </c:pt>
                <c:pt idx="2">
                  <c:v>240</c:v>
                </c:pt>
                <c:pt idx="3">
                  <c:v>260</c:v>
                </c:pt>
                <c:pt idx="4">
                  <c:v>280</c:v>
                </c:pt>
                <c:pt idx="5">
                  <c:v>300</c:v>
                </c:pt>
                <c:pt idx="6">
                  <c:v>320</c:v>
                </c:pt>
              </c:numCache>
            </c:numRef>
          </c:cat>
          <c:val>
            <c:numRef>
              <c:f>Sheet1!$Y$4:$Y$10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6</c:v>
                </c:pt>
                <c:pt idx="3">
                  <c:v>14</c:v>
                </c:pt>
                <c:pt idx="4">
                  <c:v>14</c:v>
                </c:pt>
                <c:pt idx="5">
                  <c:v>5</c:v>
                </c:pt>
                <c:pt idx="6">
                  <c:v>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EF08-4267-B14F-862ED24978A9}"/>
            </c:ext>
          </c:extLst>
        </c:ser>
        <c:ser>
          <c:idx val="3"/>
          <c:order val="3"/>
          <c:tx>
            <c:strRef>
              <c:f>Sheet1!$Z$3</c:f>
              <c:strCache>
                <c:ptCount val="1"/>
                <c:pt idx="0">
                  <c:v>&gt;110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Sheet1!$V$4:$V$10</c:f>
              <c:numCache>
                <c:formatCode>General</c:formatCode>
                <c:ptCount val="7"/>
                <c:pt idx="0">
                  <c:v>200</c:v>
                </c:pt>
                <c:pt idx="1">
                  <c:v>220</c:v>
                </c:pt>
                <c:pt idx="2">
                  <c:v>240</c:v>
                </c:pt>
                <c:pt idx="3">
                  <c:v>260</c:v>
                </c:pt>
                <c:pt idx="4">
                  <c:v>280</c:v>
                </c:pt>
                <c:pt idx="5">
                  <c:v>300</c:v>
                </c:pt>
                <c:pt idx="6">
                  <c:v>320</c:v>
                </c:pt>
              </c:numCache>
            </c:numRef>
          </c:cat>
          <c:val>
            <c:numRef>
              <c:f>Sheet1!$Z$4:$Z$10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6</c:v>
                </c:pt>
                <c:pt idx="4">
                  <c:v>19</c:v>
                </c:pt>
                <c:pt idx="5">
                  <c:v>11</c:v>
                </c:pt>
                <c:pt idx="6">
                  <c:v>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EF08-4267-B14F-862ED24978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5731615"/>
        <c:axId val="1765727039"/>
      </c:barChart>
      <c:catAx>
        <c:axId val="176573161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AU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Flag Leaf Thickness (</a:t>
                </a:r>
                <a:r>
                  <a:rPr lang="en-AU" altLang="zh-CN" sz="1000" b="1" i="0" u="none" strike="noStrike" baseline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um</a:t>
                </a:r>
                <a:r>
                  <a:rPr lang="en-AU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0.44871468548778076"/>
              <c:y val="0.877368598952171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65727039"/>
        <c:crosses val="autoZero"/>
        <c:auto val="1"/>
        <c:lblAlgn val="ctr"/>
        <c:lblOffset val="100"/>
        <c:noMultiLvlLbl val="0"/>
      </c:catAx>
      <c:valAx>
        <c:axId val="176572703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AU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o.</a:t>
                </a:r>
                <a:r>
                  <a:rPr lang="en-AU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DH lines</a:t>
                </a:r>
              </a:p>
            </c:rich>
          </c:tx>
          <c:layout>
            <c:manualLayout>
              <c:xMode val="edge"/>
              <c:yMode val="edge"/>
              <c:x val="1.7531815875956678E-2"/>
              <c:y val="0.348689115948300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65731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217833064984524"/>
          <c:y val="0.19439948218464118"/>
          <c:w val="0.40495535484535022"/>
          <c:h val="5.01877174346782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NEW155LINES!$AT$1:$AT$6</c:f>
              <c:strCache>
                <c:ptCount val="6"/>
                <c:pt idx="5">
                  <c:v>FieldFLTBLUEs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4.3575008350005232E-2"/>
                  <c:y val="0.4721400085543227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</c:trendlineLbl>
          </c:trendline>
          <c:xVal>
            <c:numRef>
              <c:f>NEW155LINES!$AS$7:$AS$164</c:f>
              <c:numCache>
                <c:formatCode>General</c:formatCode>
                <c:ptCount val="158"/>
                <c:pt idx="0">
                  <c:v>120.44444439999999</c:v>
                </c:pt>
                <c:pt idx="1">
                  <c:v>83.266666670000006</c:v>
                </c:pt>
                <c:pt idx="2">
                  <c:v>120.2888889</c:v>
                </c:pt>
                <c:pt idx="3">
                  <c:v>85.444444439999998</c:v>
                </c:pt>
                <c:pt idx="4">
                  <c:v>79.8</c:v>
                </c:pt>
                <c:pt idx="5">
                  <c:v>131.7333333</c:v>
                </c:pt>
                <c:pt idx="6">
                  <c:v>114.55555560000001</c:v>
                </c:pt>
                <c:pt idx="7">
                  <c:v>70.088888890000007</c:v>
                </c:pt>
                <c:pt idx="8">
                  <c:v>115.2888889</c:v>
                </c:pt>
                <c:pt idx="9">
                  <c:v>125.81111110000001</c:v>
                </c:pt>
                <c:pt idx="10">
                  <c:v>109.4555556</c:v>
                </c:pt>
                <c:pt idx="11">
                  <c:v>130.97777780000001</c:v>
                </c:pt>
                <c:pt idx="12">
                  <c:v>111.3166667</c:v>
                </c:pt>
                <c:pt idx="13">
                  <c:v>87.666666669999998</c:v>
                </c:pt>
                <c:pt idx="14">
                  <c:v>85.222222220000006</c:v>
                </c:pt>
                <c:pt idx="15">
                  <c:v>81.877777780000002</c:v>
                </c:pt>
                <c:pt idx="16">
                  <c:v>118.7333333</c:v>
                </c:pt>
                <c:pt idx="17">
                  <c:v>91.733333329999994</c:v>
                </c:pt>
                <c:pt idx="18">
                  <c:v>91.011111110000002</c:v>
                </c:pt>
                <c:pt idx="19">
                  <c:v>80.722222220000006</c:v>
                </c:pt>
                <c:pt idx="21">
                  <c:v>77.444444439999998</c:v>
                </c:pt>
                <c:pt idx="22">
                  <c:v>92.5</c:v>
                </c:pt>
                <c:pt idx="23">
                  <c:v>86.777777779999994</c:v>
                </c:pt>
                <c:pt idx="24">
                  <c:v>124.9</c:v>
                </c:pt>
                <c:pt idx="25">
                  <c:v>100.16666669999999</c:v>
                </c:pt>
                <c:pt idx="26">
                  <c:v>126.1333333</c:v>
                </c:pt>
                <c:pt idx="27">
                  <c:v>133.5</c:v>
                </c:pt>
                <c:pt idx="28">
                  <c:v>93.7</c:v>
                </c:pt>
                <c:pt idx="29">
                  <c:v>83.25</c:v>
                </c:pt>
                <c:pt idx="30">
                  <c:v>115.9111111</c:v>
                </c:pt>
                <c:pt idx="31">
                  <c:v>101.33333330000001</c:v>
                </c:pt>
                <c:pt idx="32">
                  <c:v>124.57777780000001</c:v>
                </c:pt>
                <c:pt idx="33">
                  <c:v>90.82222222</c:v>
                </c:pt>
                <c:pt idx="34">
                  <c:v>104.2111111</c:v>
                </c:pt>
                <c:pt idx="35">
                  <c:v>125.6111111</c:v>
                </c:pt>
                <c:pt idx="36">
                  <c:v>131.61111109999999</c:v>
                </c:pt>
                <c:pt idx="37">
                  <c:v>136.69999999999999</c:v>
                </c:pt>
                <c:pt idx="38">
                  <c:v>79.25</c:v>
                </c:pt>
                <c:pt idx="39">
                  <c:v>87.833333330000002</c:v>
                </c:pt>
                <c:pt idx="40">
                  <c:v>126.7222222</c:v>
                </c:pt>
                <c:pt idx="41">
                  <c:v>120.66666669999999</c:v>
                </c:pt>
                <c:pt idx="42">
                  <c:v>109.5</c:v>
                </c:pt>
                <c:pt idx="43">
                  <c:v>72.333333330000002</c:v>
                </c:pt>
                <c:pt idx="44">
                  <c:v>119.55555560000001</c:v>
                </c:pt>
                <c:pt idx="45">
                  <c:v>87.666666669999998</c:v>
                </c:pt>
                <c:pt idx="46">
                  <c:v>77.055555560000002</c:v>
                </c:pt>
                <c:pt idx="47">
                  <c:v>84.916666669999998</c:v>
                </c:pt>
                <c:pt idx="48">
                  <c:v>120.83333330000001</c:v>
                </c:pt>
                <c:pt idx="49">
                  <c:v>121.8777778</c:v>
                </c:pt>
                <c:pt idx="50">
                  <c:v>139.88888890000001</c:v>
                </c:pt>
                <c:pt idx="51">
                  <c:v>70.5</c:v>
                </c:pt>
                <c:pt idx="52">
                  <c:v>139.24444439999999</c:v>
                </c:pt>
                <c:pt idx="53">
                  <c:v>135.1444444</c:v>
                </c:pt>
                <c:pt idx="54">
                  <c:v>140.93333329999999</c:v>
                </c:pt>
                <c:pt idx="55">
                  <c:v>85.133333329999999</c:v>
                </c:pt>
                <c:pt idx="56">
                  <c:v>89.144444440000001</c:v>
                </c:pt>
                <c:pt idx="57">
                  <c:v>117.7666667</c:v>
                </c:pt>
                <c:pt idx="58">
                  <c:v>112.31111110000001</c:v>
                </c:pt>
                <c:pt idx="59">
                  <c:v>85.205555559999993</c:v>
                </c:pt>
                <c:pt idx="60">
                  <c:v>113.2888889</c:v>
                </c:pt>
                <c:pt idx="61">
                  <c:v>121.9555556</c:v>
                </c:pt>
                <c:pt idx="62">
                  <c:v>100.31111110000001</c:v>
                </c:pt>
                <c:pt idx="63">
                  <c:v>89.288888889999996</c:v>
                </c:pt>
                <c:pt idx="64">
                  <c:v>109.9</c:v>
                </c:pt>
                <c:pt idx="65">
                  <c:v>88.55</c:v>
                </c:pt>
                <c:pt idx="66">
                  <c:v>109.75555559999999</c:v>
                </c:pt>
                <c:pt idx="67">
                  <c:v>101.68888889999999</c:v>
                </c:pt>
                <c:pt idx="68">
                  <c:v>85.788888889999996</c:v>
                </c:pt>
                <c:pt idx="69">
                  <c:v>114.3888889</c:v>
                </c:pt>
                <c:pt idx="70">
                  <c:v>138.3666667</c:v>
                </c:pt>
                <c:pt idx="71">
                  <c:v>136.24444439999999</c:v>
                </c:pt>
                <c:pt idx="72">
                  <c:v>109.5222222</c:v>
                </c:pt>
                <c:pt idx="73">
                  <c:v>95.67777778</c:v>
                </c:pt>
                <c:pt idx="74">
                  <c:v>117.4</c:v>
                </c:pt>
                <c:pt idx="75">
                  <c:v>131.01111109999999</c:v>
                </c:pt>
                <c:pt idx="76">
                  <c:v>90.65</c:v>
                </c:pt>
                <c:pt idx="77">
                  <c:v>118.55555560000001</c:v>
                </c:pt>
                <c:pt idx="78">
                  <c:v>95.877777780000002</c:v>
                </c:pt>
                <c:pt idx="79">
                  <c:v>85.088888890000007</c:v>
                </c:pt>
                <c:pt idx="80">
                  <c:v>94.944444439999998</c:v>
                </c:pt>
                <c:pt idx="81">
                  <c:v>91.583333330000002</c:v>
                </c:pt>
                <c:pt idx="82">
                  <c:v>124.6222222</c:v>
                </c:pt>
                <c:pt idx="83">
                  <c:v>101.8444444</c:v>
                </c:pt>
                <c:pt idx="84">
                  <c:v>112.75</c:v>
                </c:pt>
                <c:pt idx="85">
                  <c:v>111.6</c:v>
                </c:pt>
                <c:pt idx="86">
                  <c:v>130.12222220000001</c:v>
                </c:pt>
                <c:pt idx="87">
                  <c:v>122.66666669999999</c:v>
                </c:pt>
                <c:pt idx="88">
                  <c:v>94</c:v>
                </c:pt>
                <c:pt idx="89">
                  <c:v>103.9333333</c:v>
                </c:pt>
                <c:pt idx="90">
                  <c:v>99.8</c:v>
                </c:pt>
                <c:pt idx="91">
                  <c:v>109.94444439999999</c:v>
                </c:pt>
                <c:pt idx="92">
                  <c:v>92.611111109999996</c:v>
                </c:pt>
                <c:pt idx="93">
                  <c:v>111.9555556</c:v>
                </c:pt>
                <c:pt idx="94">
                  <c:v>121.4</c:v>
                </c:pt>
                <c:pt idx="95">
                  <c:v>120.6333333</c:v>
                </c:pt>
                <c:pt idx="96">
                  <c:v>121.08333330000001</c:v>
                </c:pt>
                <c:pt idx="97">
                  <c:v>119.07777780000001</c:v>
                </c:pt>
                <c:pt idx="98">
                  <c:v>86.622222219999998</c:v>
                </c:pt>
                <c:pt idx="99">
                  <c:v>90.533333330000005</c:v>
                </c:pt>
                <c:pt idx="100">
                  <c:v>96.155555559999996</c:v>
                </c:pt>
                <c:pt idx="101">
                  <c:v>107.8</c:v>
                </c:pt>
                <c:pt idx="102">
                  <c:v>88.32222222</c:v>
                </c:pt>
                <c:pt idx="103">
                  <c:v>88.166666669999998</c:v>
                </c:pt>
                <c:pt idx="104">
                  <c:v>97.866666670000001</c:v>
                </c:pt>
                <c:pt idx="105">
                  <c:v>90.6</c:v>
                </c:pt>
                <c:pt idx="106">
                  <c:v>92.544444440000007</c:v>
                </c:pt>
                <c:pt idx="107">
                  <c:v>108.51111109999999</c:v>
                </c:pt>
                <c:pt idx="108">
                  <c:v>120.2</c:v>
                </c:pt>
                <c:pt idx="109">
                  <c:v>105.25555559999999</c:v>
                </c:pt>
                <c:pt idx="110">
                  <c:v>88.2</c:v>
                </c:pt>
                <c:pt idx="111">
                  <c:v>95.211111110000004</c:v>
                </c:pt>
                <c:pt idx="112">
                  <c:v>126.4111111</c:v>
                </c:pt>
                <c:pt idx="113">
                  <c:v>100.7333333</c:v>
                </c:pt>
                <c:pt idx="114">
                  <c:v>104.3777778</c:v>
                </c:pt>
                <c:pt idx="115">
                  <c:v>95.311111109999999</c:v>
                </c:pt>
                <c:pt idx="116">
                  <c:v>122.7777778</c:v>
                </c:pt>
                <c:pt idx="117">
                  <c:v>134.0444444</c:v>
                </c:pt>
                <c:pt idx="118">
                  <c:v>88.777777779999994</c:v>
                </c:pt>
                <c:pt idx="119">
                  <c:v>103.35</c:v>
                </c:pt>
                <c:pt idx="120">
                  <c:v>94.566666670000004</c:v>
                </c:pt>
                <c:pt idx="121">
                  <c:v>81.8</c:v>
                </c:pt>
                <c:pt idx="122">
                  <c:v>104.0333333</c:v>
                </c:pt>
                <c:pt idx="123">
                  <c:v>120.4333333</c:v>
                </c:pt>
                <c:pt idx="124">
                  <c:v>129.65555560000001</c:v>
                </c:pt>
                <c:pt idx="126">
                  <c:v>103.6333333</c:v>
                </c:pt>
                <c:pt idx="127">
                  <c:v>110.3777778</c:v>
                </c:pt>
                <c:pt idx="128">
                  <c:v>98.666666669999998</c:v>
                </c:pt>
                <c:pt idx="129">
                  <c:v>130.02222219999999</c:v>
                </c:pt>
                <c:pt idx="130">
                  <c:v>99.388888890000004</c:v>
                </c:pt>
                <c:pt idx="131">
                  <c:v>95.911111109999993</c:v>
                </c:pt>
                <c:pt idx="132">
                  <c:v>142.38888890000001</c:v>
                </c:pt>
                <c:pt idx="133">
                  <c:v>111.2333333</c:v>
                </c:pt>
                <c:pt idx="134">
                  <c:v>138.61111109999999</c:v>
                </c:pt>
                <c:pt idx="135">
                  <c:v>122.6444444</c:v>
                </c:pt>
                <c:pt idx="136">
                  <c:v>130.21111110000001</c:v>
                </c:pt>
                <c:pt idx="137">
                  <c:v>108.7777778</c:v>
                </c:pt>
                <c:pt idx="138">
                  <c:v>132.61111109999999</c:v>
                </c:pt>
                <c:pt idx="139">
                  <c:v>94</c:v>
                </c:pt>
                <c:pt idx="140">
                  <c:v>88.666666669999998</c:v>
                </c:pt>
                <c:pt idx="141">
                  <c:v>96.5</c:v>
                </c:pt>
                <c:pt idx="142">
                  <c:v>127.5</c:v>
                </c:pt>
                <c:pt idx="143">
                  <c:v>90.416666669999998</c:v>
                </c:pt>
                <c:pt idx="144">
                  <c:v>85.833333330000002</c:v>
                </c:pt>
                <c:pt idx="145">
                  <c:v>82.222222220000006</c:v>
                </c:pt>
              </c:numCache>
            </c:numRef>
          </c:xVal>
          <c:yVal>
            <c:numRef>
              <c:f>NEW155LINES!$AT$7:$AT$164</c:f>
              <c:numCache>
                <c:formatCode>General</c:formatCode>
                <c:ptCount val="158"/>
                <c:pt idx="0">
                  <c:v>305.89580000000001</c:v>
                </c:pt>
                <c:pt idx="1">
                  <c:v>272.07490000000001</c:v>
                </c:pt>
                <c:pt idx="2">
                  <c:v>286.09370000000001</c:v>
                </c:pt>
                <c:pt idx="3">
                  <c:v>260.18700000000001</c:v>
                </c:pt>
                <c:pt idx="4">
                  <c:v>217.8246</c:v>
                </c:pt>
                <c:pt idx="5">
                  <c:v>286.45830000000001</c:v>
                </c:pt>
                <c:pt idx="6">
                  <c:v>320.10809999999998</c:v>
                </c:pt>
                <c:pt idx="7">
                  <c:v>313.98910000000001</c:v>
                </c:pt>
                <c:pt idx="8">
                  <c:v>317.00060000000002</c:v>
                </c:pt>
                <c:pt idx="9">
                  <c:v>318.80079999999998</c:v>
                </c:pt>
                <c:pt idx="10">
                  <c:v>340.81479999999999</c:v>
                </c:pt>
                <c:pt idx="11">
                  <c:v>327.32369999999997</c:v>
                </c:pt>
                <c:pt idx="12">
                  <c:v>314.50650000000002</c:v>
                </c:pt>
                <c:pt idx="13">
                  <c:v>223.2225</c:v>
                </c:pt>
                <c:pt idx="14">
                  <c:v>234.20439999999999</c:v>
                </c:pt>
                <c:pt idx="15">
                  <c:v>235.8946</c:v>
                </c:pt>
                <c:pt idx="16">
                  <c:v>308.34620000000001</c:v>
                </c:pt>
                <c:pt idx="17">
                  <c:v>226.8596</c:v>
                </c:pt>
                <c:pt idx="18">
                  <c:v>256.20229999999998</c:v>
                </c:pt>
                <c:pt idx="19">
                  <c:v>276.5086</c:v>
                </c:pt>
                <c:pt idx="20">
                  <c:v>267.38330000000002</c:v>
                </c:pt>
                <c:pt idx="21">
                  <c:v>272.21820000000002</c:v>
                </c:pt>
                <c:pt idx="22">
                  <c:v>239.64920000000001</c:v>
                </c:pt>
                <c:pt idx="23">
                  <c:v>273.01519999999999</c:v>
                </c:pt>
                <c:pt idx="24">
                  <c:v>306.53919999999999</c:v>
                </c:pt>
                <c:pt idx="25">
                  <c:v>294.95409999999998</c:v>
                </c:pt>
                <c:pt idx="26">
                  <c:v>297.25240000000002</c:v>
                </c:pt>
                <c:pt idx="27">
                  <c:v>235.21610000000001</c:v>
                </c:pt>
                <c:pt idx="28">
                  <c:v>277.17559999999997</c:v>
                </c:pt>
                <c:pt idx="29">
                  <c:v>230.43549999999999</c:v>
                </c:pt>
                <c:pt idx="30">
                  <c:v>287.76819999999998</c:v>
                </c:pt>
                <c:pt idx="31">
                  <c:v>307.7756</c:v>
                </c:pt>
                <c:pt idx="32">
                  <c:v>303.05090000000001</c:v>
                </c:pt>
                <c:pt idx="33">
                  <c:v>217.45769999999999</c:v>
                </c:pt>
                <c:pt idx="34">
                  <c:v>255.96250000000001</c:v>
                </c:pt>
                <c:pt idx="35">
                  <c:v>293.92880000000002</c:v>
                </c:pt>
                <c:pt idx="36">
                  <c:v>296.73869999999999</c:v>
                </c:pt>
                <c:pt idx="37">
                  <c:v>282.51830000000001</c:v>
                </c:pt>
                <c:pt idx="38">
                  <c:v>248.0608</c:v>
                </c:pt>
                <c:pt idx="39">
                  <c:v>253.94069999999999</c:v>
                </c:pt>
                <c:pt idx="40">
                  <c:v>293.57569999999998</c:v>
                </c:pt>
                <c:pt idx="41">
                  <c:v>287.81790000000001</c:v>
                </c:pt>
                <c:pt idx="42">
                  <c:v>290.15190000000001</c:v>
                </c:pt>
                <c:pt idx="43">
                  <c:v>244.30359999999999</c:v>
                </c:pt>
                <c:pt idx="44">
                  <c:v>265.2525</c:v>
                </c:pt>
                <c:pt idx="45">
                  <c:v>280.68079999999998</c:v>
                </c:pt>
                <c:pt idx="46">
                  <c:v>331.90960000000001</c:v>
                </c:pt>
                <c:pt idx="47">
                  <c:v>233.70060000000001</c:v>
                </c:pt>
                <c:pt idx="48">
                  <c:v>239.97059999999999</c:v>
                </c:pt>
                <c:pt idx="49">
                  <c:v>304.74079999999998</c:v>
                </c:pt>
                <c:pt idx="50">
                  <c:v>303.40370000000001</c:v>
                </c:pt>
                <c:pt idx="51">
                  <c:v>241.7756</c:v>
                </c:pt>
                <c:pt idx="52">
                  <c:v>306.0967</c:v>
                </c:pt>
                <c:pt idx="53">
                  <c:v>334.66899999999998</c:v>
                </c:pt>
                <c:pt idx="54">
                  <c:v>295.76130000000001</c:v>
                </c:pt>
                <c:pt idx="55">
                  <c:v>238.56489999999999</c:v>
                </c:pt>
                <c:pt idx="56">
                  <c:v>264.67129999999997</c:v>
                </c:pt>
                <c:pt idx="57">
                  <c:v>308.00670000000002</c:v>
                </c:pt>
                <c:pt idx="58">
                  <c:v>290.9135</c:v>
                </c:pt>
                <c:pt idx="59">
                  <c:v>257.72109999999998</c:v>
                </c:pt>
                <c:pt idx="60">
                  <c:v>259.75290000000001</c:v>
                </c:pt>
                <c:pt idx="61">
                  <c:v>305.91469999999998</c:v>
                </c:pt>
                <c:pt idx="62">
                  <c:v>266.73259999999999</c:v>
                </c:pt>
                <c:pt idx="63">
                  <c:v>294.97949999999997</c:v>
                </c:pt>
                <c:pt idx="64">
                  <c:v>241.69319999999999</c:v>
                </c:pt>
                <c:pt idx="65">
                  <c:v>265.9427</c:v>
                </c:pt>
                <c:pt idx="66">
                  <c:v>287.89760000000001</c:v>
                </c:pt>
                <c:pt idx="67">
                  <c:v>297.71679999999998</c:v>
                </c:pt>
                <c:pt idx="68">
                  <c:v>313.57650000000001</c:v>
                </c:pt>
                <c:pt idx="69">
                  <c:v>303.58760000000001</c:v>
                </c:pt>
                <c:pt idx="70">
                  <c:v>296.42700000000002</c:v>
                </c:pt>
                <c:pt idx="71">
                  <c:v>293.59370000000001</c:v>
                </c:pt>
                <c:pt idx="72">
                  <c:v>252.97190000000001</c:v>
                </c:pt>
                <c:pt idx="73">
                  <c:v>272.10599999999999</c:v>
                </c:pt>
                <c:pt idx="74">
                  <c:v>304.05720000000002</c:v>
                </c:pt>
                <c:pt idx="75">
                  <c:v>259.34769999999997</c:v>
                </c:pt>
                <c:pt idx="76">
                  <c:v>256.27519999999998</c:v>
                </c:pt>
                <c:pt idx="77">
                  <c:v>329.48719999999997</c:v>
                </c:pt>
                <c:pt idx="78">
                  <c:v>296.00400000000002</c:v>
                </c:pt>
                <c:pt idx="79">
                  <c:v>277.30259999999998</c:v>
                </c:pt>
                <c:pt idx="80">
                  <c:v>249.74930000000001</c:v>
                </c:pt>
                <c:pt idx="81">
                  <c:v>257.64620000000002</c:v>
                </c:pt>
                <c:pt idx="82">
                  <c:v>328.85509999999999</c:v>
                </c:pt>
                <c:pt idx="83">
                  <c:v>319.71120000000002</c:v>
                </c:pt>
                <c:pt idx="85">
                  <c:v>265.07569999999998</c:v>
                </c:pt>
                <c:pt idx="86">
                  <c:v>258.47859999999997</c:v>
                </c:pt>
                <c:pt idx="87">
                  <c:v>290.79520000000002</c:v>
                </c:pt>
                <c:pt idx="88">
                  <c:v>267.23340000000002</c:v>
                </c:pt>
                <c:pt idx="89">
                  <c:v>288.58010000000002</c:v>
                </c:pt>
                <c:pt idx="90">
                  <c:v>278.69920000000002</c:v>
                </c:pt>
                <c:pt idx="91">
                  <c:v>294.57440000000003</c:v>
                </c:pt>
                <c:pt idx="92">
                  <c:v>286.34969999999998</c:v>
                </c:pt>
                <c:pt idx="93">
                  <c:v>295.1497</c:v>
                </c:pt>
                <c:pt idx="94">
                  <c:v>306.83640000000003</c:v>
                </c:pt>
                <c:pt idx="95">
                  <c:v>330.63490000000002</c:v>
                </c:pt>
                <c:pt idx="96">
                  <c:v>316.95830000000001</c:v>
                </c:pt>
                <c:pt idx="97">
                  <c:v>292.98899999999998</c:v>
                </c:pt>
                <c:pt idx="98">
                  <c:v>252.0033</c:v>
                </c:pt>
                <c:pt idx="99">
                  <c:v>232.72020000000001</c:v>
                </c:pt>
                <c:pt idx="100">
                  <c:v>227.63229999999999</c:v>
                </c:pt>
                <c:pt idx="101">
                  <c:v>294.21559999999999</c:v>
                </c:pt>
                <c:pt idx="102">
                  <c:v>252.10319999999999</c:v>
                </c:pt>
                <c:pt idx="103">
                  <c:v>247.39439999999999</c:v>
                </c:pt>
                <c:pt idx="104">
                  <c:v>257.18290000000002</c:v>
                </c:pt>
                <c:pt idx="105">
                  <c:v>214.79650000000001</c:v>
                </c:pt>
                <c:pt idx="106">
                  <c:v>282.61860000000001</c:v>
                </c:pt>
                <c:pt idx="107">
                  <c:v>243.28</c:v>
                </c:pt>
                <c:pt idx="108">
                  <c:v>331.8143</c:v>
                </c:pt>
                <c:pt idx="109">
                  <c:v>264.97730000000001</c:v>
                </c:pt>
                <c:pt idx="110">
                  <c:v>259.4325</c:v>
                </c:pt>
                <c:pt idx="111">
                  <c:v>258.9051</c:v>
                </c:pt>
                <c:pt idx="112">
                  <c:v>339.7013</c:v>
                </c:pt>
                <c:pt idx="113">
                  <c:v>268.42939999999999</c:v>
                </c:pt>
                <c:pt idx="114">
                  <c:v>285.3596</c:v>
                </c:pt>
                <c:pt idx="115">
                  <c:v>238.46870000000001</c:v>
                </c:pt>
                <c:pt idx="116">
                  <c:v>287.60640000000001</c:v>
                </c:pt>
                <c:pt idx="117">
                  <c:v>256.27710000000002</c:v>
                </c:pt>
                <c:pt idx="118">
                  <c:v>270.98469999999998</c:v>
                </c:pt>
                <c:pt idx="119">
                  <c:v>267.74259999999998</c:v>
                </c:pt>
                <c:pt idx="120">
                  <c:v>248.77440000000001</c:v>
                </c:pt>
                <c:pt idx="121">
                  <c:v>277.76440000000002</c:v>
                </c:pt>
                <c:pt idx="122">
                  <c:v>274.2697</c:v>
                </c:pt>
                <c:pt idx="123">
                  <c:v>303.041</c:v>
                </c:pt>
                <c:pt idx="124">
                  <c:v>252.91499999999999</c:v>
                </c:pt>
                <c:pt idx="125">
                  <c:v>265.27260000000001</c:v>
                </c:pt>
                <c:pt idx="126">
                  <c:v>277.12939999999998</c:v>
                </c:pt>
                <c:pt idx="127">
                  <c:v>276.06150000000002</c:v>
                </c:pt>
                <c:pt idx="128">
                  <c:v>250.9965</c:v>
                </c:pt>
                <c:pt idx="129">
                  <c:v>320.33210000000003</c:v>
                </c:pt>
                <c:pt idx="130">
                  <c:v>240.87289999999999</c:v>
                </c:pt>
                <c:pt idx="131">
                  <c:v>258.52089999999998</c:v>
                </c:pt>
                <c:pt idx="132">
                  <c:v>304.25029999999998</c:v>
                </c:pt>
                <c:pt idx="133">
                  <c:v>265.75439999999998</c:v>
                </c:pt>
                <c:pt idx="134">
                  <c:v>269.71019999999999</c:v>
                </c:pt>
                <c:pt idx="135">
                  <c:v>284.90010000000001</c:v>
                </c:pt>
                <c:pt idx="136">
                  <c:v>305.70060000000001</c:v>
                </c:pt>
                <c:pt idx="137">
                  <c:v>264.93439999999998</c:v>
                </c:pt>
                <c:pt idx="138">
                  <c:v>272.74860000000001</c:v>
                </c:pt>
                <c:pt idx="139">
                  <c:v>253.74109999999999</c:v>
                </c:pt>
                <c:pt idx="140">
                  <c:v>237.78</c:v>
                </c:pt>
                <c:pt idx="141">
                  <c:v>246.91720000000001</c:v>
                </c:pt>
                <c:pt idx="142">
                  <c:v>277.2294</c:v>
                </c:pt>
                <c:pt idx="143">
                  <c:v>237.31479999999999</c:v>
                </c:pt>
                <c:pt idx="144">
                  <c:v>232.03</c:v>
                </c:pt>
                <c:pt idx="145">
                  <c:v>278.72750000000002</c:v>
                </c:pt>
                <c:pt idx="146">
                  <c:v>257.00479999999999</c:v>
                </c:pt>
                <c:pt idx="147">
                  <c:v>217.2363</c:v>
                </c:pt>
                <c:pt idx="148">
                  <c:v>296.39210000000003</c:v>
                </c:pt>
                <c:pt idx="149">
                  <c:v>335.16430000000003</c:v>
                </c:pt>
                <c:pt idx="150">
                  <c:v>259.18270000000001</c:v>
                </c:pt>
                <c:pt idx="151">
                  <c:v>298.4889</c:v>
                </c:pt>
                <c:pt idx="152">
                  <c:v>279.72570000000002</c:v>
                </c:pt>
                <c:pt idx="153">
                  <c:v>319.6986</c:v>
                </c:pt>
                <c:pt idx="154">
                  <c:v>234.6396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6AA-47FA-92F1-DA6C13D80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5354496"/>
        <c:axId val="1685356576"/>
      </c:scatterChart>
      <c:valAx>
        <c:axId val="1685354496"/>
        <c:scaling>
          <c:orientation val="minMax"/>
          <c:min val="6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85356576"/>
        <c:crosses val="autoZero"/>
        <c:crossBetween val="midCat"/>
      </c:valAx>
      <c:valAx>
        <c:axId val="1685356576"/>
        <c:scaling>
          <c:orientation val="minMax"/>
          <c:min val="20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853544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Sheet1!$B$3:$B$140</c:f>
              <c:numCache>
                <c:formatCode>General</c:formatCode>
                <c:ptCount val="138"/>
                <c:pt idx="0">
                  <c:v>0</c:v>
                </c:pt>
                <c:pt idx="1">
                  <c:v>2.0510000000000002</c:v>
                </c:pt>
                <c:pt idx="2">
                  <c:v>9.1280000000000001</c:v>
                </c:pt>
                <c:pt idx="3">
                  <c:v>8.5329999999999995</c:v>
                </c:pt>
                <c:pt idx="4">
                  <c:v>10.113</c:v>
                </c:pt>
                <c:pt idx="5">
                  <c:v>7.4130000000000003</c:v>
                </c:pt>
                <c:pt idx="6">
                  <c:v>12.538</c:v>
                </c:pt>
                <c:pt idx="7">
                  <c:v>3.1680000000000001</c:v>
                </c:pt>
                <c:pt idx="8">
                  <c:v>6.2110000000000003</c:v>
                </c:pt>
                <c:pt idx="9">
                  <c:v>13.597</c:v>
                </c:pt>
                <c:pt idx="10">
                  <c:v>13.823</c:v>
                </c:pt>
                <c:pt idx="11">
                  <c:v>16.117999999999999</c:v>
                </c:pt>
                <c:pt idx="12">
                  <c:v>17.559999999999999</c:v>
                </c:pt>
                <c:pt idx="13">
                  <c:v>20.975999999999999</c:v>
                </c:pt>
                <c:pt idx="14">
                  <c:v>21.367000000000001</c:v>
                </c:pt>
                <c:pt idx="15">
                  <c:v>24.158000000000001</c:v>
                </c:pt>
                <c:pt idx="16">
                  <c:v>26.286000000000001</c:v>
                </c:pt>
                <c:pt idx="17">
                  <c:v>25.248000000000001</c:v>
                </c:pt>
                <c:pt idx="18">
                  <c:v>26.913</c:v>
                </c:pt>
                <c:pt idx="19">
                  <c:v>28.343</c:v>
                </c:pt>
                <c:pt idx="20">
                  <c:v>28.803000000000001</c:v>
                </c:pt>
                <c:pt idx="21">
                  <c:v>29.777999999999999</c:v>
                </c:pt>
                <c:pt idx="22">
                  <c:v>34.49</c:v>
                </c:pt>
                <c:pt idx="23">
                  <c:v>34.091999999999999</c:v>
                </c:pt>
                <c:pt idx="24">
                  <c:v>72.432000000000002</c:v>
                </c:pt>
                <c:pt idx="25">
                  <c:v>32.393999999999998</c:v>
                </c:pt>
                <c:pt idx="26">
                  <c:v>33.222000000000001</c:v>
                </c:pt>
                <c:pt idx="27">
                  <c:v>36.094000000000001</c:v>
                </c:pt>
                <c:pt idx="28">
                  <c:v>31.387</c:v>
                </c:pt>
                <c:pt idx="29">
                  <c:v>36.218000000000004</c:v>
                </c:pt>
                <c:pt idx="30">
                  <c:v>38.073999999999998</c:v>
                </c:pt>
                <c:pt idx="31">
                  <c:v>38.844000000000001</c:v>
                </c:pt>
                <c:pt idx="32">
                  <c:v>39.268999999999998</c:v>
                </c:pt>
                <c:pt idx="33">
                  <c:v>42.719000000000001</c:v>
                </c:pt>
                <c:pt idx="34">
                  <c:v>42.832000000000001</c:v>
                </c:pt>
                <c:pt idx="35">
                  <c:v>40.366999999999997</c:v>
                </c:pt>
                <c:pt idx="36">
                  <c:v>41.252000000000002</c:v>
                </c:pt>
                <c:pt idx="37">
                  <c:v>46.533000000000001</c:v>
                </c:pt>
                <c:pt idx="38">
                  <c:v>47.155999999999999</c:v>
                </c:pt>
                <c:pt idx="39">
                  <c:v>44.558999999999997</c:v>
                </c:pt>
                <c:pt idx="40">
                  <c:v>44.758000000000003</c:v>
                </c:pt>
                <c:pt idx="41">
                  <c:v>54.917999999999999</c:v>
                </c:pt>
                <c:pt idx="42">
                  <c:v>52.365000000000002</c:v>
                </c:pt>
                <c:pt idx="43">
                  <c:v>55.673000000000002</c:v>
                </c:pt>
                <c:pt idx="44">
                  <c:v>53.904000000000003</c:v>
                </c:pt>
                <c:pt idx="45">
                  <c:v>56.179000000000002</c:v>
                </c:pt>
                <c:pt idx="46">
                  <c:v>69.188999999999993</c:v>
                </c:pt>
                <c:pt idx="47">
                  <c:v>58.023000000000003</c:v>
                </c:pt>
                <c:pt idx="48">
                  <c:v>64.344999999999999</c:v>
                </c:pt>
                <c:pt idx="49">
                  <c:v>57.481000000000002</c:v>
                </c:pt>
                <c:pt idx="50">
                  <c:v>59.302</c:v>
                </c:pt>
                <c:pt idx="51">
                  <c:v>64.606999999999999</c:v>
                </c:pt>
                <c:pt idx="52">
                  <c:v>60.155000000000001</c:v>
                </c:pt>
                <c:pt idx="53">
                  <c:v>65.61</c:v>
                </c:pt>
                <c:pt idx="54">
                  <c:v>51.735999999999997</c:v>
                </c:pt>
                <c:pt idx="55">
                  <c:v>50.765999999999998</c:v>
                </c:pt>
                <c:pt idx="56">
                  <c:v>50.241</c:v>
                </c:pt>
                <c:pt idx="57">
                  <c:v>63.368000000000002</c:v>
                </c:pt>
                <c:pt idx="58">
                  <c:v>61.155000000000001</c:v>
                </c:pt>
                <c:pt idx="59">
                  <c:v>75.173000000000002</c:v>
                </c:pt>
                <c:pt idx="60">
                  <c:v>62.381999999999998</c:v>
                </c:pt>
                <c:pt idx="61">
                  <c:v>68.227999999999994</c:v>
                </c:pt>
                <c:pt idx="62">
                  <c:v>67.231999999999999</c:v>
                </c:pt>
                <c:pt idx="63">
                  <c:v>76.194000000000003</c:v>
                </c:pt>
                <c:pt idx="64">
                  <c:v>74.468000000000004</c:v>
                </c:pt>
                <c:pt idx="65">
                  <c:v>79.293000000000006</c:v>
                </c:pt>
                <c:pt idx="66">
                  <c:v>76.766000000000005</c:v>
                </c:pt>
                <c:pt idx="67">
                  <c:v>70.388999999999996</c:v>
                </c:pt>
                <c:pt idx="68">
                  <c:v>77.994</c:v>
                </c:pt>
                <c:pt idx="69">
                  <c:v>79.908000000000001</c:v>
                </c:pt>
                <c:pt idx="70">
                  <c:v>48.945</c:v>
                </c:pt>
                <c:pt idx="71">
                  <c:v>80.55</c:v>
                </c:pt>
                <c:pt idx="72">
                  <c:v>81.822999999999993</c:v>
                </c:pt>
                <c:pt idx="73">
                  <c:v>82.317999999999998</c:v>
                </c:pt>
                <c:pt idx="74">
                  <c:v>84.929000000000002</c:v>
                </c:pt>
                <c:pt idx="75">
                  <c:v>84.058000000000007</c:v>
                </c:pt>
                <c:pt idx="76">
                  <c:v>85.363</c:v>
                </c:pt>
                <c:pt idx="77">
                  <c:v>87.418000000000006</c:v>
                </c:pt>
                <c:pt idx="78">
                  <c:v>88.144999999999996</c:v>
                </c:pt>
                <c:pt idx="79">
                  <c:v>86.287999999999997</c:v>
                </c:pt>
                <c:pt idx="80">
                  <c:v>89.787000000000006</c:v>
                </c:pt>
                <c:pt idx="81">
                  <c:v>90.165999999999997</c:v>
                </c:pt>
                <c:pt idx="82">
                  <c:v>92.942999999999998</c:v>
                </c:pt>
                <c:pt idx="83">
                  <c:v>90.950999999999993</c:v>
                </c:pt>
                <c:pt idx="84">
                  <c:v>94.366</c:v>
                </c:pt>
                <c:pt idx="85">
                  <c:v>94.575000000000003</c:v>
                </c:pt>
                <c:pt idx="86">
                  <c:v>97.174999999999997</c:v>
                </c:pt>
                <c:pt idx="87">
                  <c:v>95.799000000000007</c:v>
                </c:pt>
                <c:pt idx="88">
                  <c:v>97.516999999999996</c:v>
                </c:pt>
                <c:pt idx="89">
                  <c:v>102.252</c:v>
                </c:pt>
                <c:pt idx="90">
                  <c:v>98.679000000000002</c:v>
                </c:pt>
                <c:pt idx="91">
                  <c:v>100.733</c:v>
                </c:pt>
                <c:pt idx="92">
                  <c:v>100.13800000000001</c:v>
                </c:pt>
                <c:pt idx="93">
                  <c:v>101.48699999999999</c:v>
                </c:pt>
                <c:pt idx="94">
                  <c:v>103.986</c:v>
                </c:pt>
                <c:pt idx="95">
                  <c:v>103.851</c:v>
                </c:pt>
                <c:pt idx="96">
                  <c:v>105.93300000000001</c:v>
                </c:pt>
                <c:pt idx="97">
                  <c:v>105.617</c:v>
                </c:pt>
                <c:pt idx="98">
                  <c:v>109.578</c:v>
                </c:pt>
                <c:pt idx="99">
                  <c:v>110.708</c:v>
                </c:pt>
                <c:pt idx="100">
                  <c:v>107.377</c:v>
                </c:pt>
                <c:pt idx="101">
                  <c:v>112.08199999999999</c:v>
                </c:pt>
                <c:pt idx="102">
                  <c:v>113.084</c:v>
                </c:pt>
                <c:pt idx="103">
                  <c:v>114.001</c:v>
                </c:pt>
                <c:pt idx="104">
                  <c:v>117.66800000000001</c:v>
                </c:pt>
                <c:pt idx="105">
                  <c:v>115.54900000000001</c:v>
                </c:pt>
                <c:pt idx="106">
                  <c:v>118.339</c:v>
                </c:pt>
                <c:pt idx="107">
                  <c:v>115.206</c:v>
                </c:pt>
                <c:pt idx="108">
                  <c:v>116.819</c:v>
                </c:pt>
                <c:pt idx="109">
                  <c:v>120.41500000000001</c:v>
                </c:pt>
                <c:pt idx="110">
                  <c:v>121.283</c:v>
                </c:pt>
                <c:pt idx="111">
                  <c:v>119.17100000000001</c:v>
                </c:pt>
                <c:pt idx="112">
                  <c:v>124.767</c:v>
                </c:pt>
                <c:pt idx="113">
                  <c:v>124.124</c:v>
                </c:pt>
                <c:pt idx="114">
                  <c:v>122.69199999999999</c:v>
                </c:pt>
                <c:pt idx="115">
                  <c:v>123.39400000000001</c:v>
                </c:pt>
                <c:pt idx="116">
                  <c:v>126.428</c:v>
                </c:pt>
                <c:pt idx="117">
                  <c:v>129.369</c:v>
                </c:pt>
                <c:pt idx="118">
                  <c:v>128.869</c:v>
                </c:pt>
                <c:pt idx="119">
                  <c:v>126.863</c:v>
                </c:pt>
                <c:pt idx="120">
                  <c:v>127.67100000000001</c:v>
                </c:pt>
                <c:pt idx="121">
                  <c:v>131.113</c:v>
                </c:pt>
                <c:pt idx="122">
                  <c:v>132.137</c:v>
                </c:pt>
                <c:pt idx="123">
                  <c:v>132.28</c:v>
                </c:pt>
                <c:pt idx="124">
                  <c:v>133.161</c:v>
                </c:pt>
                <c:pt idx="125">
                  <c:v>141.364</c:v>
                </c:pt>
                <c:pt idx="126">
                  <c:v>134.36099999999999</c:v>
                </c:pt>
                <c:pt idx="127">
                  <c:v>147.76900000000001</c:v>
                </c:pt>
                <c:pt idx="128">
                  <c:v>146.97300000000001</c:v>
                </c:pt>
                <c:pt idx="129">
                  <c:v>137.97200000000001</c:v>
                </c:pt>
                <c:pt idx="130">
                  <c:v>146.096</c:v>
                </c:pt>
                <c:pt idx="132">
                  <c:v>138.86199999999999</c:v>
                </c:pt>
                <c:pt idx="133">
                  <c:v>136.55000000000001</c:v>
                </c:pt>
                <c:pt idx="134">
                  <c:v>140.191</c:v>
                </c:pt>
                <c:pt idx="135">
                  <c:v>142.46299999999999</c:v>
                </c:pt>
                <c:pt idx="136">
                  <c:v>149.36000000000001</c:v>
                </c:pt>
              </c:numCache>
            </c:numRef>
          </c:xVal>
          <c:yVal>
            <c:numRef>
              <c:f>Sheet1!$C$3:$C$140</c:f>
              <c:numCache>
                <c:formatCode>General</c:formatCode>
                <c:ptCount val="138"/>
                <c:pt idx="0">
                  <c:v>2119456</c:v>
                </c:pt>
                <c:pt idx="1">
                  <c:v>5492425</c:v>
                </c:pt>
                <c:pt idx="2">
                  <c:v>1461459</c:v>
                </c:pt>
                <c:pt idx="3">
                  <c:v>309328</c:v>
                </c:pt>
                <c:pt idx="4">
                  <c:v>1191317</c:v>
                </c:pt>
                <c:pt idx="5">
                  <c:v>1954792</c:v>
                </c:pt>
                <c:pt idx="6">
                  <c:v>9032816</c:v>
                </c:pt>
                <c:pt idx="7">
                  <c:v>5231440</c:v>
                </c:pt>
                <c:pt idx="8">
                  <c:v>4791595</c:v>
                </c:pt>
                <c:pt idx="9">
                  <c:v>10472684</c:v>
                </c:pt>
                <c:pt idx="10">
                  <c:v>10623904</c:v>
                </c:pt>
                <c:pt idx="11">
                  <c:v>11840648</c:v>
                </c:pt>
                <c:pt idx="12">
                  <c:v>12824556</c:v>
                </c:pt>
                <c:pt idx="13">
                  <c:v>17576600</c:v>
                </c:pt>
                <c:pt idx="14">
                  <c:v>18261867</c:v>
                </c:pt>
                <c:pt idx="15">
                  <c:v>23460834</c:v>
                </c:pt>
                <c:pt idx="16">
                  <c:v>23589544</c:v>
                </c:pt>
                <c:pt idx="17">
                  <c:v>23291809</c:v>
                </c:pt>
                <c:pt idx="18">
                  <c:v>23911802</c:v>
                </c:pt>
                <c:pt idx="20">
                  <c:v>25976253</c:v>
                </c:pt>
                <c:pt idx="21">
                  <c:v>26373324</c:v>
                </c:pt>
                <c:pt idx="22">
                  <c:v>28475649</c:v>
                </c:pt>
                <c:pt idx="23">
                  <c:v>27711571</c:v>
                </c:pt>
                <c:pt idx="25">
                  <c:v>31582121</c:v>
                </c:pt>
                <c:pt idx="26">
                  <c:v>31724926</c:v>
                </c:pt>
                <c:pt idx="27">
                  <c:v>32946255</c:v>
                </c:pt>
                <c:pt idx="28">
                  <c:v>32353592</c:v>
                </c:pt>
                <c:pt idx="30">
                  <c:v>37069248</c:v>
                </c:pt>
                <c:pt idx="31">
                  <c:v>38185671</c:v>
                </c:pt>
                <c:pt idx="32">
                  <c:v>41784306</c:v>
                </c:pt>
                <c:pt idx="33">
                  <c:v>43975712</c:v>
                </c:pt>
                <c:pt idx="35">
                  <c:v>50550178</c:v>
                </c:pt>
                <c:pt idx="37">
                  <c:v>54113458</c:v>
                </c:pt>
                <c:pt idx="38">
                  <c:v>53557667</c:v>
                </c:pt>
                <c:pt idx="39">
                  <c:v>57588324</c:v>
                </c:pt>
                <c:pt idx="40">
                  <c:v>57557988</c:v>
                </c:pt>
                <c:pt idx="41">
                  <c:v>94441252</c:v>
                </c:pt>
                <c:pt idx="42">
                  <c:v>325160695</c:v>
                </c:pt>
                <c:pt idx="43">
                  <c:v>79239862</c:v>
                </c:pt>
                <c:pt idx="44">
                  <c:v>98425754</c:v>
                </c:pt>
                <c:pt idx="45">
                  <c:v>344915531</c:v>
                </c:pt>
                <c:pt idx="47">
                  <c:v>105552310</c:v>
                </c:pt>
                <c:pt idx="48">
                  <c:v>471629301</c:v>
                </c:pt>
                <c:pt idx="49">
                  <c:v>112795847</c:v>
                </c:pt>
                <c:pt idx="51">
                  <c:v>455668994</c:v>
                </c:pt>
                <c:pt idx="52">
                  <c:v>473024703</c:v>
                </c:pt>
                <c:pt idx="53">
                  <c:v>194926099</c:v>
                </c:pt>
                <c:pt idx="54">
                  <c:v>182361444</c:v>
                </c:pt>
                <c:pt idx="55">
                  <c:v>360649193</c:v>
                </c:pt>
                <c:pt idx="56">
                  <c:v>348267822</c:v>
                </c:pt>
                <c:pt idx="58">
                  <c:v>511937154</c:v>
                </c:pt>
                <c:pt idx="59">
                  <c:v>539245613</c:v>
                </c:pt>
                <c:pt idx="60">
                  <c:v>537713322</c:v>
                </c:pt>
                <c:pt idx="61">
                  <c:v>433570755</c:v>
                </c:pt>
                <c:pt idx="62">
                  <c:v>470168039</c:v>
                </c:pt>
                <c:pt idx="63">
                  <c:v>557132633</c:v>
                </c:pt>
                <c:pt idx="64">
                  <c:v>539191763</c:v>
                </c:pt>
                <c:pt idx="65">
                  <c:v>565539384</c:v>
                </c:pt>
                <c:pt idx="66">
                  <c:v>568922721</c:v>
                </c:pt>
                <c:pt idx="67">
                  <c:v>506356337</c:v>
                </c:pt>
                <c:pt idx="68">
                  <c:v>566455440</c:v>
                </c:pt>
                <c:pt idx="69">
                  <c:v>572067370</c:v>
                </c:pt>
                <c:pt idx="70">
                  <c:v>116223391</c:v>
                </c:pt>
                <c:pt idx="71">
                  <c:v>573420300</c:v>
                </c:pt>
                <c:pt idx="72">
                  <c:v>585083194</c:v>
                </c:pt>
                <c:pt idx="74">
                  <c:v>594004707</c:v>
                </c:pt>
                <c:pt idx="75">
                  <c:v>593736971</c:v>
                </c:pt>
                <c:pt idx="76">
                  <c:v>597819471</c:v>
                </c:pt>
                <c:pt idx="77">
                  <c:v>601537104</c:v>
                </c:pt>
                <c:pt idx="78">
                  <c:v>602063187</c:v>
                </c:pt>
                <c:pt idx="79">
                  <c:v>606421046</c:v>
                </c:pt>
                <c:pt idx="80">
                  <c:v>606646889</c:v>
                </c:pt>
                <c:pt idx="81">
                  <c:v>607132012</c:v>
                </c:pt>
                <c:pt idx="82">
                  <c:v>607259412</c:v>
                </c:pt>
                <c:pt idx="84">
                  <c:v>608940889</c:v>
                </c:pt>
                <c:pt idx="86">
                  <c:v>612050839</c:v>
                </c:pt>
                <c:pt idx="87">
                  <c:v>613270841</c:v>
                </c:pt>
                <c:pt idx="88">
                  <c:v>614982314</c:v>
                </c:pt>
                <c:pt idx="89">
                  <c:v>621843911</c:v>
                </c:pt>
                <c:pt idx="90">
                  <c:v>617183408</c:v>
                </c:pt>
                <c:pt idx="91">
                  <c:v>620104864</c:v>
                </c:pt>
                <c:pt idx="92">
                  <c:v>621850857</c:v>
                </c:pt>
                <c:pt idx="93">
                  <c:v>622363778</c:v>
                </c:pt>
                <c:pt idx="94">
                  <c:v>626603406</c:v>
                </c:pt>
                <c:pt idx="95">
                  <c:v>626158172</c:v>
                </c:pt>
                <c:pt idx="96">
                  <c:v>627842797</c:v>
                </c:pt>
                <c:pt idx="97">
                  <c:v>627272386</c:v>
                </c:pt>
                <c:pt idx="98">
                  <c:v>632867866</c:v>
                </c:pt>
                <c:pt idx="99">
                  <c:v>632526965</c:v>
                </c:pt>
                <c:pt idx="100">
                  <c:v>631229069</c:v>
                </c:pt>
                <c:pt idx="101">
                  <c:v>629021885</c:v>
                </c:pt>
                <c:pt idx="102">
                  <c:v>633756750</c:v>
                </c:pt>
                <c:pt idx="103">
                  <c:v>635714640</c:v>
                </c:pt>
                <c:pt idx="104">
                  <c:v>638564359</c:v>
                </c:pt>
                <c:pt idx="106">
                  <c:v>640211968</c:v>
                </c:pt>
                <c:pt idx="107">
                  <c:v>638428379</c:v>
                </c:pt>
                <c:pt idx="108">
                  <c:v>640044188</c:v>
                </c:pt>
                <c:pt idx="109">
                  <c:v>642119756</c:v>
                </c:pt>
                <c:pt idx="110">
                  <c:v>644351341</c:v>
                </c:pt>
                <c:pt idx="111">
                  <c:v>643818940</c:v>
                </c:pt>
                <c:pt idx="113">
                  <c:v>645681506</c:v>
                </c:pt>
                <c:pt idx="114">
                  <c:v>646541958</c:v>
                </c:pt>
                <c:pt idx="115">
                  <c:v>646564071</c:v>
                </c:pt>
                <c:pt idx="116">
                  <c:v>648213715</c:v>
                </c:pt>
                <c:pt idx="117">
                  <c:v>649423493</c:v>
                </c:pt>
                <c:pt idx="118">
                  <c:v>649512951</c:v>
                </c:pt>
                <c:pt idx="119">
                  <c:v>647578972</c:v>
                </c:pt>
                <c:pt idx="120">
                  <c:v>650472656</c:v>
                </c:pt>
                <c:pt idx="121">
                  <c:v>653211168</c:v>
                </c:pt>
                <c:pt idx="123">
                  <c:v>654415188</c:v>
                </c:pt>
                <c:pt idx="124">
                  <c:v>654558140</c:v>
                </c:pt>
                <c:pt idx="126">
                  <c:v>656863301</c:v>
                </c:pt>
                <c:pt idx="127">
                  <c:v>658399516</c:v>
                </c:pt>
                <c:pt idx="128">
                  <c:v>656643358</c:v>
                </c:pt>
                <c:pt idx="131">
                  <c:v>28309578</c:v>
                </c:pt>
                <c:pt idx="132">
                  <c:v>663743820</c:v>
                </c:pt>
                <c:pt idx="133">
                  <c:v>664451686</c:v>
                </c:pt>
                <c:pt idx="134">
                  <c:v>661153683</c:v>
                </c:pt>
                <c:pt idx="136">
                  <c:v>660319092</c:v>
                </c:pt>
                <c:pt idx="137">
                  <c:v>349548017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784-41FF-B2B1-B66933B6A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6933807"/>
        <c:axId val="416926735"/>
      </c:scatterChart>
      <c:valAx>
        <c:axId val="41693380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AU" sz="18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Genetic map</a:t>
                </a:r>
              </a:p>
            </c:rich>
          </c:tx>
          <c:layout>
            <c:manualLayout>
              <c:xMode val="edge"/>
              <c:yMode val="edge"/>
              <c:x val="0.46395978014709882"/>
              <c:y val="0.906728765329678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926735"/>
        <c:crosses val="autoZero"/>
        <c:crossBetween val="midCat"/>
      </c:valAx>
      <c:valAx>
        <c:axId val="41692673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AU" sz="1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2021</a:t>
                </a:r>
                <a:r>
                  <a:rPr lang="en-AU" sz="1800" b="1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Physical map</a:t>
                </a:r>
                <a:endParaRPr lang="en-AU" sz="1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7.1637217596604262E-3"/>
              <c:y val="0.254379435604202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93380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0.67363</cdr:x>
      <cdr:y>0.44222</cdr:y>
    </cdr:from>
    <cdr:to>
      <cdr:x>0.67363</cdr:x>
      <cdr:y>0.56314</cdr:y>
    </cdr:to>
    <cdr:cxnSp macro="">
      <cdr:nvCxnSpPr>
        <cdr:cNvPr id="2" name="Straight Arrow Connector 1">
          <a:extLst xmlns:a="http://schemas.openxmlformats.org/drawingml/2006/main">
            <a:ext uri="{FF2B5EF4-FFF2-40B4-BE49-F238E27FC236}">
              <a16:creationId xmlns:a16="http://schemas.microsoft.com/office/drawing/2014/main" id="{56AEDE93-0710-4EE9-834B-AE7CCE9ED9D0}"/>
            </a:ext>
          </a:extLst>
        </cdr:cNvPr>
        <cdr:cNvCxnSpPr/>
      </cdr:nvCxnSpPr>
      <cdr:spPr>
        <a:xfrm xmlns:a="http://schemas.openxmlformats.org/drawingml/2006/main">
          <a:off x="3081982" y="1213102"/>
          <a:ext cx="0" cy="33170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0.63188</cdr:x>
      <cdr:y>0.36169</cdr:y>
    </cdr:from>
    <cdr:to>
      <cdr:x>0.7906</cdr:x>
      <cdr:y>0.44584</cdr:y>
    </cdr:to>
    <cdr:sp macro="" textlink="">
      <cdr:nvSpPr>
        <cdr:cNvPr id="3" name="TextBox 29">
          <a:extLst xmlns:a="http://schemas.openxmlformats.org/drawingml/2006/main">
            <a:ext uri="{FF2B5EF4-FFF2-40B4-BE49-F238E27FC236}">
              <a16:creationId xmlns:a16="http://schemas.microsoft.com/office/drawing/2014/main" id="{332A0FE3-027F-44DF-BC0D-2F6B5FB150AC}"/>
            </a:ext>
          </a:extLst>
        </cdr:cNvPr>
        <cdr:cNvSpPr txBox="1"/>
      </cdr:nvSpPr>
      <cdr:spPr>
        <a:xfrm xmlns:a="http://schemas.openxmlformats.org/drawingml/2006/main">
          <a:off x="2890977" y="992197"/>
          <a:ext cx="726172" cy="23084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9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rPr>
            <a:t>Gairdner</a:t>
          </a:r>
          <a:endParaRPr lang="en-AU" sz="9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F9BD-AC7A-40E3-A10B-4F32C2848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2C5245-CA0B-480A-B8F7-B527A06487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9A3BD-B1CA-4DFA-ADDA-750B1FFB3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4626-B2E6-4ED6-80D3-DF7AD581A5BA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C9A3E-9CCD-4E1A-9ED2-AEED7750F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84C12-91D4-4777-B865-C92EAAEC0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93AEA-9B98-4D60-AD80-4E8B908264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132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A45FE-95B9-4D86-893C-6E0ED6130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B5335-188A-469C-A82F-F2DAF04B2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A2C4E-BC4D-4853-83FD-078571C08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4626-B2E6-4ED6-80D3-DF7AD581A5BA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C9DD3-FA73-40EC-B6EF-F9ADA050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5AF03-0BD7-4E03-A957-4A4129460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93AEA-9B98-4D60-AD80-4E8B908264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237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A2898-6A35-411D-89B7-A809EB79D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4D018-2FBF-47BC-A2C0-436E78110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10268-5FFE-4691-BA19-825D2C2AC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4626-B2E6-4ED6-80D3-DF7AD581A5BA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3F407-52B1-4210-BC22-9D093DD11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F7959-D287-447F-B577-007B03444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93AEA-9B98-4D60-AD80-4E8B908264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91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DC83-5736-49F0-8215-B78299AD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FEF62-06F8-4BCE-86F6-249C1578B1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4818EA-D3ED-43EC-895A-ECE5D7969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2F727A-1525-4D5E-BC44-B11A0D23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4626-B2E6-4ED6-80D3-DF7AD581A5BA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62AE16-D7B6-4640-AE31-D41CE6808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79FBD-7F28-4DD9-A949-813B53078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93AEA-9B98-4D60-AD80-4E8B908264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52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7846-A3AF-4493-8B70-291390971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BBBC04-A16D-4152-81CF-0B2894B938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5248A5-F4C1-4654-9CC7-4348D06D8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C2DD59-222F-41B9-9656-81AEE3DB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B7C769-F144-4FF2-8F68-F0D37635F0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D8DCC7-46B6-4F46-B4FF-2036BBB4C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4626-B2E6-4ED6-80D3-DF7AD581A5BA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A0280-D87D-4431-8BB0-1AE36AF4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CEAF0-623C-4FC6-9D57-8121779E7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93AEA-9B98-4D60-AD80-4E8B908264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0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8C06A-702B-4772-89CF-12067CD61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D48283-E435-4E5D-BCB9-150922ADB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4626-B2E6-4ED6-80D3-DF7AD581A5BA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3EBA68-33DD-4751-9685-E033520B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DFCBB8-BAC2-4F9D-8213-C2EA66E92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93AEA-9B98-4D60-AD80-4E8B908264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240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789346-B1D3-434D-A226-562F1E26C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4626-B2E6-4ED6-80D3-DF7AD581A5BA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36369A-BF03-4859-894A-01EA80578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88D52-E57D-4C87-8680-B76E63179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93AEA-9B98-4D60-AD80-4E8B908264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522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A23C9-8B69-4243-917B-4CC59BC5A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5F757-2037-42EE-8E55-816CC63F1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1B1C2-E76C-4F6E-9786-371FE4F125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9DF96-DDD8-4D6C-8D4E-670288F6D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4626-B2E6-4ED6-80D3-DF7AD581A5BA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67C0F-1177-4027-B41B-4A3478F1F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5A0177-20E2-4734-A514-E2B1A3F86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93AEA-9B98-4D60-AD80-4E8B908264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32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598B7-164E-49F5-8910-E5E9B1B9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37E021-0D0E-4D9D-B5CD-BDAF2915C3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E0B3A-433E-47DD-BCDE-BE16AA734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E1AFEA-9F00-4094-B002-F0F69AEB3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4626-B2E6-4ED6-80D3-DF7AD581A5BA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01328C-A4AA-4BDF-886D-08A0A31AC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4E55D7-BCB3-4548-916E-D568C2DF5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93AEA-9B98-4D60-AD80-4E8B908264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37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5A9CC-7DBF-4B85-BCFD-00F97A720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428AD3-5EBE-455E-BFF7-6F8F5FA1FB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357B6-7E3B-498E-9653-37CBEFE36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4626-B2E6-4ED6-80D3-DF7AD581A5BA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0921E-876B-4CDB-BC57-15076B48B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EFC0B-D7F7-4170-95DC-AE938BCEA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93AEA-9B98-4D60-AD80-4E8B908264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23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F88D75-4E2C-419B-AD44-8613733FE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426356-3713-430D-A90E-A1C54D596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D745-C8F4-4807-8230-16FB67A63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4626-B2E6-4ED6-80D3-DF7AD581A5BA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C23B1-D84E-42BF-AD83-959D2AC7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C2886-EA58-403E-B029-4104389CB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93AEA-9B98-4D60-AD80-4E8B908264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130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62CE24-E047-489C-B031-11185AAA8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1EACA-25A2-4E49-9976-DC63F9A99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E746C-B688-4C3D-A5F3-F04A31625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C4626-B2E6-4ED6-80D3-DF7AD581A5BA}" type="datetimeFigureOut">
              <a:rPr lang="zh-CN" altLang="en-US" smtClean="0"/>
              <a:t>2022/5/12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D1273-E3F9-4553-BBC9-5D376C8B5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DF6EC-3F06-4A20-88C0-4FBCE5EE14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93AEA-9B98-4D60-AD80-4E8B908264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997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98ACC56-3B8C-4DDD-B407-E70BA51B8F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6325711"/>
              </p:ext>
            </p:extLst>
          </p:nvPr>
        </p:nvGraphicFramePr>
        <p:xfrm>
          <a:off x="601807" y="210126"/>
          <a:ext cx="45751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CDF885F-E3FB-4958-9F64-D85A5EAAD4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5190737"/>
              </p:ext>
            </p:extLst>
          </p:nvPr>
        </p:nvGraphicFramePr>
        <p:xfrm>
          <a:off x="5676620" y="79375"/>
          <a:ext cx="4568825" cy="274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99B9DEB-A985-4F36-AC8B-DC58270FBC3D}"/>
              </a:ext>
            </a:extLst>
          </p:cNvPr>
          <p:cNvCxnSpPr/>
          <p:nvPr/>
        </p:nvCxnSpPr>
        <p:spPr>
          <a:xfrm>
            <a:off x="6262012" y="1806715"/>
            <a:ext cx="0" cy="33169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666C536-CE77-47F1-97D2-E9D648B00B45}"/>
              </a:ext>
            </a:extLst>
          </p:cNvPr>
          <p:cNvSpPr txBox="1"/>
          <p:nvPr/>
        </p:nvSpPr>
        <p:spPr>
          <a:xfrm>
            <a:off x="6002035" y="1575883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5D429EB-91B6-4C2D-B4E1-FF5E2177D4F1}"/>
              </a:ext>
            </a:extLst>
          </p:cNvPr>
          <p:cNvCxnSpPr/>
          <p:nvPr/>
        </p:nvCxnSpPr>
        <p:spPr>
          <a:xfrm>
            <a:off x="9372766" y="1691299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EEFE35-F6D4-46C1-95BE-9DB02A383E8A}"/>
              </a:ext>
            </a:extLst>
          </p:cNvPr>
          <p:cNvSpPr txBox="1"/>
          <p:nvPr/>
        </p:nvSpPr>
        <p:spPr>
          <a:xfrm>
            <a:off x="9023141" y="1460467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Gairdner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6CC545D-C7D6-4E23-AD6A-DC229F94D540}"/>
              </a:ext>
            </a:extLst>
          </p:cNvPr>
          <p:cNvCxnSpPr/>
          <p:nvPr/>
        </p:nvCxnSpPr>
        <p:spPr>
          <a:xfrm>
            <a:off x="1131432" y="1847948"/>
            <a:ext cx="0" cy="33169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E11ABB0-8CB6-4AF0-90A6-364FF84DF395}"/>
              </a:ext>
            </a:extLst>
          </p:cNvPr>
          <p:cNvSpPr txBox="1"/>
          <p:nvPr/>
        </p:nvSpPr>
        <p:spPr>
          <a:xfrm>
            <a:off x="876090" y="1607661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5505C4B-87E7-4667-9167-6BC1C784FF53}"/>
              </a:ext>
            </a:extLst>
          </p:cNvPr>
          <p:cNvCxnSpPr>
            <a:cxnSpLocks/>
          </p:cNvCxnSpPr>
          <p:nvPr/>
        </p:nvCxnSpPr>
        <p:spPr>
          <a:xfrm>
            <a:off x="1888515" y="554477"/>
            <a:ext cx="0" cy="20801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7D6168A-012C-4A00-B001-1D03C147C850}"/>
              </a:ext>
            </a:extLst>
          </p:cNvPr>
          <p:cNvSpPr txBox="1"/>
          <p:nvPr/>
        </p:nvSpPr>
        <p:spPr>
          <a:xfrm>
            <a:off x="1523925" y="363732"/>
            <a:ext cx="726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Gairdner</a:t>
            </a:r>
            <a:endParaRPr lang="en-A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BEAAE41-F620-4750-99AC-9EFBC49273D0}"/>
              </a:ext>
            </a:extLst>
          </p:cNvPr>
          <p:cNvCxnSpPr/>
          <p:nvPr/>
        </p:nvCxnSpPr>
        <p:spPr>
          <a:xfrm>
            <a:off x="2550581" y="1474964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956444A-AB74-420C-800A-59EB7B565869}"/>
              </a:ext>
            </a:extLst>
          </p:cNvPr>
          <p:cNvSpPr txBox="1"/>
          <p:nvPr/>
        </p:nvSpPr>
        <p:spPr>
          <a:xfrm>
            <a:off x="2295239" y="1274438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9E833B4-2C4D-4A3E-8AC5-04B71BCCFE10}"/>
              </a:ext>
            </a:extLst>
          </p:cNvPr>
          <p:cNvCxnSpPr/>
          <p:nvPr/>
        </p:nvCxnSpPr>
        <p:spPr>
          <a:xfrm>
            <a:off x="8789328" y="1111111"/>
            <a:ext cx="0" cy="331694"/>
          </a:xfrm>
          <a:prstGeom prst="straightConnector1">
            <a:avLst/>
          </a:prstGeom>
          <a:ln>
            <a:solidFill>
              <a:srgbClr val="7F7F7F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03B3290-3156-4CDA-9AB6-D37546534D76}"/>
              </a:ext>
            </a:extLst>
          </p:cNvPr>
          <p:cNvSpPr txBox="1"/>
          <p:nvPr/>
        </p:nvSpPr>
        <p:spPr>
          <a:xfrm>
            <a:off x="8583087" y="909463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Gairdner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FCAC22C-67D6-42A3-9670-22C5C8B0007D}"/>
              </a:ext>
            </a:extLst>
          </p:cNvPr>
          <p:cNvCxnSpPr/>
          <p:nvPr/>
        </p:nvCxnSpPr>
        <p:spPr>
          <a:xfrm>
            <a:off x="7304960" y="1494760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5B193BE-B3A8-4315-AB31-7B43B6C69B10}"/>
              </a:ext>
            </a:extLst>
          </p:cNvPr>
          <p:cNvSpPr txBox="1"/>
          <p:nvPr/>
        </p:nvSpPr>
        <p:spPr>
          <a:xfrm>
            <a:off x="7044983" y="1263928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582318-50B4-4A84-9149-AE719F2CF56B}"/>
              </a:ext>
            </a:extLst>
          </p:cNvPr>
          <p:cNvSpPr txBox="1"/>
          <p:nvPr/>
        </p:nvSpPr>
        <p:spPr>
          <a:xfrm>
            <a:off x="972731" y="5690166"/>
            <a:ext cx="10058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</a:t>
            </a:r>
            <a:r>
              <a:rPr lang="en-A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Frequency distribution of PL (panicle length), GWP(grains weight per panicle), TGW (thousand grain weight) and PH (plant height) in the DH population of SYR01 × Gairdner. Arrows indicate the phenotypes of SYR01 and Gairdner, respectively. 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44AE2B17-D484-44FB-858A-32A97FF335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6687649"/>
              </p:ext>
            </p:extLst>
          </p:nvPr>
        </p:nvGraphicFramePr>
        <p:xfrm>
          <a:off x="604982" y="2899835"/>
          <a:ext cx="4572000" cy="273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E5D1BCD-6B7B-4F7C-B3FC-E521143D90A3}"/>
              </a:ext>
            </a:extLst>
          </p:cNvPr>
          <p:cNvCxnSpPr/>
          <p:nvPr/>
        </p:nvCxnSpPr>
        <p:spPr>
          <a:xfrm>
            <a:off x="1805830" y="4538681"/>
            <a:ext cx="0" cy="33169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2E56F46-1BA9-4247-9533-39D30BF1A8C6}"/>
              </a:ext>
            </a:extLst>
          </p:cNvPr>
          <p:cNvSpPr txBox="1"/>
          <p:nvPr/>
        </p:nvSpPr>
        <p:spPr>
          <a:xfrm>
            <a:off x="1443480" y="4338155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BD2F8A5-57F6-4AD4-94B1-6EFE7A6B6F65}"/>
              </a:ext>
            </a:extLst>
          </p:cNvPr>
          <p:cNvCxnSpPr/>
          <p:nvPr/>
        </p:nvCxnSpPr>
        <p:spPr>
          <a:xfrm>
            <a:off x="3769822" y="4490331"/>
            <a:ext cx="0" cy="33169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9673E026-A8B3-4019-AB0C-DB2D42C81890}"/>
              </a:ext>
            </a:extLst>
          </p:cNvPr>
          <p:cNvSpPr txBox="1"/>
          <p:nvPr/>
        </p:nvSpPr>
        <p:spPr>
          <a:xfrm>
            <a:off x="3658155" y="4316258"/>
            <a:ext cx="726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Gairdner</a:t>
            </a:r>
            <a:endParaRPr lang="en-A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D9F1882-0C39-4D70-8C7C-E15E26847BFC}"/>
              </a:ext>
            </a:extLst>
          </p:cNvPr>
          <p:cNvCxnSpPr/>
          <p:nvPr/>
        </p:nvCxnSpPr>
        <p:spPr>
          <a:xfrm>
            <a:off x="1950856" y="4275031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3D9310A3-3151-4BDD-A8F3-217C0A49ED04}"/>
              </a:ext>
            </a:extLst>
          </p:cNvPr>
          <p:cNvSpPr txBox="1"/>
          <p:nvPr/>
        </p:nvSpPr>
        <p:spPr>
          <a:xfrm>
            <a:off x="1695514" y="4074505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1AB8FAC-004E-4C96-B5A0-E0F0D197F75F}"/>
              </a:ext>
            </a:extLst>
          </p:cNvPr>
          <p:cNvCxnSpPr/>
          <p:nvPr/>
        </p:nvCxnSpPr>
        <p:spPr>
          <a:xfrm>
            <a:off x="3683789" y="3885792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2616AF4F-1BA1-4F9D-BD7B-3488889323FF}"/>
              </a:ext>
            </a:extLst>
          </p:cNvPr>
          <p:cNvSpPr txBox="1"/>
          <p:nvPr/>
        </p:nvSpPr>
        <p:spPr>
          <a:xfrm>
            <a:off x="3406751" y="3701991"/>
            <a:ext cx="726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Gairdner</a:t>
            </a:r>
            <a:endParaRPr lang="en-A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25F7FFB7-FF53-4E67-A06B-F42E808B21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7777302"/>
              </p:ext>
            </p:extLst>
          </p:nvPr>
        </p:nvGraphicFramePr>
        <p:xfrm>
          <a:off x="5675032" y="2900256"/>
          <a:ext cx="4572000" cy="274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3E715CE-1936-469B-A804-ADAEA8B89D93}"/>
              </a:ext>
            </a:extLst>
          </p:cNvPr>
          <p:cNvCxnSpPr/>
          <p:nvPr/>
        </p:nvCxnSpPr>
        <p:spPr>
          <a:xfrm>
            <a:off x="9632743" y="4227567"/>
            <a:ext cx="0" cy="33169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4FE55EA-27FB-4DB5-B0BE-7FA2F8B36C2D}"/>
              </a:ext>
            </a:extLst>
          </p:cNvPr>
          <p:cNvSpPr txBox="1"/>
          <p:nvPr/>
        </p:nvSpPr>
        <p:spPr>
          <a:xfrm>
            <a:off x="9372766" y="3996735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79C15F5-7053-420D-B1EC-80C9A32127C1}"/>
              </a:ext>
            </a:extLst>
          </p:cNvPr>
          <p:cNvCxnSpPr/>
          <p:nvPr/>
        </p:nvCxnSpPr>
        <p:spPr>
          <a:xfrm>
            <a:off x="9173233" y="3997727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0EEC56F-08F8-447D-8729-04DA1C371918}"/>
              </a:ext>
            </a:extLst>
          </p:cNvPr>
          <p:cNvSpPr txBox="1"/>
          <p:nvPr/>
        </p:nvSpPr>
        <p:spPr>
          <a:xfrm>
            <a:off x="8913256" y="3766895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FC55E49-FEA1-4FF9-8C0B-7FB6A12B2E99}"/>
              </a:ext>
            </a:extLst>
          </p:cNvPr>
          <p:cNvCxnSpPr/>
          <p:nvPr/>
        </p:nvCxnSpPr>
        <p:spPr>
          <a:xfrm>
            <a:off x="7726436" y="3560865"/>
            <a:ext cx="0" cy="33169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A5E77D9-C495-480C-ABDD-CDE5BCDA368C}"/>
              </a:ext>
            </a:extLst>
          </p:cNvPr>
          <p:cNvSpPr txBox="1"/>
          <p:nvPr/>
        </p:nvSpPr>
        <p:spPr>
          <a:xfrm>
            <a:off x="7578592" y="3321687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Gairdner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C7FA6F8-F661-481F-8112-F78672F814A5}"/>
              </a:ext>
            </a:extLst>
          </p:cNvPr>
          <p:cNvCxnSpPr/>
          <p:nvPr/>
        </p:nvCxnSpPr>
        <p:spPr>
          <a:xfrm>
            <a:off x="7480334" y="3386884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419D3C4-523A-4F0E-A6E5-5434ADB4AE49}"/>
              </a:ext>
            </a:extLst>
          </p:cNvPr>
          <p:cNvSpPr txBox="1"/>
          <p:nvPr/>
        </p:nvSpPr>
        <p:spPr>
          <a:xfrm>
            <a:off x="7040280" y="3173637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Gairdner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F1E3A39-26E7-4A1C-B37F-D7E581BBE0FB}"/>
              </a:ext>
            </a:extLst>
          </p:cNvPr>
          <p:cNvSpPr txBox="1"/>
          <p:nvPr/>
        </p:nvSpPr>
        <p:spPr>
          <a:xfrm rot="10800000">
            <a:off x="432399" y="697355"/>
            <a:ext cx="353943" cy="13849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DH lines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98C647B-1824-4A16-B53E-005AF7B05AE2}"/>
              </a:ext>
            </a:extLst>
          </p:cNvPr>
          <p:cNvSpPr txBox="1"/>
          <p:nvPr/>
        </p:nvSpPr>
        <p:spPr>
          <a:xfrm rot="10800000">
            <a:off x="5502397" y="637996"/>
            <a:ext cx="353943" cy="13849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DH lines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AD3841D-9794-458E-9CC8-83405E05D2B0}"/>
              </a:ext>
            </a:extLst>
          </p:cNvPr>
          <p:cNvSpPr txBox="1"/>
          <p:nvPr/>
        </p:nvSpPr>
        <p:spPr>
          <a:xfrm rot="10800000">
            <a:off x="438920" y="3456981"/>
            <a:ext cx="353943" cy="13849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DH lines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443FB46-F3EE-483A-8E81-D914F49D8F7F}"/>
              </a:ext>
            </a:extLst>
          </p:cNvPr>
          <p:cNvSpPr txBox="1"/>
          <p:nvPr/>
        </p:nvSpPr>
        <p:spPr>
          <a:xfrm rot="10800000">
            <a:off x="5502397" y="3550017"/>
            <a:ext cx="353943" cy="13913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DH lines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D724D3E-ABF3-4252-AC03-4A4BE18A7B78}"/>
              </a:ext>
            </a:extLst>
          </p:cNvPr>
          <p:cNvSpPr txBox="1"/>
          <p:nvPr/>
        </p:nvSpPr>
        <p:spPr>
          <a:xfrm>
            <a:off x="377590" y="142550"/>
            <a:ext cx="478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A2B9135-1E99-468C-B935-EB5AC498009B}"/>
              </a:ext>
            </a:extLst>
          </p:cNvPr>
          <p:cNvSpPr txBox="1"/>
          <p:nvPr/>
        </p:nvSpPr>
        <p:spPr>
          <a:xfrm>
            <a:off x="5435686" y="139629"/>
            <a:ext cx="478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1BD5D54-521B-4624-BEE3-0E83A2E1B596}"/>
              </a:ext>
            </a:extLst>
          </p:cNvPr>
          <p:cNvSpPr txBox="1"/>
          <p:nvPr/>
        </p:nvSpPr>
        <p:spPr>
          <a:xfrm>
            <a:off x="370024" y="3020699"/>
            <a:ext cx="478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5F9F0D8-E081-4326-A77D-C70A0F0434BB}"/>
              </a:ext>
            </a:extLst>
          </p:cNvPr>
          <p:cNvSpPr txBox="1"/>
          <p:nvPr/>
        </p:nvSpPr>
        <p:spPr>
          <a:xfrm>
            <a:off x="5435686" y="3048423"/>
            <a:ext cx="478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313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D1FCD8F-F202-4D5D-B949-29ADBCC10C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789649"/>
              </p:ext>
            </p:extLst>
          </p:nvPr>
        </p:nvGraphicFramePr>
        <p:xfrm>
          <a:off x="675974" y="152997"/>
          <a:ext cx="45751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0518E97-7973-4C49-9C5F-0BC01F6935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010266"/>
              </p:ext>
            </p:extLst>
          </p:nvPr>
        </p:nvGraphicFramePr>
        <p:xfrm>
          <a:off x="5763070" y="15299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EFB1576-72F8-49F5-85E8-E3121422DC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2768289"/>
              </p:ext>
            </p:extLst>
          </p:nvPr>
        </p:nvGraphicFramePr>
        <p:xfrm>
          <a:off x="675974" y="320457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4936D55-789A-4E23-AEBE-1A1123991A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7071267"/>
              </p:ext>
            </p:extLst>
          </p:nvPr>
        </p:nvGraphicFramePr>
        <p:xfrm>
          <a:off x="5763070" y="32792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66A1645-3B74-407E-A1E9-5C2E2158DA28}"/>
              </a:ext>
            </a:extLst>
          </p:cNvPr>
          <p:cNvCxnSpPr>
            <a:cxnSpLocks/>
          </p:cNvCxnSpPr>
          <p:nvPr/>
        </p:nvCxnSpPr>
        <p:spPr>
          <a:xfrm>
            <a:off x="3589818" y="560263"/>
            <a:ext cx="0" cy="166386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EF3C91E-C45F-4E05-8445-8FBAADC1009A}"/>
              </a:ext>
            </a:extLst>
          </p:cNvPr>
          <p:cNvSpPr txBox="1"/>
          <p:nvPr/>
        </p:nvSpPr>
        <p:spPr>
          <a:xfrm>
            <a:off x="3305292" y="387342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FE9F0D2-C51E-4323-B89F-A9B0C0DD7F6D}"/>
              </a:ext>
            </a:extLst>
          </p:cNvPr>
          <p:cNvCxnSpPr/>
          <p:nvPr/>
        </p:nvCxnSpPr>
        <p:spPr>
          <a:xfrm>
            <a:off x="2628793" y="950926"/>
            <a:ext cx="0" cy="226551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A6CB784-CC2D-472C-A1CF-DA463DFB3F38}"/>
              </a:ext>
            </a:extLst>
          </p:cNvPr>
          <p:cNvSpPr txBox="1"/>
          <p:nvPr/>
        </p:nvSpPr>
        <p:spPr>
          <a:xfrm>
            <a:off x="2079729" y="776871"/>
            <a:ext cx="726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Gairdner</a:t>
            </a:r>
            <a:endParaRPr lang="en-A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65D944E-4A87-4F5A-A817-47E2BF72AD48}"/>
              </a:ext>
            </a:extLst>
          </p:cNvPr>
          <p:cNvCxnSpPr/>
          <p:nvPr/>
        </p:nvCxnSpPr>
        <p:spPr>
          <a:xfrm>
            <a:off x="6602695" y="1823696"/>
            <a:ext cx="0" cy="33169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3A9C5FD-033F-442B-A15B-3D26A243C507}"/>
              </a:ext>
            </a:extLst>
          </p:cNvPr>
          <p:cNvSpPr txBox="1"/>
          <p:nvPr/>
        </p:nvSpPr>
        <p:spPr>
          <a:xfrm>
            <a:off x="6347353" y="1623170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0CA981E-6DA7-49A8-917E-8A3E8B2B6ABB}"/>
              </a:ext>
            </a:extLst>
          </p:cNvPr>
          <p:cNvCxnSpPr/>
          <p:nvPr/>
        </p:nvCxnSpPr>
        <p:spPr>
          <a:xfrm>
            <a:off x="8701236" y="1363486"/>
            <a:ext cx="0" cy="187232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41EA3A5-4BC5-47EE-85D5-31B5DE1379F0}"/>
              </a:ext>
            </a:extLst>
          </p:cNvPr>
          <p:cNvSpPr txBox="1"/>
          <p:nvPr/>
        </p:nvSpPr>
        <p:spPr>
          <a:xfrm>
            <a:off x="8424198" y="1165820"/>
            <a:ext cx="726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Gairdner</a:t>
            </a:r>
            <a:endParaRPr lang="en-A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1E37A4A-D282-4D07-895E-4E59C2C22C03}"/>
              </a:ext>
            </a:extLst>
          </p:cNvPr>
          <p:cNvCxnSpPr/>
          <p:nvPr/>
        </p:nvCxnSpPr>
        <p:spPr>
          <a:xfrm>
            <a:off x="2142189" y="4650870"/>
            <a:ext cx="0" cy="33169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3AF07C1-D94F-4BB3-B104-147B6E8889E8}"/>
              </a:ext>
            </a:extLst>
          </p:cNvPr>
          <p:cNvSpPr txBox="1"/>
          <p:nvPr/>
        </p:nvSpPr>
        <p:spPr>
          <a:xfrm>
            <a:off x="1818755" y="4454864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A37C878-8126-4E4C-8B1C-CCBF969E3BB7}"/>
              </a:ext>
            </a:extLst>
          </p:cNvPr>
          <p:cNvCxnSpPr/>
          <p:nvPr/>
        </p:nvCxnSpPr>
        <p:spPr>
          <a:xfrm>
            <a:off x="3801694" y="4122064"/>
            <a:ext cx="0" cy="33169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6F6A8EB-6807-4826-B1B3-1BAA274CE1DA}"/>
              </a:ext>
            </a:extLst>
          </p:cNvPr>
          <p:cNvSpPr txBox="1"/>
          <p:nvPr/>
        </p:nvSpPr>
        <p:spPr>
          <a:xfrm>
            <a:off x="3505405" y="3937439"/>
            <a:ext cx="726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Gairdner</a:t>
            </a:r>
            <a:endParaRPr lang="en-A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23EDE78-0C87-40E4-9B02-035F69A19F6C}"/>
              </a:ext>
            </a:extLst>
          </p:cNvPr>
          <p:cNvCxnSpPr/>
          <p:nvPr/>
        </p:nvCxnSpPr>
        <p:spPr>
          <a:xfrm>
            <a:off x="6890007" y="4824925"/>
            <a:ext cx="0" cy="33169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529BD18-756B-4547-A099-300DDF0AC4BC}"/>
              </a:ext>
            </a:extLst>
          </p:cNvPr>
          <p:cNvSpPr txBox="1"/>
          <p:nvPr/>
        </p:nvSpPr>
        <p:spPr>
          <a:xfrm>
            <a:off x="6528974" y="4642881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B30F4CE-7D8D-4ECB-BA63-32A374F71191}"/>
              </a:ext>
            </a:extLst>
          </p:cNvPr>
          <p:cNvCxnSpPr/>
          <p:nvPr/>
        </p:nvCxnSpPr>
        <p:spPr>
          <a:xfrm>
            <a:off x="8957817" y="4329996"/>
            <a:ext cx="0" cy="33169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E10B30E-0C43-4F19-B781-428D79E3A42B}"/>
              </a:ext>
            </a:extLst>
          </p:cNvPr>
          <p:cNvSpPr txBox="1"/>
          <p:nvPr/>
        </p:nvSpPr>
        <p:spPr>
          <a:xfrm>
            <a:off x="8680779" y="4146195"/>
            <a:ext cx="726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Gairdner</a:t>
            </a:r>
            <a:endParaRPr lang="en-A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903D2FD-C132-4DA3-90BB-9ABC9E1F754B}"/>
              </a:ext>
            </a:extLst>
          </p:cNvPr>
          <p:cNvCxnSpPr/>
          <p:nvPr/>
        </p:nvCxnSpPr>
        <p:spPr>
          <a:xfrm>
            <a:off x="4101740" y="660983"/>
            <a:ext cx="0" cy="17021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549E8CE-046B-4134-8790-B52C6C386CBB}"/>
              </a:ext>
            </a:extLst>
          </p:cNvPr>
          <p:cNvSpPr txBox="1"/>
          <p:nvPr/>
        </p:nvSpPr>
        <p:spPr>
          <a:xfrm>
            <a:off x="3846398" y="486719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62DA80C-5717-4C94-AC4F-7EA4261CEF6D}"/>
              </a:ext>
            </a:extLst>
          </p:cNvPr>
          <p:cNvCxnSpPr/>
          <p:nvPr/>
        </p:nvCxnSpPr>
        <p:spPr>
          <a:xfrm>
            <a:off x="2829930" y="682754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8C28945-D1B0-43F2-A9B5-9661D4A509C3}"/>
              </a:ext>
            </a:extLst>
          </p:cNvPr>
          <p:cNvSpPr txBox="1"/>
          <p:nvPr/>
        </p:nvSpPr>
        <p:spPr>
          <a:xfrm>
            <a:off x="2552892" y="498953"/>
            <a:ext cx="726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Gairdner</a:t>
            </a:r>
            <a:endParaRPr lang="en-A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344EB4C-6D5E-4645-8391-150F23F0EFEB}"/>
              </a:ext>
            </a:extLst>
          </p:cNvPr>
          <p:cNvCxnSpPr/>
          <p:nvPr/>
        </p:nvCxnSpPr>
        <p:spPr>
          <a:xfrm>
            <a:off x="7218356" y="1154774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1DA26F6-3152-41D4-80EF-346AF5B22E80}"/>
              </a:ext>
            </a:extLst>
          </p:cNvPr>
          <p:cNvSpPr txBox="1"/>
          <p:nvPr/>
        </p:nvSpPr>
        <p:spPr>
          <a:xfrm>
            <a:off x="6963014" y="954248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480674B-6225-46E5-8C6E-58BEEFD742B4}"/>
              </a:ext>
            </a:extLst>
          </p:cNvPr>
          <p:cNvCxnSpPr/>
          <p:nvPr/>
        </p:nvCxnSpPr>
        <p:spPr>
          <a:xfrm>
            <a:off x="8436110" y="1149758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CD7612FC-3EFF-4AC4-BDAC-E76BF2E78EDA}"/>
              </a:ext>
            </a:extLst>
          </p:cNvPr>
          <p:cNvSpPr txBox="1"/>
          <p:nvPr/>
        </p:nvSpPr>
        <p:spPr>
          <a:xfrm>
            <a:off x="8275805" y="927045"/>
            <a:ext cx="726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Gairdner</a:t>
            </a:r>
            <a:endParaRPr lang="en-A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9FA5D6B-621B-4A1F-95D9-7539E4F749EE}"/>
              </a:ext>
            </a:extLst>
          </p:cNvPr>
          <p:cNvCxnSpPr/>
          <p:nvPr/>
        </p:nvCxnSpPr>
        <p:spPr>
          <a:xfrm>
            <a:off x="2016680" y="4918735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1C09803-8A76-4D7C-B39E-A847EEBBD97D}"/>
              </a:ext>
            </a:extLst>
          </p:cNvPr>
          <p:cNvSpPr txBox="1"/>
          <p:nvPr/>
        </p:nvSpPr>
        <p:spPr>
          <a:xfrm>
            <a:off x="1615423" y="4718209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9C9A4A1-DE06-4D9C-932F-7E2BE02D0F98}"/>
              </a:ext>
            </a:extLst>
          </p:cNvPr>
          <p:cNvCxnSpPr/>
          <p:nvPr/>
        </p:nvCxnSpPr>
        <p:spPr>
          <a:xfrm>
            <a:off x="3964340" y="4355449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217DCA3-4DDF-4E44-AA88-96040984AAF5}"/>
              </a:ext>
            </a:extLst>
          </p:cNvPr>
          <p:cNvSpPr txBox="1"/>
          <p:nvPr/>
        </p:nvSpPr>
        <p:spPr>
          <a:xfrm>
            <a:off x="3774852" y="4171648"/>
            <a:ext cx="726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Gairdner</a:t>
            </a:r>
            <a:endParaRPr lang="en-A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C1B25AB-630C-4BF4-8634-9511E3318FAE}"/>
              </a:ext>
            </a:extLst>
          </p:cNvPr>
          <p:cNvCxnSpPr/>
          <p:nvPr/>
        </p:nvCxnSpPr>
        <p:spPr>
          <a:xfrm>
            <a:off x="7051887" y="4621687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02F2AF8C-F138-4A93-B69C-EB4DE3D7E6DB}"/>
              </a:ext>
            </a:extLst>
          </p:cNvPr>
          <p:cNvSpPr txBox="1"/>
          <p:nvPr/>
        </p:nvSpPr>
        <p:spPr>
          <a:xfrm>
            <a:off x="6796545" y="4458031"/>
            <a:ext cx="9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b="1" dirty="0">
                <a:latin typeface="Arial" panose="020B0604020202020204" pitchFamily="34" charset="0"/>
                <a:cs typeface="Arial" panose="020B0604020202020204" pitchFamily="34" charset="0"/>
              </a:rPr>
              <a:t>SYR01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F4016F5-4415-46BE-927A-5D2753E18560}"/>
              </a:ext>
            </a:extLst>
          </p:cNvPr>
          <p:cNvCxnSpPr/>
          <p:nvPr/>
        </p:nvCxnSpPr>
        <p:spPr>
          <a:xfrm>
            <a:off x="9099233" y="4486849"/>
            <a:ext cx="0" cy="3316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AEDBD357-9F36-490E-9658-B90864BA52B3}"/>
              </a:ext>
            </a:extLst>
          </p:cNvPr>
          <p:cNvSpPr txBox="1"/>
          <p:nvPr/>
        </p:nvSpPr>
        <p:spPr>
          <a:xfrm>
            <a:off x="8977838" y="4303048"/>
            <a:ext cx="7261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9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Gairdner</a:t>
            </a:r>
            <a:endParaRPr lang="en-A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4F2D206-861C-43DA-B5CB-DF4F4A602853}"/>
              </a:ext>
            </a:extLst>
          </p:cNvPr>
          <p:cNvSpPr txBox="1"/>
          <p:nvPr/>
        </p:nvSpPr>
        <p:spPr>
          <a:xfrm>
            <a:off x="675974" y="5918321"/>
            <a:ext cx="11063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AU">
                <a:latin typeface="Times New Roman" panose="02020603050405020304" pitchFamily="18" charset="0"/>
                <a:cs typeface="Times New Roman" panose="02020603050405020304" pitchFamily="18" charset="0"/>
              </a:rPr>
              <a:t>Figure S2.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 distribution of grain shape related traits in the DH population of SYR01 × Gairdner. Arrows indicate the phenotypes of SYR01 and Gairdner, respectively. GL, grain length; GW, grain width; GT, grain thickness, ASA, average seed area.</a:t>
            </a:r>
            <a:endParaRPr lang="en-AU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FE97FDA-3AD8-4718-B286-739415104729}"/>
              </a:ext>
            </a:extLst>
          </p:cNvPr>
          <p:cNvSpPr txBox="1"/>
          <p:nvPr/>
        </p:nvSpPr>
        <p:spPr>
          <a:xfrm rot="10800000">
            <a:off x="493047" y="715815"/>
            <a:ext cx="353943" cy="13849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DH lines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5C98E-CF6F-4770-AE96-9E898EA1BFF0}"/>
              </a:ext>
            </a:extLst>
          </p:cNvPr>
          <p:cNvSpPr txBox="1"/>
          <p:nvPr/>
        </p:nvSpPr>
        <p:spPr>
          <a:xfrm rot="10800000">
            <a:off x="504186" y="3804399"/>
            <a:ext cx="353943" cy="13849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DH lines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F6617D1-012C-486B-937D-EFC9432F3DE7}"/>
              </a:ext>
            </a:extLst>
          </p:cNvPr>
          <p:cNvSpPr txBox="1"/>
          <p:nvPr/>
        </p:nvSpPr>
        <p:spPr>
          <a:xfrm rot="10800000">
            <a:off x="5560478" y="715815"/>
            <a:ext cx="353943" cy="13849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DH lines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7B433C8-E8C3-47AF-B350-290B43B6B288}"/>
              </a:ext>
            </a:extLst>
          </p:cNvPr>
          <p:cNvSpPr txBox="1"/>
          <p:nvPr/>
        </p:nvSpPr>
        <p:spPr>
          <a:xfrm rot="10800000">
            <a:off x="5554293" y="3827137"/>
            <a:ext cx="353943" cy="13849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DH lines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A6F8AA9-CB7F-4A89-9FEB-FA7A22975EE5}"/>
              </a:ext>
            </a:extLst>
          </p:cNvPr>
          <p:cNvSpPr txBox="1"/>
          <p:nvPr/>
        </p:nvSpPr>
        <p:spPr>
          <a:xfrm>
            <a:off x="430672" y="216037"/>
            <a:ext cx="478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2E29930-393B-4CFA-9E50-D794B07E6109}"/>
              </a:ext>
            </a:extLst>
          </p:cNvPr>
          <p:cNvSpPr txBox="1"/>
          <p:nvPr/>
        </p:nvSpPr>
        <p:spPr>
          <a:xfrm>
            <a:off x="5435616" y="216037"/>
            <a:ext cx="478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D2693AD-7D9F-46D7-B8CC-4D32DD299A7D}"/>
              </a:ext>
            </a:extLst>
          </p:cNvPr>
          <p:cNvSpPr txBox="1"/>
          <p:nvPr/>
        </p:nvSpPr>
        <p:spPr>
          <a:xfrm>
            <a:off x="441811" y="3287925"/>
            <a:ext cx="478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C2396D3-BB23-41EA-8CA2-3DB6990CA600}"/>
              </a:ext>
            </a:extLst>
          </p:cNvPr>
          <p:cNvSpPr txBox="1"/>
          <p:nvPr/>
        </p:nvSpPr>
        <p:spPr>
          <a:xfrm>
            <a:off x="5444170" y="3287925"/>
            <a:ext cx="478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121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D913C07-DB7D-4944-AE01-135B7EA6A4E1}"/>
              </a:ext>
            </a:extLst>
          </p:cNvPr>
          <p:cNvSpPr txBox="1"/>
          <p:nvPr/>
        </p:nvSpPr>
        <p:spPr>
          <a:xfrm>
            <a:off x="1442907" y="4419600"/>
            <a:ext cx="9328558" cy="1058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S3. </a:t>
            </a:r>
            <a:r>
              <a:rPr lang="en-AU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a)</a:t>
            </a:r>
            <a:r>
              <a:rPr lang="en-AU" altLang="zh-CN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AU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Correlations between flag leaf thickness and plant height (left). (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AU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) </a:t>
            </a:r>
            <a:r>
              <a:rPr lang="en-US" altLang="zh-CN" sz="2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Distributions of different </a:t>
            </a:r>
            <a:r>
              <a:rPr lang="en-AU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AU" altLang="zh-CN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lant height group within different </a:t>
            </a:r>
            <a:r>
              <a:rPr lang="en-AU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flag leaf thickness </a:t>
            </a:r>
            <a:r>
              <a:rPr lang="en-AU" altLang="zh-CN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ranges (right).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FC9F31F-F422-4CAE-A866-6F6630FA23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273397"/>
              </p:ext>
            </p:extLst>
          </p:nvPr>
        </p:nvGraphicFramePr>
        <p:xfrm>
          <a:off x="6147411" y="869400"/>
          <a:ext cx="5567081" cy="355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D002453-C796-4DEA-BFD8-85406064C4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1967289"/>
              </p:ext>
            </p:extLst>
          </p:nvPr>
        </p:nvGraphicFramePr>
        <p:xfrm>
          <a:off x="789810" y="894151"/>
          <a:ext cx="4742512" cy="3088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08DD94C-74B3-408D-B740-F5AE5706BF03}"/>
              </a:ext>
            </a:extLst>
          </p:cNvPr>
          <p:cNvSpPr txBox="1"/>
          <p:nvPr/>
        </p:nvSpPr>
        <p:spPr>
          <a:xfrm>
            <a:off x="2597487" y="3954903"/>
            <a:ext cx="1282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b="1" dirty="0">
                <a:latin typeface="Arial" panose="020B0604020202020204" pitchFamily="34" charset="0"/>
                <a:cs typeface="Arial" panose="020B0604020202020204" pitchFamily="34" charset="0"/>
              </a:rPr>
              <a:t>Plant height (cm)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B42B73-B7B5-47BE-A104-B446B4D7AD7B}"/>
              </a:ext>
            </a:extLst>
          </p:cNvPr>
          <p:cNvSpPr txBox="1"/>
          <p:nvPr/>
        </p:nvSpPr>
        <p:spPr>
          <a:xfrm rot="10800000">
            <a:off x="477508" y="1644751"/>
            <a:ext cx="338554" cy="15872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AU" sz="1000" b="1" dirty="0">
                <a:latin typeface="Arial" panose="020B0604020202020204" pitchFamily="34" charset="0"/>
                <a:cs typeface="Arial" panose="020B0604020202020204" pitchFamily="34" charset="0"/>
              </a:rPr>
              <a:t>Flag leaf thickness(um)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2D8736-4D2F-49A2-A4B6-CAD57636A846}"/>
              </a:ext>
            </a:extLst>
          </p:cNvPr>
          <p:cNvSpPr txBox="1"/>
          <p:nvPr/>
        </p:nvSpPr>
        <p:spPr>
          <a:xfrm>
            <a:off x="541538" y="869400"/>
            <a:ext cx="274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0EE2A0-E730-4559-9E2B-893B0F70EFA8}"/>
              </a:ext>
            </a:extLst>
          </p:cNvPr>
          <p:cNvSpPr txBox="1"/>
          <p:nvPr/>
        </p:nvSpPr>
        <p:spPr>
          <a:xfrm>
            <a:off x="6147411" y="869400"/>
            <a:ext cx="274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49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250A05-486A-4952-BE11-87AC334BD8A7}"/>
              </a:ext>
            </a:extLst>
          </p:cNvPr>
          <p:cNvSpPr txBox="1"/>
          <p:nvPr/>
        </p:nvSpPr>
        <p:spPr>
          <a:xfrm>
            <a:off x="2411081" y="5564036"/>
            <a:ext cx="76746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S4. Original  </a:t>
            </a:r>
            <a:r>
              <a:rPr lang="en-AU" sz="20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DArT</a:t>
            </a:r>
            <a:r>
              <a:rPr lang="en-AU" sz="2000" dirty="0">
                <a:latin typeface="Times New Roman" panose="02020603050405020304" pitchFamily="18" charset="0"/>
                <a:ea typeface="DengXian" panose="02010600030101010101" pitchFamily="2" charset="-122"/>
              </a:rPr>
              <a:t> and SNP </a:t>
            </a:r>
            <a:r>
              <a:rPr lang="en-AU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markers 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distribution </a:t>
            </a:r>
            <a:r>
              <a:rPr lang="en-AU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on barley chromosomes 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for 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SYR01/Gairdner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population.</a:t>
            </a:r>
            <a:endParaRPr lang="en-AU" sz="2000" dirty="0"/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0BC061B0-7CEB-494B-9B47-BD84F61DB1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475BFD0-A60C-4700-91D7-F929E8EF861C}"/>
              </a:ext>
            </a:extLst>
          </p:cNvPr>
          <p:cNvGrpSpPr/>
          <p:nvPr/>
        </p:nvGrpSpPr>
        <p:grpSpPr>
          <a:xfrm>
            <a:off x="1592277" y="296493"/>
            <a:ext cx="8702645" cy="5033599"/>
            <a:chOff x="1592277" y="296493"/>
            <a:chExt cx="8702645" cy="5033599"/>
          </a:xfrm>
        </p:grpSpPr>
        <p:pic>
          <p:nvPicPr>
            <p:cNvPr id="8" name="Picture 7" descr="Chart, bar chart&#10;&#10;Description automatically generated">
              <a:extLst>
                <a:ext uri="{FF2B5EF4-FFF2-40B4-BE49-F238E27FC236}">
                  <a16:creationId xmlns:a16="http://schemas.microsoft.com/office/drawing/2014/main" id="{66E468E9-04F4-4E00-BF69-F841148550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57" b="11149"/>
            <a:stretch/>
          </p:blipFill>
          <p:spPr>
            <a:xfrm>
              <a:off x="1592277" y="665825"/>
              <a:ext cx="8702645" cy="4664267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10CED47-57D8-4AC5-B0B0-6741DC1E2925}"/>
                </a:ext>
              </a:extLst>
            </p:cNvPr>
            <p:cNvSpPr txBox="1"/>
            <p:nvPr/>
          </p:nvSpPr>
          <p:spPr>
            <a:xfrm>
              <a:off x="3191521" y="296493"/>
              <a:ext cx="5504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The number of markers within 1Mb window size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1739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12D4E3-D15C-43CD-928A-44AEBD15A135}"/>
              </a:ext>
            </a:extLst>
          </p:cNvPr>
          <p:cNvSpPr txBox="1"/>
          <p:nvPr/>
        </p:nvSpPr>
        <p:spPr>
          <a:xfrm>
            <a:off x="2514600" y="4941249"/>
            <a:ext cx="68140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S5 Alignment of the 2H genetic map with 2021 physical map of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Morex</a:t>
            </a:r>
            <a:r>
              <a:rPr lang="en-US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reference genome assembly. </a:t>
            </a:r>
            <a:endParaRPr lang="en-AU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9B4B4EF-E7DA-4283-9C88-755D95E359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4042141"/>
              </p:ext>
            </p:extLst>
          </p:nvPr>
        </p:nvGraphicFramePr>
        <p:xfrm>
          <a:off x="2863362" y="859787"/>
          <a:ext cx="5972175" cy="4081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1048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1931</TotalTime>
  <Words>320</Words>
  <Application>Microsoft Office PowerPoint</Application>
  <PresentationFormat>Widescreen</PresentationFormat>
  <Paragraphs>70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等线</vt:lpstr>
      <vt:lpstr>等线 Light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Tianxiao Chen</dc:creator>
  <cp:lastModifiedBy>Meixue Zhou</cp:lastModifiedBy>
  <cp:revision>6</cp:revision>
  <dcterms:created xsi:type="dcterms:W3CDTF">2021-09-29T07:04:01Z</dcterms:created>
  <dcterms:modified xsi:type="dcterms:W3CDTF">2022-05-12T07:59:46Z</dcterms:modified>
</cp:coreProperties>
</file>