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48"/>
    <p:restoredTop sz="94697"/>
  </p:normalViewPr>
  <p:slideViewPr>
    <p:cSldViewPr snapToGrid="0" snapToObjects="1">
      <p:cViewPr varScale="1">
        <p:scale>
          <a:sx n="124" d="100"/>
          <a:sy n="124" d="100"/>
        </p:scale>
        <p:origin x="18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alvatoreesposito/GoogleDrive/AG/GWAS/summary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C40D-5249-A1A7-83C1FA66A62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Foglio1!$A$25:$A$30</c:f>
              <c:strCache>
                <c:ptCount val="6"/>
                <c:pt idx="0">
                  <c:v>FASTmrEMMA</c:v>
                </c:pt>
                <c:pt idx="1">
                  <c:v>mrMLM</c:v>
                </c:pt>
                <c:pt idx="2">
                  <c:v>pLARmEB</c:v>
                </c:pt>
                <c:pt idx="3">
                  <c:v>ISIS-EM-BLASSO</c:v>
                </c:pt>
                <c:pt idx="4">
                  <c:v>FASTmrMLM</c:v>
                </c:pt>
                <c:pt idx="5">
                  <c:v>pKWmEB</c:v>
                </c:pt>
              </c:strCache>
            </c:strRef>
          </c:cat>
          <c:val>
            <c:numRef>
              <c:f>Foglio1!$B$25:$B$30</c:f>
              <c:numCache>
                <c:formatCode>General</c:formatCode>
                <c:ptCount val="6"/>
                <c:pt idx="0">
                  <c:v>23</c:v>
                </c:pt>
                <c:pt idx="1">
                  <c:v>49</c:v>
                </c:pt>
                <c:pt idx="2">
                  <c:v>64</c:v>
                </c:pt>
                <c:pt idx="3">
                  <c:v>68</c:v>
                </c:pt>
                <c:pt idx="4">
                  <c:v>90</c:v>
                </c:pt>
                <c:pt idx="5">
                  <c:v>166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0D-5249-A1A7-83C1FA66A62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"/>
        <c:axId val="687172799"/>
        <c:axId val="687174479"/>
      </c:barChart>
      <c:catAx>
        <c:axId val="68717279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687174479"/>
        <c:crosses val="autoZero"/>
        <c:auto val="1"/>
        <c:lblAlgn val="ctr"/>
        <c:lblOffset val="100"/>
        <c:noMultiLvlLbl val="0"/>
      </c:catAx>
      <c:valAx>
        <c:axId val="68717447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871727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A0C1C3-9501-264D-B0FC-40974BF7D7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B575A14-6285-0B4E-B935-FDCCD0CDEA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5D0C18E-0CC4-6D4C-853D-84B3B17B8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10F54-5AFB-0842-8BDF-45CD7CA8D488}" type="datetimeFigureOut">
              <a:rPr lang="it-IT" smtClean="0"/>
              <a:t>09/05/22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E9BD4D6-1112-2C40-A8D5-B96DFC879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7B51511-552C-FE4C-ACFC-F80BD3004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527CA-832D-8B4C-8747-F42D08F0D8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8454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5C79A49-140D-E149-A67D-8E9C5E466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7B7DCFE-05D5-064A-A5B5-77399674CA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3D1F690-D26E-2544-B4EA-242835FF4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10F54-5AFB-0842-8BDF-45CD7CA8D488}" type="datetimeFigureOut">
              <a:rPr lang="it-IT" smtClean="0"/>
              <a:t>09/05/22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D68CD9B-9847-4541-BB71-7148A87B2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8173D0A-CDEC-8648-A70B-E24FFC733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527CA-832D-8B4C-8747-F42D08F0D8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133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F57C167-613D-C34C-A8C0-56882E0FE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A61089F-C612-1B46-A34F-D4D64A5DB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C6C9A00-D1A2-B849-B6B6-4F21F2B6B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10F54-5AFB-0842-8BDF-45CD7CA8D488}" type="datetimeFigureOut">
              <a:rPr lang="it-IT" smtClean="0"/>
              <a:t>09/05/22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0609D07-7207-3049-8BFD-E00AE2FA7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5743AC6-C9F1-8942-AE4E-7B92E8F77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527CA-832D-8B4C-8747-F42D08F0D8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2771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41C386C-5B0B-7B4D-A46C-A75C96303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B373EA8-B74F-164C-9C7E-9759E14BE9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376FC5D-D0E6-7543-992F-6959A0988A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D24D14C-CC0A-3B41-B706-54C455F6B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10F54-5AFB-0842-8BDF-45CD7CA8D488}" type="datetimeFigureOut">
              <a:rPr lang="it-IT" smtClean="0"/>
              <a:t>09/05/22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A8D8782-F656-5F4A-AECD-B6CD758DD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4F07DF5-BF66-BE47-9ACB-15901CE7B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527CA-832D-8B4C-8747-F42D08F0D8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6724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D0E913F-C26D-6A4E-87CF-3FF15D789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5E1B7E9-C3D8-364C-BCDA-00ABB6367E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FFB39AF-F2C2-4041-B727-719582F90D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E8360BE-0E4E-3746-AE03-AA3E67FEE4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8241BD3-7567-8149-9CF4-36DD0A9495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C26962C6-9A87-6542-991D-4527A7BCF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10F54-5AFB-0842-8BDF-45CD7CA8D488}" type="datetimeFigureOut">
              <a:rPr lang="it-IT" smtClean="0"/>
              <a:t>09/05/22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B7B8336-277D-324D-A936-1EDF12A71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EFA90E98-4FC4-1947-968C-58FB5019E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527CA-832D-8B4C-8747-F42D08F0D8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5632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7ABA710-DED8-8348-8366-7CA5901BE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CAF35F8-24A8-894A-9717-FAAB43F11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10F54-5AFB-0842-8BDF-45CD7CA8D488}" type="datetimeFigureOut">
              <a:rPr lang="it-IT" smtClean="0"/>
              <a:t>09/05/22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C0E02BC-31F8-1E4F-B579-3C0FCF11E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B4A537E-F773-CD41-AB0C-0ED8EF2A2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527CA-832D-8B4C-8747-F42D08F0D8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5039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63B23F0F-C068-F440-9E9C-8C4DC79D0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10F54-5AFB-0842-8BDF-45CD7CA8D488}" type="datetimeFigureOut">
              <a:rPr lang="it-IT" smtClean="0"/>
              <a:t>09/05/22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F1F01BD3-A394-EA43-9AF7-0CD756DCC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9B10270-3447-594E-98BF-A22A44BCC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527CA-832D-8B4C-8747-F42D08F0D8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8303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E0571A3-E758-6640-9C0F-4CE376CAD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34913FB-42AE-F94E-84AE-E64B7A4FD1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1CCC421-D68F-FD41-8684-1048240A73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D98E6F7-BD06-0842-BFAF-84EDD5F5E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10F54-5AFB-0842-8BDF-45CD7CA8D488}" type="datetimeFigureOut">
              <a:rPr lang="it-IT" smtClean="0"/>
              <a:t>09/05/22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7DCC019-A8E9-6845-A8C5-947D61989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89D04C3-8D7B-C649-BA0D-AD1B7893A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527CA-832D-8B4C-8747-F42D08F0D8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9870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056563D-E140-4547-B2DE-EAD9E162E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0D43771F-3441-784E-8890-363A0A418A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29CBF38-4939-7649-9FC7-BDA1C70570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34CCED4-5C1D-924E-BDE3-4EE937890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10F54-5AFB-0842-8BDF-45CD7CA8D488}" type="datetimeFigureOut">
              <a:rPr lang="it-IT" smtClean="0"/>
              <a:t>09/05/22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671103E-38A1-674C-B0DC-098FA87F5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00552AE-D7CE-2445-97BD-4D15FF4E4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527CA-832D-8B4C-8747-F42D08F0D8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6992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62D2B30-5D97-EB45-A034-4EB4FBAF5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27C176A-5ACE-9947-B571-A6498924D1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4A143B3-C40A-6142-A53A-2E10B1C0B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10F54-5AFB-0842-8BDF-45CD7CA8D488}" type="datetimeFigureOut">
              <a:rPr lang="it-IT" smtClean="0"/>
              <a:t>09/05/22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2E5A4EF-C1A7-474A-95DA-F99E2C6A8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0F7C720-D308-AE45-A5EA-0CD12FB19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527CA-832D-8B4C-8747-F42D08F0D8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5479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DC2D7092-912A-8C4D-9EDA-09CAC06BDF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4BEF259-734A-064E-B3F2-B2B884291F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5971ADD-855E-4646-AEBD-E3755A4B9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10F54-5AFB-0842-8BDF-45CD7CA8D488}" type="datetimeFigureOut">
              <a:rPr lang="it-IT" smtClean="0"/>
              <a:t>09/05/22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3C27937-2D51-5541-B429-CB7C1CEA4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E308E70-A963-934A-90C0-B2433E7B1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527CA-832D-8B4C-8747-F42D08F0D8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620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089D3C39-421B-1349-B4FA-FB25C6DE9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D35BC8D-5CC3-1047-A90F-D82F6A57D2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7CA8E4C-8B1E-E646-8478-ED719E48C7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10F54-5AFB-0842-8BDF-45CD7CA8D488}" type="datetimeFigureOut">
              <a:rPr lang="it-IT" smtClean="0"/>
              <a:t>09/05/22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7A20B6F-5078-4547-84D9-C3E97E7662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083A217-1019-6043-B6BB-7DB0963A3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527CA-832D-8B4C-8747-F42D08F0D8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5421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fico 2">
            <a:extLst>
              <a:ext uri="{FF2B5EF4-FFF2-40B4-BE49-F238E27FC236}">
                <a16:creationId xmlns:a16="http://schemas.microsoft.com/office/drawing/2014/main" id="{0A67B679-D3BC-3F40-8775-5E10FA9BE1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5443876"/>
              </p:ext>
            </p:extLst>
          </p:nvPr>
        </p:nvGraphicFramePr>
        <p:xfrm>
          <a:off x="2144110" y="1303283"/>
          <a:ext cx="7662042" cy="4056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CasellaDiTesto 1">
            <a:extLst>
              <a:ext uri="{FF2B5EF4-FFF2-40B4-BE49-F238E27FC236}">
                <a16:creationId xmlns:a16="http://schemas.microsoft.com/office/drawing/2014/main" id="{6C0CCFDA-B855-1D48-8A4A-1A79E5E2165C}"/>
              </a:ext>
            </a:extLst>
          </p:cNvPr>
          <p:cNvSpPr txBox="1"/>
          <p:nvPr/>
        </p:nvSpPr>
        <p:spPr>
          <a:xfrm>
            <a:off x="3735659" y="78058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C8A40DCC-EAD2-E946-8A31-FC91E31136C4}"/>
              </a:ext>
            </a:extLst>
          </p:cNvPr>
          <p:cNvSpPr/>
          <p:nvPr/>
        </p:nvSpPr>
        <p:spPr>
          <a:xfrm>
            <a:off x="111569" y="5513642"/>
            <a:ext cx="117271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Supplementary Fig. </a:t>
            </a:r>
            <a:r>
              <a:rPr lang="en-US" sz="12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en-US" sz="120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Numbers of significant QTNs detected for 15 traits using six multi-locus GWAS methods.</a:t>
            </a:r>
          </a:p>
        </p:txBody>
      </p:sp>
    </p:spTree>
    <p:extLst>
      <p:ext uri="{BB962C8B-B14F-4D97-AF65-F5344CB8AC3E}">
        <p14:creationId xmlns:p14="http://schemas.microsoft.com/office/powerpoint/2010/main" val="37756381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19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salvatore esposito</dc:creator>
  <cp:lastModifiedBy>Salvatore Esposito</cp:lastModifiedBy>
  <cp:revision>8</cp:revision>
  <dcterms:created xsi:type="dcterms:W3CDTF">2021-02-22T16:26:43Z</dcterms:created>
  <dcterms:modified xsi:type="dcterms:W3CDTF">2022-05-09T07:51:37Z</dcterms:modified>
</cp:coreProperties>
</file>