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 type="screen4x3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3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l="343" b="-1418"/>
          <a:stretch>
            <a:fillRect/>
          </a:stretch>
        </p:blipFill>
        <p:spPr>
          <a:xfrm>
            <a:off x="170815" y="469900"/>
            <a:ext cx="8802370" cy="372491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691515" y="4719320"/>
            <a:ext cx="7889240" cy="1337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50000"/>
              </a:lnSpc>
            </a:pPr>
            <a:r>
              <a:rPr lang="en-US" b="1">
                <a:latin typeface="Times New Roman" panose="02020603050405020304" charset="0"/>
                <a:ea typeface="等线" panose="02010600030101010101" charset="-122"/>
              </a:rPr>
              <a:t>Figure S1.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 Qualitative analysis of metabolomics data. (A) Heatmap showing Pearson correlation coefficients among all samples. (B) Principal component analysis (PCA) of all samples.</a:t>
            </a:r>
            <a:endParaRPr lang="en-US" altLang="en-US" b="0">
              <a:latin typeface="Times New Roman" panose="02020603050405020304" charset="0"/>
              <a:ea typeface="等线" panose="0201060003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42595" y="322580"/>
            <a:ext cx="8543290" cy="432371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970915" y="5017770"/>
            <a:ext cx="7202170" cy="1337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50000"/>
              </a:lnSpc>
            </a:pPr>
            <a:r>
              <a:rPr lang="en-US" b="1">
                <a:latin typeface="Times New Roman" panose="02020603050405020304" charset="0"/>
                <a:ea typeface="等线" panose="02010600030101010101" charset="-122"/>
              </a:rPr>
              <a:t>Figure S2.</a:t>
            </a:r>
            <a:r>
              <a:rPr lang="en-US" b="0">
                <a:latin typeface="Times New Roman" panose="02020603050405020304" charset="0"/>
                <a:ea typeface="等线" panose="02010600030101010101" charset="-122"/>
              </a:rPr>
              <a:t> Qualitative analysis of transcriptomics data. (A) Heatmap showing Pearson correlation coefficients among all samples. (B) Principal component analysis (PCA) of all samples.</a:t>
            </a:r>
            <a:endParaRPr lang="en-US" altLang="en-US" b="0">
              <a:latin typeface="Times New Roman" panose="02020603050405020304" charset="0"/>
              <a:ea typeface="等线" panose="0201060003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936750" y="0"/>
            <a:ext cx="4796790" cy="544893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26110" y="5448935"/>
            <a:ext cx="814324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b="1">
                <a:latin typeface="Times New Roman" panose="02020603050405020304" charset="0"/>
                <a:cs typeface="Times New Roman" panose="02020603050405020304" charset="0"/>
              </a:rPr>
              <a:t>Fig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ure</a:t>
            </a:r>
            <a:r>
              <a:rPr lang="zh-CN" altLang="en-US" b="1">
                <a:latin typeface="Times New Roman" panose="02020603050405020304" charset="0"/>
                <a:cs typeface="Times New Roman" panose="02020603050405020304" charset="0"/>
              </a:rPr>
              <a:t> S3.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 qRT-PCR validation on the expression of genes HCT and peroxidase. Relative expression levels were calculated using β-actin as an internal control. XX indicate uniconazole treatment, and CK indicate control.</a:t>
            </a:r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9315,&quot;width&quot;:18405}"/>
</p:tagLst>
</file>

<file path=ppt/tags/tag2.xml><?xml version="1.0" encoding="utf-8"?>
<p:tagLst xmlns:p="http://schemas.openxmlformats.org/presentationml/2006/main">
  <p:tag name="KSO_WM_UNIT_PLACING_PICTURE_USER_VIEWPORT" val="{&quot;height&quot;:10650,&quot;width&quot;:9375}"/>
</p:tagLst>
</file>

<file path=ppt/tags/tag3.xml><?xml version="1.0" encoding="utf-8"?>
<p:tagLst xmlns:p="http://schemas.openxmlformats.org/presentationml/2006/main">
  <p:tag name="COMMONDATA" val="eyJoZGlkIjoiZjgzOTg1YjUyMWIwNWViMzE1ZmUyNzRkYzk4YjliYWYifQ=="/>
  <p:tag name="KSO_WPP_MARK_KEY" val="e6c11166-c2d1-4cb4-a0de-4f8badd726d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580</Words>
  <Application>WPS 演示</Application>
  <PresentationFormat>宽屏</PresentationFormat>
  <Paragraphs>6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32" baseType="lpstr">
      <vt:lpstr>Arial</vt:lpstr>
      <vt:lpstr>宋体</vt:lpstr>
      <vt:lpstr>Wingdings</vt:lpstr>
      <vt:lpstr>Times New Roman</vt:lpstr>
      <vt:lpstr>等线</vt:lpstr>
      <vt:lpstr>微软雅黑</vt:lpstr>
      <vt:lpstr>Arial Unicode MS</vt:lpstr>
      <vt:lpstr>Calibri</vt:lpstr>
      <vt:lpstr>仿宋</vt:lpstr>
      <vt:lpstr>仿宋_GB2312</vt:lpstr>
      <vt:lpstr>楷体</vt:lpstr>
      <vt:lpstr>Microsoft JhengHei</vt:lpstr>
      <vt:lpstr>MS UI Gothic</vt:lpstr>
      <vt:lpstr>Arial Rounded MT Bold</vt:lpstr>
      <vt:lpstr>Bahnschrift SemiCondensed</vt:lpstr>
      <vt:lpstr>Bodoni MT Black</vt:lpstr>
      <vt:lpstr>Elephant</vt:lpstr>
      <vt:lpstr>Eras Medium ITC</vt:lpstr>
      <vt:lpstr>Gloucester MT Extra Condensed</vt:lpstr>
      <vt:lpstr>HP Simplified</vt:lpstr>
      <vt:lpstr>Javanese Text</vt:lpstr>
      <vt:lpstr>Lucida Handwriting</vt:lpstr>
      <vt:lpstr>Microsoft Himalaya</vt:lpstr>
      <vt:lpstr>Myanmar Text</vt:lpstr>
      <vt:lpstr>Segoe MDL2 Assets</vt:lpstr>
      <vt:lpstr>Segoe UI Variable Text Semilight</vt:lpstr>
      <vt:lpstr>Sitka Small</vt:lpstr>
      <vt:lpstr>Sitka Subheading Semibold</vt:lpstr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KG</cp:lastModifiedBy>
  <cp:revision>3</cp:revision>
  <dcterms:created xsi:type="dcterms:W3CDTF">2022-08-19T07:02:00Z</dcterms:created>
  <dcterms:modified xsi:type="dcterms:W3CDTF">2022-11-19T02:31:20Z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0A30502CE36D42D3A7FD8AA874D5ADBA</vt:lpwstr>
  </property>
  <property fmtid="{D5CDD505-2E9C-101B-9397-08002B2CF9AE}" pid="3" name="KSOProductBuildVer">
    <vt:lpwstr>2052-11.1.0.12132</vt:lpwstr>
  </property>
</Properties>
</file>