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47" autoAdjust="0"/>
    <p:restoredTop sz="95323" autoAdjust="0"/>
  </p:normalViewPr>
  <p:slideViewPr>
    <p:cSldViewPr snapToGrid="0" showGuides="1">
      <p:cViewPr>
        <p:scale>
          <a:sx n="100" d="100"/>
          <a:sy n="100" d="100"/>
        </p:scale>
        <p:origin x="1668" y="107"/>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E:\HD-ZIP\&#34920;&#36798;\&#26032;&#24314;&#25991;&#20214;&#22841;\19-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95728386140438"/>
          <c:y val="3.2393551897700996E-2"/>
          <c:w val="0.83109887751389211"/>
          <c:h val="0.90515018808377701"/>
        </c:manualLayout>
      </c:layout>
      <c:barChart>
        <c:barDir val="bar"/>
        <c:grouping val="clustered"/>
        <c:varyColors val="0"/>
        <c:ser>
          <c:idx val="0"/>
          <c:order val="0"/>
          <c:tx>
            <c:strRef>
              <c:f>'19'!$B$26</c:f>
              <c:strCache>
                <c:ptCount val="1"/>
                <c:pt idx="0">
                  <c:v>Ages</c:v>
                </c:pt>
              </c:strCache>
            </c:strRef>
          </c:tx>
          <c:spPr>
            <a:solidFill>
              <a:schemeClr val="accent1"/>
            </a:solidFill>
            <a:ln>
              <a:noFill/>
            </a:ln>
            <a:effectLst/>
          </c:spPr>
          <c:invertIfNegative val="0"/>
          <c:errBars>
            <c:errBarType val="plus"/>
            <c:errValType val="cust"/>
            <c:noEndCap val="0"/>
            <c:plus>
              <c:numRef>
                <c:f>'19'!$J$27:$J$45</c:f>
                <c:numCache>
                  <c:formatCode>General</c:formatCode>
                  <c:ptCount val="19"/>
                  <c:pt idx="0">
                    <c:v>4.7354135690000003</c:v>
                  </c:pt>
                  <c:pt idx="1">
                    <c:v>5.1642785480000004</c:v>
                  </c:pt>
                  <c:pt idx="2">
                    <c:v>8.7140561739999995</c:v>
                  </c:pt>
                  <c:pt idx="3">
                    <c:v>0.46600250399999998</c:v>
                  </c:pt>
                  <c:pt idx="4">
                    <c:v>0.87571399400000005</c:v>
                  </c:pt>
                  <c:pt idx="5">
                    <c:v>33.774585209999998</c:v>
                  </c:pt>
                  <c:pt idx="6">
                    <c:v>6.363462599</c:v>
                  </c:pt>
                  <c:pt idx="7">
                    <c:v>4.2542064970000002</c:v>
                  </c:pt>
                  <c:pt idx="8">
                    <c:v>14.427180010000001</c:v>
                  </c:pt>
                  <c:pt idx="9">
                    <c:v>18.085040549999999</c:v>
                  </c:pt>
                  <c:pt idx="10">
                    <c:v>7.8755448220000002</c:v>
                  </c:pt>
                  <c:pt idx="11">
                    <c:v>2.7743388850000001</c:v>
                  </c:pt>
                  <c:pt idx="12">
                    <c:v>19.664240599999999</c:v>
                  </c:pt>
                  <c:pt idx="13">
                    <c:v>6.4417432620000001</c:v>
                  </c:pt>
                  <c:pt idx="14">
                    <c:v>18.620507289999999</c:v>
                  </c:pt>
                  <c:pt idx="15">
                    <c:v>45.285337839999997</c:v>
                  </c:pt>
                  <c:pt idx="16">
                    <c:v>14.289378920000001</c:v>
                  </c:pt>
                  <c:pt idx="17">
                    <c:v>9.9039549129999997</c:v>
                  </c:pt>
                  <c:pt idx="18">
                    <c:v>3.0465472259999999</c:v>
                  </c:pt>
                </c:numCache>
              </c:numRef>
            </c:plus>
            <c:minus>
              <c:numLit>
                <c:formatCode>General</c:formatCode>
                <c:ptCount val="1"/>
                <c:pt idx="0">
                  <c:v>1</c:v>
                </c:pt>
              </c:numLit>
            </c:minus>
            <c:spPr>
              <a:noFill/>
              <a:ln w="6350" cap="flat" cmpd="sng" algn="ctr">
                <a:solidFill>
                  <a:schemeClr val="tx1">
                    <a:lumMod val="50000"/>
                    <a:lumOff val="50000"/>
                  </a:schemeClr>
                </a:solidFill>
                <a:round/>
              </a:ln>
              <a:effectLst/>
            </c:spPr>
          </c:errBars>
          <c:cat>
            <c:strRef>
              <c:f>'19'!$A$27:$A$45</c:f>
              <c:strCache>
                <c:ptCount val="19"/>
                <c:pt idx="0">
                  <c:v>PgHDZ09</c:v>
                </c:pt>
                <c:pt idx="1">
                  <c:v>PgHDZ10-02</c:v>
                </c:pt>
                <c:pt idx="2">
                  <c:v>PgHDZ11</c:v>
                </c:pt>
                <c:pt idx="3">
                  <c:v>PgHDZ12-01</c:v>
                </c:pt>
                <c:pt idx="4">
                  <c:v>PgHDZ12-03</c:v>
                </c:pt>
                <c:pt idx="5">
                  <c:v>PgHDZ15-02</c:v>
                </c:pt>
                <c:pt idx="6">
                  <c:v>PgHDZ15-03</c:v>
                </c:pt>
                <c:pt idx="7">
                  <c:v>PgHDZ16-02</c:v>
                </c:pt>
                <c:pt idx="8">
                  <c:v>PgHDZ16-03</c:v>
                </c:pt>
                <c:pt idx="9">
                  <c:v>PgHDZ17-03</c:v>
                </c:pt>
                <c:pt idx="10">
                  <c:v>PgHDZ18-23</c:v>
                </c:pt>
                <c:pt idx="11">
                  <c:v>PgHDZ18-27</c:v>
                </c:pt>
                <c:pt idx="12">
                  <c:v>PgHDZ18-29</c:v>
                </c:pt>
                <c:pt idx="13">
                  <c:v>PgHDZ19-02</c:v>
                </c:pt>
                <c:pt idx="14">
                  <c:v>PgHDZ23-02</c:v>
                </c:pt>
                <c:pt idx="15">
                  <c:v>PgHDZ23-04</c:v>
                </c:pt>
                <c:pt idx="16">
                  <c:v>PgHDZ23-05</c:v>
                </c:pt>
                <c:pt idx="17">
                  <c:v>PgHDZ24</c:v>
                </c:pt>
                <c:pt idx="18">
                  <c:v>PgHDZ25-01</c:v>
                </c:pt>
              </c:strCache>
            </c:strRef>
          </c:cat>
          <c:val>
            <c:numRef>
              <c:f>'19'!$B$27:$B$45</c:f>
              <c:numCache>
                <c:formatCode>General</c:formatCode>
                <c:ptCount val="19"/>
                <c:pt idx="0">
                  <c:v>12.025</c:v>
                </c:pt>
                <c:pt idx="1">
                  <c:v>24.7575</c:v>
                </c:pt>
                <c:pt idx="2">
                  <c:v>13.055</c:v>
                </c:pt>
                <c:pt idx="3">
                  <c:v>1.675</c:v>
                </c:pt>
                <c:pt idx="4">
                  <c:v>6.0949999999999998</c:v>
                </c:pt>
                <c:pt idx="5">
                  <c:v>83.377499999999998</c:v>
                </c:pt>
                <c:pt idx="6">
                  <c:v>26.7075</c:v>
                </c:pt>
                <c:pt idx="7">
                  <c:v>12.9825</c:v>
                </c:pt>
                <c:pt idx="8">
                  <c:v>94.872500000000002</c:v>
                </c:pt>
                <c:pt idx="9">
                  <c:v>34.335000000000001</c:v>
                </c:pt>
                <c:pt idx="10">
                  <c:v>18.752500000000001</c:v>
                </c:pt>
                <c:pt idx="11">
                  <c:v>42.402500000000003</c:v>
                </c:pt>
                <c:pt idx="12">
                  <c:v>40.674999999999997</c:v>
                </c:pt>
                <c:pt idx="13">
                  <c:v>53.887500000000003</c:v>
                </c:pt>
                <c:pt idx="14">
                  <c:v>85.474999999999994</c:v>
                </c:pt>
                <c:pt idx="15">
                  <c:v>191.82749999999999</c:v>
                </c:pt>
                <c:pt idx="16">
                  <c:v>57.92</c:v>
                </c:pt>
                <c:pt idx="17">
                  <c:v>48.817500000000003</c:v>
                </c:pt>
                <c:pt idx="18">
                  <c:v>36.619999999999997</c:v>
                </c:pt>
              </c:numCache>
            </c:numRef>
          </c:val>
          <c:extLst>
            <c:ext xmlns:c16="http://schemas.microsoft.com/office/drawing/2014/chart" uri="{C3380CC4-5D6E-409C-BE32-E72D297353CC}">
              <c16:uniqueId val="{00000000-768C-42B1-B149-ABB7A0A7B92F}"/>
            </c:ext>
          </c:extLst>
        </c:ser>
        <c:ser>
          <c:idx val="1"/>
          <c:order val="1"/>
          <c:tx>
            <c:strRef>
              <c:f>'19'!$C$26</c:f>
              <c:strCache>
                <c:ptCount val="1"/>
                <c:pt idx="0">
                  <c:v>Tissues</c:v>
                </c:pt>
              </c:strCache>
            </c:strRef>
          </c:tx>
          <c:spPr>
            <a:solidFill>
              <a:schemeClr val="accent2"/>
            </a:solidFill>
            <a:ln>
              <a:noFill/>
            </a:ln>
            <a:effectLst/>
          </c:spPr>
          <c:invertIfNegative val="0"/>
          <c:errBars>
            <c:errBarType val="plus"/>
            <c:errValType val="cust"/>
            <c:noEndCap val="0"/>
            <c:plus>
              <c:numRef>
                <c:f>'19'!$K$27:$K$45</c:f>
                <c:numCache>
                  <c:formatCode>General</c:formatCode>
                  <c:ptCount val="19"/>
                  <c:pt idx="0">
                    <c:v>5.704632889</c:v>
                  </c:pt>
                  <c:pt idx="1">
                    <c:v>4.3361254039999997</c:v>
                  </c:pt>
                  <c:pt idx="2">
                    <c:v>5.1165491169999999</c:v>
                  </c:pt>
                  <c:pt idx="3">
                    <c:v>11.177988450000001</c:v>
                  </c:pt>
                  <c:pt idx="4">
                    <c:v>19.821708439999998</c:v>
                  </c:pt>
                  <c:pt idx="5">
                    <c:v>24.972563749999999</c:v>
                  </c:pt>
                  <c:pt idx="6">
                    <c:v>9.3962045249999999</c:v>
                  </c:pt>
                  <c:pt idx="7">
                    <c:v>4.847817794</c:v>
                  </c:pt>
                  <c:pt idx="8">
                    <c:v>11.88730393</c:v>
                  </c:pt>
                  <c:pt idx="9">
                    <c:v>13.791205140000001</c:v>
                  </c:pt>
                  <c:pt idx="10">
                    <c:v>3.739893285</c:v>
                  </c:pt>
                  <c:pt idx="11">
                    <c:v>11.825906489999999</c:v>
                  </c:pt>
                  <c:pt idx="12">
                    <c:v>5.6022391149999997</c:v>
                  </c:pt>
                  <c:pt idx="13">
                    <c:v>4.0445449800000004</c:v>
                  </c:pt>
                  <c:pt idx="14">
                    <c:v>19.352026219999999</c:v>
                  </c:pt>
                  <c:pt idx="15">
                    <c:v>30.458503990000001</c:v>
                  </c:pt>
                  <c:pt idx="16">
                    <c:v>25.193471290000002</c:v>
                  </c:pt>
                  <c:pt idx="17">
                    <c:v>18.080676239999999</c:v>
                  </c:pt>
                  <c:pt idx="18">
                    <c:v>19.45614939</c:v>
                  </c:pt>
                </c:numCache>
              </c:numRef>
            </c:plus>
            <c:minus>
              <c:numLit>
                <c:formatCode>General</c:formatCode>
                <c:ptCount val="1"/>
                <c:pt idx="0">
                  <c:v>1</c:v>
                </c:pt>
              </c:numLit>
            </c:minus>
            <c:spPr>
              <a:noFill/>
              <a:ln w="6350" cap="flat" cmpd="sng" algn="ctr">
                <a:solidFill>
                  <a:schemeClr val="tx1">
                    <a:lumMod val="50000"/>
                    <a:lumOff val="50000"/>
                  </a:schemeClr>
                </a:solidFill>
                <a:round/>
              </a:ln>
              <a:effectLst/>
            </c:spPr>
          </c:errBars>
          <c:cat>
            <c:strRef>
              <c:f>'19'!$A$27:$A$45</c:f>
              <c:strCache>
                <c:ptCount val="19"/>
                <c:pt idx="0">
                  <c:v>PgHDZ09</c:v>
                </c:pt>
                <c:pt idx="1">
                  <c:v>PgHDZ10-02</c:v>
                </c:pt>
                <c:pt idx="2">
                  <c:v>PgHDZ11</c:v>
                </c:pt>
                <c:pt idx="3">
                  <c:v>PgHDZ12-01</c:v>
                </c:pt>
                <c:pt idx="4">
                  <c:v>PgHDZ12-03</c:v>
                </c:pt>
                <c:pt idx="5">
                  <c:v>PgHDZ15-02</c:v>
                </c:pt>
                <c:pt idx="6">
                  <c:v>PgHDZ15-03</c:v>
                </c:pt>
                <c:pt idx="7">
                  <c:v>PgHDZ16-02</c:v>
                </c:pt>
                <c:pt idx="8">
                  <c:v>PgHDZ16-03</c:v>
                </c:pt>
                <c:pt idx="9">
                  <c:v>PgHDZ17-03</c:v>
                </c:pt>
                <c:pt idx="10">
                  <c:v>PgHDZ18-23</c:v>
                </c:pt>
                <c:pt idx="11">
                  <c:v>PgHDZ18-27</c:v>
                </c:pt>
                <c:pt idx="12">
                  <c:v>PgHDZ18-29</c:v>
                </c:pt>
                <c:pt idx="13">
                  <c:v>PgHDZ19-02</c:v>
                </c:pt>
                <c:pt idx="14">
                  <c:v>PgHDZ23-02</c:v>
                </c:pt>
                <c:pt idx="15">
                  <c:v>PgHDZ23-04</c:v>
                </c:pt>
                <c:pt idx="16">
                  <c:v>PgHDZ23-05</c:v>
                </c:pt>
                <c:pt idx="17">
                  <c:v>PgHDZ24</c:v>
                </c:pt>
                <c:pt idx="18">
                  <c:v>PgHDZ25-01</c:v>
                </c:pt>
              </c:strCache>
            </c:strRef>
          </c:cat>
          <c:val>
            <c:numRef>
              <c:f>'19'!$C$27:$C$45</c:f>
              <c:numCache>
                <c:formatCode>General</c:formatCode>
                <c:ptCount val="19"/>
                <c:pt idx="0">
                  <c:v>13.219285709999999</c:v>
                </c:pt>
                <c:pt idx="1">
                  <c:v>12.735714290000001</c:v>
                </c:pt>
                <c:pt idx="2">
                  <c:v>6.9092857140000001</c:v>
                </c:pt>
                <c:pt idx="3">
                  <c:v>16.284285709999999</c:v>
                </c:pt>
                <c:pt idx="4">
                  <c:v>36.996428569999999</c:v>
                </c:pt>
                <c:pt idx="5">
                  <c:v>87.072857139999996</c:v>
                </c:pt>
                <c:pt idx="6">
                  <c:v>28.019285709999998</c:v>
                </c:pt>
                <c:pt idx="7">
                  <c:v>25.74428571</c:v>
                </c:pt>
                <c:pt idx="8">
                  <c:v>39.40357143</c:v>
                </c:pt>
                <c:pt idx="9">
                  <c:v>31.592142859999999</c:v>
                </c:pt>
                <c:pt idx="10">
                  <c:v>9.9292857140000006</c:v>
                </c:pt>
                <c:pt idx="11">
                  <c:v>51.774999999999999</c:v>
                </c:pt>
                <c:pt idx="12">
                  <c:v>15.20642857</c:v>
                </c:pt>
                <c:pt idx="13">
                  <c:v>17.110714290000001</c:v>
                </c:pt>
                <c:pt idx="14">
                  <c:v>65.421428570000003</c:v>
                </c:pt>
                <c:pt idx="15">
                  <c:v>119.99</c:v>
                </c:pt>
                <c:pt idx="16">
                  <c:v>89.288571430000005</c:v>
                </c:pt>
                <c:pt idx="17">
                  <c:v>36.718571429999997</c:v>
                </c:pt>
                <c:pt idx="18">
                  <c:v>70.015000000000001</c:v>
                </c:pt>
              </c:numCache>
            </c:numRef>
          </c:val>
          <c:extLst>
            <c:ext xmlns:c16="http://schemas.microsoft.com/office/drawing/2014/chart" uri="{C3380CC4-5D6E-409C-BE32-E72D297353CC}">
              <c16:uniqueId val="{00000001-768C-42B1-B149-ABB7A0A7B92F}"/>
            </c:ext>
          </c:extLst>
        </c:ser>
        <c:ser>
          <c:idx val="2"/>
          <c:order val="2"/>
          <c:tx>
            <c:strRef>
              <c:f>'19'!$D$26</c:f>
              <c:strCache>
                <c:ptCount val="1"/>
                <c:pt idx="0">
                  <c:v>Cultivars</c:v>
                </c:pt>
              </c:strCache>
            </c:strRef>
          </c:tx>
          <c:spPr>
            <a:solidFill>
              <a:schemeClr val="accent3"/>
            </a:solidFill>
            <a:ln>
              <a:noFill/>
            </a:ln>
            <a:effectLst/>
          </c:spPr>
          <c:invertIfNegative val="0"/>
          <c:errBars>
            <c:errBarType val="plus"/>
            <c:errValType val="cust"/>
            <c:noEndCap val="0"/>
            <c:plus>
              <c:numRef>
                <c:f>'19'!$L$27:$L$45</c:f>
                <c:numCache>
                  <c:formatCode>General</c:formatCode>
                  <c:ptCount val="19"/>
                  <c:pt idx="0">
                    <c:v>4.4964107010000003</c:v>
                  </c:pt>
                  <c:pt idx="1">
                    <c:v>2.0684717909999999</c:v>
                  </c:pt>
                  <c:pt idx="2">
                    <c:v>1.984408916</c:v>
                  </c:pt>
                  <c:pt idx="3">
                    <c:v>0.67437758999999997</c:v>
                  </c:pt>
                  <c:pt idx="4">
                    <c:v>1.6561947910000001</c:v>
                  </c:pt>
                  <c:pt idx="5">
                    <c:v>19.627586099999998</c:v>
                  </c:pt>
                  <c:pt idx="6">
                    <c:v>11.22497126</c:v>
                  </c:pt>
                  <c:pt idx="7">
                    <c:v>4.0128590490000002</c:v>
                  </c:pt>
                  <c:pt idx="8">
                    <c:v>10.001386139999999</c:v>
                  </c:pt>
                  <c:pt idx="9">
                    <c:v>4.2714894860000001</c:v>
                  </c:pt>
                  <c:pt idx="10">
                    <c:v>4.325057707</c:v>
                  </c:pt>
                  <c:pt idx="11">
                    <c:v>9.4136568020000002</c:v>
                  </c:pt>
                  <c:pt idx="12">
                    <c:v>13.021758849999999</c:v>
                  </c:pt>
                  <c:pt idx="13">
                    <c:v>6.920050196</c:v>
                  </c:pt>
                  <c:pt idx="14">
                    <c:v>35.75564962</c:v>
                  </c:pt>
                  <c:pt idx="15">
                    <c:v>31.649562230000001</c:v>
                  </c:pt>
                  <c:pt idx="16">
                    <c:v>13.25615691</c:v>
                  </c:pt>
                  <c:pt idx="17">
                    <c:v>25.15467061</c:v>
                  </c:pt>
                  <c:pt idx="18">
                    <c:v>14.276038140000001</c:v>
                  </c:pt>
                </c:numCache>
              </c:numRef>
            </c:plus>
            <c:minus>
              <c:numLit>
                <c:formatCode>General</c:formatCode>
                <c:ptCount val="1"/>
                <c:pt idx="0">
                  <c:v>1</c:v>
                </c:pt>
              </c:numLit>
            </c:minus>
            <c:spPr>
              <a:noFill/>
              <a:ln w="6350" cap="flat" cmpd="sng" algn="ctr">
                <a:solidFill>
                  <a:schemeClr val="tx1">
                    <a:lumMod val="50000"/>
                    <a:lumOff val="50000"/>
                  </a:schemeClr>
                </a:solidFill>
                <a:round/>
              </a:ln>
              <a:effectLst/>
            </c:spPr>
          </c:errBars>
          <c:cat>
            <c:strRef>
              <c:f>'19'!$A$27:$A$45</c:f>
              <c:strCache>
                <c:ptCount val="19"/>
                <c:pt idx="0">
                  <c:v>PgHDZ09</c:v>
                </c:pt>
                <c:pt idx="1">
                  <c:v>PgHDZ10-02</c:v>
                </c:pt>
                <c:pt idx="2">
                  <c:v>PgHDZ11</c:v>
                </c:pt>
                <c:pt idx="3">
                  <c:v>PgHDZ12-01</c:v>
                </c:pt>
                <c:pt idx="4">
                  <c:v>PgHDZ12-03</c:v>
                </c:pt>
                <c:pt idx="5">
                  <c:v>PgHDZ15-02</c:v>
                </c:pt>
                <c:pt idx="6">
                  <c:v>PgHDZ15-03</c:v>
                </c:pt>
                <c:pt idx="7">
                  <c:v>PgHDZ16-02</c:v>
                </c:pt>
                <c:pt idx="8">
                  <c:v>PgHDZ16-03</c:v>
                </c:pt>
                <c:pt idx="9">
                  <c:v>PgHDZ17-03</c:v>
                </c:pt>
                <c:pt idx="10">
                  <c:v>PgHDZ18-23</c:v>
                </c:pt>
                <c:pt idx="11">
                  <c:v>PgHDZ18-27</c:v>
                </c:pt>
                <c:pt idx="12">
                  <c:v>PgHDZ18-29</c:v>
                </c:pt>
                <c:pt idx="13">
                  <c:v>PgHDZ19-02</c:v>
                </c:pt>
                <c:pt idx="14">
                  <c:v>PgHDZ23-02</c:v>
                </c:pt>
                <c:pt idx="15">
                  <c:v>PgHDZ23-04</c:v>
                </c:pt>
                <c:pt idx="16">
                  <c:v>PgHDZ23-05</c:v>
                </c:pt>
                <c:pt idx="17">
                  <c:v>PgHDZ24</c:v>
                </c:pt>
                <c:pt idx="18">
                  <c:v>PgHDZ25-01</c:v>
                </c:pt>
              </c:strCache>
            </c:strRef>
          </c:cat>
          <c:val>
            <c:numRef>
              <c:f>'19'!$D$27:$D$45</c:f>
              <c:numCache>
                <c:formatCode>General</c:formatCode>
                <c:ptCount val="19"/>
                <c:pt idx="0">
                  <c:v>13.62785714</c:v>
                </c:pt>
                <c:pt idx="1">
                  <c:v>8.4061904760000008</c:v>
                </c:pt>
                <c:pt idx="2">
                  <c:v>4.1714285709999999</c:v>
                </c:pt>
                <c:pt idx="3">
                  <c:v>2.7109523809999998</c:v>
                </c:pt>
                <c:pt idx="4">
                  <c:v>8.6385714290000006</c:v>
                </c:pt>
                <c:pt idx="5">
                  <c:v>44.257857139999999</c:v>
                </c:pt>
                <c:pt idx="6">
                  <c:v>20.649761900000001</c:v>
                </c:pt>
                <c:pt idx="7">
                  <c:v>16.336190479999999</c:v>
                </c:pt>
                <c:pt idx="8">
                  <c:v>34.654761899999997</c:v>
                </c:pt>
                <c:pt idx="9">
                  <c:v>11.430714289999999</c:v>
                </c:pt>
                <c:pt idx="10">
                  <c:v>14.256428570000001</c:v>
                </c:pt>
                <c:pt idx="11">
                  <c:v>49.755476190000003</c:v>
                </c:pt>
                <c:pt idx="12">
                  <c:v>40.128333329999997</c:v>
                </c:pt>
                <c:pt idx="13">
                  <c:v>25.643333330000001</c:v>
                </c:pt>
                <c:pt idx="14">
                  <c:v>122.47785709999999</c:v>
                </c:pt>
                <c:pt idx="15">
                  <c:v>146.20476189999999</c:v>
                </c:pt>
                <c:pt idx="16">
                  <c:v>109.04904759999999</c:v>
                </c:pt>
                <c:pt idx="17">
                  <c:v>80.917619049999999</c:v>
                </c:pt>
                <c:pt idx="18">
                  <c:v>79.675476189999998</c:v>
                </c:pt>
              </c:numCache>
            </c:numRef>
          </c:val>
          <c:extLst>
            <c:ext xmlns:c16="http://schemas.microsoft.com/office/drawing/2014/chart" uri="{C3380CC4-5D6E-409C-BE32-E72D297353CC}">
              <c16:uniqueId val="{00000002-768C-42B1-B149-ABB7A0A7B92F}"/>
            </c:ext>
          </c:extLst>
        </c:ser>
        <c:dLbls>
          <c:showLegendKey val="0"/>
          <c:showVal val="0"/>
          <c:showCatName val="0"/>
          <c:showSerName val="0"/>
          <c:showPercent val="0"/>
          <c:showBubbleSize val="0"/>
        </c:dLbls>
        <c:gapWidth val="219"/>
        <c:axId val="26414367"/>
        <c:axId val="26422271"/>
      </c:barChart>
      <c:catAx>
        <c:axId val="26414367"/>
        <c:scaling>
          <c:orientation val="minMax"/>
        </c:scaling>
        <c:delete val="0"/>
        <c:axPos val="l"/>
        <c:numFmt formatCode="General" sourceLinked="1"/>
        <c:majorTickMark val="none"/>
        <c:minorTickMark val="none"/>
        <c:tickLblPos val="nextTo"/>
        <c:spPr>
          <a:noFill/>
          <a:ln w="6350" cap="flat" cmpd="sng" algn="ctr">
            <a:solidFill>
              <a:schemeClr val="tx1"/>
            </a:solidFill>
            <a:round/>
          </a:ln>
          <a:effectLst/>
        </c:spPr>
        <c:txPr>
          <a:bodyPr rot="0" spcFirstLastPara="1" vertOverflow="ellipsis" wrap="square" anchor="ctr" anchorCtr="1"/>
          <a:lstStyle/>
          <a:p>
            <a:pPr>
              <a:defRPr sz="1100" b="0"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zh-CN"/>
          </a:p>
        </c:txPr>
        <c:crossAx val="26422271"/>
        <c:crosses val="autoZero"/>
        <c:auto val="1"/>
        <c:lblAlgn val="ctr"/>
        <c:lblOffset val="100"/>
        <c:noMultiLvlLbl val="0"/>
      </c:catAx>
      <c:valAx>
        <c:axId val="26422271"/>
        <c:scaling>
          <c:orientation val="minMax"/>
        </c:scaling>
        <c:delete val="0"/>
        <c:axPos val="b"/>
        <c:numFmt formatCode="General" sourceLinked="1"/>
        <c:majorTickMark val="none"/>
        <c:minorTickMark val="none"/>
        <c:tickLblPos val="nextTo"/>
        <c:spPr>
          <a:noFill/>
          <a:ln w="6350">
            <a:solidFill>
              <a:schemeClr val="tx1"/>
            </a:solidFill>
          </a:ln>
          <a:effectLst/>
        </c:spPr>
        <c:txPr>
          <a:bodyPr rot="-60000000" spcFirstLastPara="1" vertOverflow="ellipsis" vert="horz" wrap="square" anchor="ctr" anchorCtr="1"/>
          <a:lstStyle/>
          <a:p>
            <a:pPr>
              <a:defRPr sz="1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crossAx val="26414367"/>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legendEntry>
      <c:layout>
        <c:manualLayout>
          <c:xMode val="edge"/>
          <c:yMode val="edge"/>
          <c:x val="0.71993674888706771"/>
          <c:y val="2.5985270312870779E-2"/>
          <c:w val="0.28006325111293223"/>
          <c:h val="2.5420199878861297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3050039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141964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216877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2863437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340100"/>
            <a:ext cx="2901255" cy="4912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340100"/>
            <a:ext cx="2915543" cy="491278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240846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2107490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751222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1862080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21375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4233231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5F8773D2-E9FD-4E98-82D3-F7D042DE0314}" type="datetimeFigureOut">
              <a:rPr lang="zh-CN" altLang="en-US" smtClean="0"/>
              <a:t>2022/12/2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294681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F8773D2-E9FD-4E98-82D3-F7D042DE0314}" type="datetimeFigureOut">
              <a:rPr lang="zh-CN" altLang="en-US" smtClean="0"/>
              <a:t>2022/12/2</a:t>
            </a:fld>
            <a:endParaRPr lang="zh-CN"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66F215EE-63B3-4192-89ED-220309DD554D}" type="slidenum">
              <a:rPr lang="zh-CN" altLang="en-US" smtClean="0"/>
              <a:t>‹#›</a:t>
            </a:fld>
            <a:endParaRPr lang="zh-CN" altLang="en-US"/>
          </a:p>
        </p:txBody>
      </p:sp>
    </p:spTree>
    <p:extLst>
      <p:ext uri="{BB962C8B-B14F-4D97-AF65-F5344CB8AC3E}">
        <p14:creationId xmlns:p14="http://schemas.microsoft.com/office/powerpoint/2010/main" val="32939689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a:extLst>
              <a:ext uri="{FF2B5EF4-FFF2-40B4-BE49-F238E27FC236}">
                <a16:creationId xmlns:a16="http://schemas.microsoft.com/office/drawing/2014/main" id="{E253FB55-FD22-4529-BE50-433D43F09A83}"/>
              </a:ext>
            </a:extLst>
          </p:cNvPr>
          <p:cNvGraphicFramePr>
            <a:graphicFrameLocks/>
          </p:cNvGraphicFramePr>
          <p:nvPr>
            <p:extLst>
              <p:ext uri="{D42A27DB-BD31-4B8C-83A1-F6EECF244321}">
                <p14:modId xmlns:p14="http://schemas.microsoft.com/office/powerpoint/2010/main" val="2750466204"/>
              </p:ext>
            </p:extLst>
          </p:nvPr>
        </p:nvGraphicFramePr>
        <p:xfrm>
          <a:off x="213136" y="-85344"/>
          <a:ext cx="6041360" cy="8683471"/>
        </p:xfrm>
        <a:graphic>
          <a:graphicData uri="http://schemas.openxmlformats.org/drawingml/2006/chart">
            <c:chart xmlns:c="http://schemas.openxmlformats.org/drawingml/2006/chart" xmlns:r="http://schemas.openxmlformats.org/officeDocument/2006/relationships" r:id="rId2"/>
          </a:graphicData>
        </a:graphic>
      </p:graphicFrame>
      <p:sp>
        <p:nvSpPr>
          <p:cNvPr id="3" name="文本框 2">
            <a:extLst>
              <a:ext uri="{FF2B5EF4-FFF2-40B4-BE49-F238E27FC236}">
                <a16:creationId xmlns:a16="http://schemas.microsoft.com/office/drawing/2014/main" id="{13FBFEE9-CBFC-B70E-E87C-187126F83BC6}"/>
              </a:ext>
            </a:extLst>
          </p:cNvPr>
          <p:cNvSpPr txBox="1"/>
          <p:nvPr/>
        </p:nvSpPr>
        <p:spPr>
          <a:xfrm>
            <a:off x="454285" y="-12192"/>
            <a:ext cx="753732" cy="8291693"/>
          </a:xfrm>
          <a:prstGeom prst="rect">
            <a:avLst/>
          </a:prstGeom>
          <a:noFill/>
        </p:spPr>
        <p:txBody>
          <a:bodyPr wrap="none" rtlCol="0">
            <a:spAutoFit/>
          </a:bodyPr>
          <a:lstStyle/>
          <a:p>
            <a:pPr algn="r">
              <a:lnSpc>
                <a:spcPts val="3300"/>
              </a:lnSpc>
            </a:pPr>
            <a:r>
              <a:rPr lang="en-US" altLang="zh-CN" sz="800" b="1" i="1" dirty="0">
                <a:solidFill>
                  <a:srgbClr val="0070C0"/>
                </a:solidFill>
                <a:latin typeface="Times New Roman" panose="02020603050405020304" pitchFamily="18" charset="0"/>
                <a:cs typeface="Times New Roman" panose="02020603050405020304" pitchFamily="18" charset="0"/>
              </a:rPr>
              <a:t>PgHDZ25-01</a:t>
            </a:r>
          </a:p>
          <a:p>
            <a:pPr algn="r">
              <a:lnSpc>
                <a:spcPts val="3300"/>
              </a:lnSpc>
            </a:pPr>
            <a:r>
              <a:rPr lang="en-US" altLang="zh-CN" sz="800" b="1" i="1" dirty="0">
                <a:latin typeface="Times New Roman" panose="02020603050405020304" pitchFamily="18" charset="0"/>
                <a:cs typeface="Times New Roman" panose="02020603050405020304" pitchFamily="18" charset="0"/>
              </a:rPr>
              <a:t>PgHDZ24</a:t>
            </a:r>
          </a:p>
          <a:p>
            <a:pPr algn="r">
              <a:lnSpc>
                <a:spcPts val="3300"/>
              </a:lnSpc>
            </a:pPr>
            <a:r>
              <a:rPr lang="en-US" altLang="zh-CN" sz="800" b="1" i="1" dirty="0">
                <a:latin typeface="Times New Roman" panose="02020603050405020304" pitchFamily="18" charset="0"/>
                <a:cs typeface="Times New Roman" panose="02020603050405020304" pitchFamily="18" charset="0"/>
              </a:rPr>
              <a:t>PgHDZ23-05</a:t>
            </a:r>
          </a:p>
          <a:p>
            <a:pPr algn="r">
              <a:lnSpc>
                <a:spcPts val="3300"/>
              </a:lnSpc>
            </a:pPr>
            <a:r>
              <a:rPr lang="en-US" altLang="zh-CN" sz="800" b="1" i="1" dirty="0">
                <a:latin typeface="Times New Roman" panose="02020603050405020304" pitchFamily="18" charset="0"/>
                <a:cs typeface="Times New Roman" panose="02020603050405020304" pitchFamily="18" charset="0"/>
              </a:rPr>
              <a:t>PgHDZ23-04</a:t>
            </a:r>
          </a:p>
          <a:p>
            <a:pPr algn="r">
              <a:lnSpc>
                <a:spcPts val="3300"/>
              </a:lnSpc>
            </a:pPr>
            <a:r>
              <a:rPr lang="en-US" altLang="zh-CN" sz="800" b="1" i="1" dirty="0">
                <a:latin typeface="Times New Roman" panose="02020603050405020304" pitchFamily="18" charset="0"/>
                <a:cs typeface="Times New Roman" panose="02020603050405020304" pitchFamily="18" charset="0"/>
              </a:rPr>
              <a:t>PgHDZ23-02</a:t>
            </a:r>
          </a:p>
          <a:p>
            <a:pPr algn="r">
              <a:lnSpc>
                <a:spcPts val="3300"/>
              </a:lnSpc>
            </a:pPr>
            <a:r>
              <a:rPr lang="en-US" altLang="zh-CN" sz="800" b="1" i="1" dirty="0">
                <a:latin typeface="Times New Roman" panose="02020603050405020304" pitchFamily="18" charset="0"/>
                <a:cs typeface="Times New Roman" panose="02020603050405020304" pitchFamily="18" charset="0"/>
              </a:rPr>
              <a:t>PgHDZ19-02</a:t>
            </a:r>
          </a:p>
          <a:p>
            <a:pPr algn="r">
              <a:lnSpc>
                <a:spcPts val="3300"/>
              </a:lnSpc>
            </a:pPr>
            <a:r>
              <a:rPr lang="en-US" altLang="zh-CN" sz="800" b="1" i="1" dirty="0">
                <a:latin typeface="Times New Roman" panose="02020603050405020304" pitchFamily="18" charset="0"/>
                <a:cs typeface="Times New Roman" panose="02020603050405020304" pitchFamily="18" charset="0"/>
              </a:rPr>
              <a:t>PgHDZ18-29</a:t>
            </a:r>
          </a:p>
          <a:p>
            <a:pPr algn="r">
              <a:lnSpc>
                <a:spcPts val="3300"/>
              </a:lnSpc>
            </a:pPr>
            <a:r>
              <a:rPr lang="en-US" altLang="zh-CN" sz="800" b="1" i="1" dirty="0">
                <a:latin typeface="Times New Roman" panose="02020603050405020304" pitchFamily="18" charset="0"/>
                <a:cs typeface="Times New Roman" panose="02020603050405020304" pitchFamily="18" charset="0"/>
              </a:rPr>
              <a:t>PgHDZ18-27</a:t>
            </a:r>
          </a:p>
          <a:p>
            <a:pPr algn="r">
              <a:lnSpc>
                <a:spcPts val="3300"/>
              </a:lnSpc>
            </a:pPr>
            <a:r>
              <a:rPr lang="en-US" altLang="zh-CN" sz="800" b="1" i="1" dirty="0">
                <a:latin typeface="Times New Roman" panose="02020603050405020304" pitchFamily="18" charset="0"/>
                <a:cs typeface="Times New Roman" panose="02020603050405020304" pitchFamily="18" charset="0"/>
              </a:rPr>
              <a:t>PgHDZ18-23</a:t>
            </a:r>
          </a:p>
          <a:p>
            <a:pPr algn="r">
              <a:lnSpc>
                <a:spcPts val="3300"/>
              </a:lnSpc>
            </a:pPr>
            <a:r>
              <a:rPr lang="en-US" altLang="zh-CN" sz="800" b="1" i="1" dirty="0">
                <a:latin typeface="Times New Roman" panose="02020603050405020304" pitchFamily="18" charset="0"/>
                <a:cs typeface="Times New Roman" panose="02020603050405020304" pitchFamily="18" charset="0"/>
              </a:rPr>
              <a:t>PgHDZ17-03</a:t>
            </a:r>
          </a:p>
          <a:p>
            <a:pPr algn="r">
              <a:lnSpc>
                <a:spcPts val="3300"/>
              </a:lnSpc>
            </a:pPr>
            <a:r>
              <a:rPr lang="en-US" altLang="zh-CN" sz="800" b="1" i="1" dirty="0">
                <a:solidFill>
                  <a:srgbClr val="FF99CC"/>
                </a:solidFill>
                <a:latin typeface="Times New Roman" panose="02020603050405020304" pitchFamily="18" charset="0"/>
                <a:cs typeface="Times New Roman" panose="02020603050405020304" pitchFamily="18" charset="0"/>
              </a:rPr>
              <a:t>PgHDZ16-03</a:t>
            </a:r>
          </a:p>
          <a:p>
            <a:pPr algn="r">
              <a:lnSpc>
                <a:spcPts val="3300"/>
              </a:lnSpc>
            </a:pPr>
            <a:r>
              <a:rPr lang="en-US" altLang="zh-CN" sz="800" b="1" i="1" dirty="0">
                <a:solidFill>
                  <a:srgbClr val="FF99CC"/>
                </a:solidFill>
                <a:latin typeface="Times New Roman" panose="02020603050405020304" pitchFamily="18" charset="0"/>
                <a:cs typeface="Times New Roman" panose="02020603050405020304" pitchFamily="18" charset="0"/>
              </a:rPr>
              <a:t>PgHDZ16-02</a:t>
            </a:r>
          </a:p>
          <a:p>
            <a:pPr algn="r">
              <a:lnSpc>
                <a:spcPts val="3300"/>
              </a:lnSpc>
            </a:pPr>
            <a:r>
              <a:rPr lang="en-US" altLang="zh-CN" sz="800" b="1" i="1" dirty="0">
                <a:latin typeface="Times New Roman" panose="02020603050405020304" pitchFamily="18" charset="0"/>
                <a:cs typeface="Times New Roman" panose="02020603050405020304" pitchFamily="18" charset="0"/>
              </a:rPr>
              <a:t>PgHDZ15-03</a:t>
            </a:r>
          </a:p>
          <a:p>
            <a:pPr algn="r">
              <a:lnSpc>
                <a:spcPts val="3300"/>
              </a:lnSpc>
            </a:pPr>
            <a:r>
              <a:rPr lang="en-US" altLang="zh-CN" sz="800" b="1" i="1" dirty="0">
                <a:latin typeface="Times New Roman" panose="02020603050405020304" pitchFamily="18" charset="0"/>
                <a:cs typeface="Times New Roman" panose="02020603050405020304" pitchFamily="18" charset="0"/>
              </a:rPr>
              <a:t>PgHDZ15-02</a:t>
            </a:r>
          </a:p>
          <a:p>
            <a:pPr algn="r">
              <a:lnSpc>
                <a:spcPts val="3300"/>
              </a:lnSpc>
            </a:pPr>
            <a:r>
              <a:rPr lang="en-US" altLang="zh-CN" sz="800" b="1" i="1" dirty="0">
                <a:latin typeface="Times New Roman" panose="02020603050405020304" pitchFamily="18" charset="0"/>
                <a:cs typeface="Times New Roman" panose="02020603050405020304" pitchFamily="18" charset="0"/>
              </a:rPr>
              <a:t>PgHDZ12-03</a:t>
            </a:r>
          </a:p>
          <a:p>
            <a:pPr algn="r">
              <a:lnSpc>
                <a:spcPts val="3300"/>
              </a:lnSpc>
            </a:pPr>
            <a:r>
              <a:rPr lang="en-US" altLang="zh-CN" sz="800" b="1" i="1" dirty="0">
                <a:latin typeface="Times New Roman" panose="02020603050405020304" pitchFamily="18" charset="0"/>
                <a:cs typeface="Times New Roman" panose="02020603050405020304" pitchFamily="18" charset="0"/>
              </a:rPr>
              <a:t>PgHDZ12-01</a:t>
            </a:r>
          </a:p>
          <a:p>
            <a:pPr algn="r">
              <a:lnSpc>
                <a:spcPts val="3300"/>
              </a:lnSpc>
            </a:pPr>
            <a:r>
              <a:rPr lang="en-US" altLang="zh-CN" sz="800" b="1" i="1" dirty="0">
                <a:solidFill>
                  <a:srgbClr val="FF99CC"/>
                </a:solidFill>
                <a:latin typeface="Times New Roman" panose="02020603050405020304" pitchFamily="18" charset="0"/>
                <a:cs typeface="Times New Roman" panose="02020603050405020304" pitchFamily="18" charset="0"/>
              </a:rPr>
              <a:t>PgHDZ11</a:t>
            </a:r>
          </a:p>
          <a:p>
            <a:pPr algn="r">
              <a:lnSpc>
                <a:spcPts val="3300"/>
              </a:lnSpc>
            </a:pPr>
            <a:r>
              <a:rPr lang="en-US" altLang="zh-CN" sz="800" b="1" i="1" dirty="0">
                <a:latin typeface="Times New Roman" panose="02020603050405020304" pitchFamily="18" charset="0"/>
                <a:cs typeface="Times New Roman" panose="02020603050405020304" pitchFamily="18" charset="0"/>
              </a:rPr>
              <a:t>PgHDZ10-02</a:t>
            </a:r>
          </a:p>
          <a:p>
            <a:pPr algn="r">
              <a:lnSpc>
                <a:spcPts val="3300"/>
              </a:lnSpc>
            </a:pPr>
            <a:r>
              <a:rPr lang="en-US" altLang="zh-CN" sz="800" b="1" i="1" dirty="0">
                <a:solidFill>
                  <a:srgbClr val="FF99CC"/>
                </a:solidFill>
                <a:latin typeface="Times New Roman" panose="02020603050405020304" pitchFamily="18" charset="0"/>
                <a:cs typeface="Times New Roman" panose="02020603050405020304" pitchFamily="18" charset="0"/>
              </a:rPr>
              <a:t>PgHDZ09</a:t>
            </a:r>
          </a:p>
        </p:txBody>
      </p:sp>
      <p:sp>
        <p:nvSpPr>
          <p:cNvPr id="4" name="文本框 3">
            <a:extLst>
              <a:ext uri="{FF2B5EF4-FFF2-40B4-BE49-F238E27FC236}">
                <a16:creationId xmlns:a16="http://schemas.microsoft.com/office/drawing/2014/main" id="{08A1CF23-FD11-C643-1326-BD6CBF3285B6}"/>
              </a:ext>
            </a:extLst>
          </p:cNvPr>
          <p:cNvSpPr txBox="1"/>
          <p:nvPr/>
        </p:nvSpPr>
        <p:spPr>
          <a:xfrm>
            <a:off x="2624728" y="8280594"/>
            <a:ext cx="2105768" cy="215444"/>
          </a:xfrm>
          <a:prstGeom prst="rect">
            <a:avLst/>
          </a:prstGeom>
          <a:noFill/>
        </p:spPr>
        <p:txBody>
          <a:bodyPr wrap="square" rtlCol="0">
            <a:spAutoFit/>
          </a:bodyPr>
          <a:lstStyle/>
          <a:p>
            <a:pPr algn="just"/>
            <a:r>
              <a:rPr lang="en-US" altLang="zh-CN" sz="800" dirty="0">
                <a:latin typeface="Times New Roman" panose="02020603050405020304" pitchFamily="18" charset="0"/>
                <a:cs typeface="Times New Roman" panose="02020603050405020304" pitchFamily="18" charset="0"/>
              </a:rPr>
              <a:t>The average expression (TPM)</a:t>
            </a:r>
          </a:p>
        </p:txBody>
      </p:sp>
      <p:sp>
        <p:nvSpPr>
          <p:cNvPr id="5" name="文本框 4">
            <a:extLst>
              <a:ext uri="{FF2B5EF4-FFF2-40B4-BE49-F238E27FC236}">
                <a16:creationId xmlns:a16="http://schemas.microsoft.com/office/drawing/2014/main" id="{5E70D21D-704E-7BBB-6A9C-054AA2CD4631}"/>
              </a:ext>
            </a:extLst>
          </p:cNvPr>
          <p:cNvSpPr txBox="1"/>
          <p:nvPr/>
        </p:nvSpPr>
        <p:spPr>
          <a:xfrm>
            <a:off x="185928" y="8535410"/>
            <a:ext cx="6486143" cy="553998"/>
          </a:xfrm>
          <a:prstGeom prst="rect">
            <a:avLst/>
          </a:prstGeom>
          <a:noFill/>
        </p:spPr>
        <p:txBody>
          <a:bodyPr wrap="square" rtlCol="0">
            <a:spAutoFit/>
          </a:bodyPr>
          <a:lstStyle/>
          <a:p>
            <a:r>
              <a:rPr lang="en-US" altLang="zh-CN" sz="1000" b="1" kern="0" dirty="0">
                <a:effectLst/>
                <a:latin typeface="Times New Roman" panose="02020603050405020304" pitchFamily="18" charset="0"/>
                <a:ea typeface="宋体" panose="02010600030101010101" pitchFamily="2" charset="-122"/>
              </a:rPr>
              <a:t>Figure S3. </a:t>
            </a:r>
            <a:r>
              <a:rPr lang="en-US" altLang="zh-CN" sz="1000" kern="0" dirty="0">
                <a:effectLst/>
                <a:latin typeface="Times New Roman" panose="02020603050405020304" pitchFamily="18" charset="0"/>
                <a:ea typeface="宋体" panose="02010600030101010101" pitchFamily="2" charset="-122"/>
              </a:rPr>
              <a:t>The average expression of the 19 </a:t>
            </a:r>
            <a:r>
              <a:rPr lang="en-US" altLang="zh-CN" sz="1000" i="1" kern="0" dirty="0" err="1">
                <a:effectLst/>
                <a:latin typeface="Times New Roman" panose="02020603050405020304" pitchFamily="18" charset="0"/>
                <a:ea typeface="宋体" panose="02010600030101010101" pitchFamily="2" charset="-122"/>
              </a:rPr>
              <a:t>PgHDZ</a:t>
            </a:r>
            <a:r>
              <a:rPr lang="en-US" altLang="zh-CN" sz="1000" kern="0" dirty="0">
                <a:effectLst/>
                <a:latin typeface="Times New Roman" panose="02020603050405020304" pitchFamily="18" charset="0"/>
                <a:ea typeface="宋体" panose="02010600030101010101" pitchFamily="2" charset="-122"/>
              </a:rPr>
              <a:t> transcripts expressed in all 42 cultivars, 14 tissues and four aged roots. The genes belonging to different subfamilies were shown, with the genes black font from subfamily I, the genes in pink font from subfamily II, and the genes in blue font from subfamily III.</a:t>
            </a:r>
            <a:endParaRPr lang="zh-CN" altLang="en-US" sz="1000" dirty="0"/>
          </a:p>
        </p:txBody>
      </p:sp>
    </p:spTree>
    <p:extLst>
      <p:ext uri="{BB962C8B-B14F-4D97-AF65-F5344CB8AC3E}">
        <p14:creationId xmlns:p14="http://schemas.microsoft.com/office/powerpoint/2010/main" val="870106384"/>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189</TotalTime>
  <Words>86</Words>
  <Application>Microsoft Office PowerPoint</Application>
  <PresentationFormat>全屏显示(4:3)</PresentationFormat>
  <Paragraphs>21</Paragraphs>
  <Slides>1</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Arial</vt:lpstr>
      <vt:lpstr>Calibri</vt:lpstr>
      <vt:lpstr>Calibri Light</vt:lpstr>
      <vt:lpstr>Times New Roman</vt:lpstr>
      <vt:lpstr>Office 主题​​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 俐</dc:creator>
  <cp:lastModifiedBy>李 俐</cp:lastModifiedBy>
  <cp:revision>25</cp:revision>
  <dcterms:created xsi:type="dcterms:W3CDTF">2022-11-25T11:40:17Z</dcterms:created>
  <dcterms:modified xsi:type="dcterms:W3CDTF">2022-12-02T11:06:21Z</dcterms:modified>
</cp:coreProperties>
</file>