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6" r:id="rId4"/>
  </p:sldIdLst>
  <p:sldSz cx="9144000" cy="6858000" type="screen4x3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41"/>
          <a:stretch>
            <a:fillRect/>
          </a:stretch>
        </p:blipFill>
        <p:spPr>
          <a:xfrm>
            <a:off x="1019175" y="111760"/>
            <a:ext cx="6846570" cy="514096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85165" y="5346700"/>
            <a:ext cx="77266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>
              <a:lnSpc>
                <a:spcPct val="150000"/>
              </a:lnSpc>
            </a:pPr>
            <a:r>
              <a:rPr lang="en-US" sz="16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Fig. S1. </a:t>
            </a:r>
            <a:r>
              <a:rPr lang="en-US" sz="1600" b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BUSCO assessment of unigene assembly.</a:t>
            </a:r>
            <a:r>
              <a:rPr lang="en-US" sz="1600" b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en-US" altLang="en-US" sz="1600" b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08660" y="4909185"/>
            <a:ext cx="772668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en-US" sz="16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Fig. S2. </a:t>
            </a:r>
            <a:r>
              <a:rPr lang="en-US" sz="1600" b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The root samples were respectively collected at 0 h (CN), 6 h (IN), 12 h (KN) and 24 h (LN) after GXS16 inoculation, and the KEGG pathway</a:t>
            </a:r>
            <a:r>
              <a:rPr lang="en-US" sz="1600" b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en-US" sz="1600" b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enrichment of DEGs in the comparison of IN vs CN, KN vs IN, and LN vs KN.</a:t>
            </a:r>
            <a:r>
              <a:rPr lang="en-US" sz="1600" b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endParaRPr lang="en-US" altLang="en-US" sz="1600" b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9265" y="457200"/>
            <a:ext cx="8205283" cy="4320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9540,&quot;width&quot;:18120}"/>
</p:tagLst>
</file>

<file path=ppt/tags/tag2.xml><?xml version="1.0" encoding="utf-8"?>
<p:tagLst xmlns:p="http://schemas.openxmlformats.org/presentationml/2006/main">
  <p:tag name="COMMONDATA" val="eyJoZGlkIjoiYTIwNDAxYTQ5ODhhMGU0OTlkNjcxY2I0Yjc3MDVkMDA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</Words>
  <Application>WPS 演示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KG</cp:lastModifiedBy>
  <cp:revision>4</cp:revision>
  <dcterms:created xsi:type="dcterms:W3CDTF">2022-08-31T09:44:00Z</dcterms:created>
  <dcterms:modified xsi:type="dcterms:W3CDTF">2022-11-15T11:45:40Z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9F18B4F4913B4EDD87F5A465738B7186</vt:lpwstr>
  </property>
  <property fmtid="{D5CDD505-2E9C-101B-9397-08002B2CF9AE}" pid="3" name="KSOProductBuildVer">
    <vt:lpwstr>2052-11.1.0.10524</vt:lpwstr>
  </property>
</Properties>
</file>