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CEC3D-AA39-4BE9-BCCE-5B35AA733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7ACEE-3A2F-463F-A236-CB64D73D7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0315B-F8FF-4E5F-A034-80527FFD1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9A8C-499F-4588-B696-9AD9FBFD3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3F55D-214B-4E1A-842B-265BD5AC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5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7660-E36C-4B9D-99CC-37F6CD2B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C8F7A-0C56-466A-9C04-5ECD1DE57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68042-AEC2-48C0-909F-430713B7A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9019-AE0B-4C7E-9B77-36DB9461E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2E5AB-A5BA-4D95-B3B4-31590B94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8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F2D1-9638-4653-AF64-332812F0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220B1-13E2-4276-B36D-492A2FA63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54176-79D2-4862-A134-83E592ED1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F46D4-114A-47D2-B7A7-400A46E4A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FD1A2-2597-472C-A689-070C5E226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6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5A34-40D6-4BD2-A304-D4DB02DD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EA773-D839-4575-90BE-D72C1F9AB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2A875-6BFD-4212-8156-281EB07ED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EEFB56-5943-432F-BC95-8E621B2E2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715BC-9A61-4976-B0F9-DD91F4B7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B1412-4995-4397-BEB6-B775BA142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2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8ED8-1D95-44D4-9DEC-D3B1FC967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F7816-CCBB-49E5-8E32-EC3D79282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FF798-C901-4B90-9D91-BB8417EDC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88EDD6-9032-4316-9106-BA4B2E67A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50164E-3E92-48B0-9DA5-220A36036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D6383-A56F-4E4C-B5DF-E389C09A0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124DFA-C2E6-422E-BBA7-119EAD1F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C4C3A2-04C5-4266-B53D-0CBE81D1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9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856-C6F3-4CA5-B65A-A1A0EFA4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4DF8FE-CCE4-4404-979B-E0DF2988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604FA-A873-4B9D-BEAA-311EFD73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CF7FA3-03B6-4F14-B9EA-B07CFD90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5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355316-0544-491C-928E-E0E080A46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67618-F272-4423-8F9A-87664F93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62641-0753-4187-A4FF-0DBE4D16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9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BB9F2-87B0-4052-B43A-85464BD56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74813-F1E9-47D3-8240-EE80608BE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B8CFE-9FCD-4CE1-A616-4605051DE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CE3EB-7D6B-4082-BBC1-537E8A3DD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9D51B-A813-463B-83F0-B0DAA677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8508C-56EC-4BFE-9DC1-E206187D5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B019-DE19-41A7-84CA-0349CD9BC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961C52-EBB2-4C29-BC39-E3A8FD248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92D87-557E-4B70-BD3C-CE6A53A5A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5E751-C00B-4E58-9838-38516637B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352C3-C5C3-40D0-B798-D40E2066E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49B97-D064-40A1-954F-9CBFBCA64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23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0E0B8-935A-4972-A5F2-954A2F7D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8A58C-8A5E-48A3-8F09-FC35C0215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F4E2D-AF9A-42AE-8D5D-4B7E5D82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5CC33-8D52-4DB4-9939-3BB855D9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072D2-0B94-4E63-A70C-2A5B9264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85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108EBD-CEDF-4019-8497-11F7FC5A76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150F1-6C41-47EB-86F9-A8A28758B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D622C-0417-4FAC-A826-75011DC4B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46360-A9E1-4464-B589-83144657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F0F04-5084-451C-96B2-E6FC3800C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3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F5B364-1D97-4B25-BD55-D91D67F5E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29AD29-26AB-4A9B-9682-F42E20A28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ADA17-CB01-4C32-9FB5-5E898B95F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825A1-397A-4232-B12A-0942E1CB05D3}" type="datetimeFigureOut">
              <a:rPr lang="en-US" smtClean="0"/>
              <a:t>8/10/22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68A5C-4090-4520-B3D8-F1EE059A6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D8069-03A9-492D-9505-BA6DE6C8D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013B-6E5E-4944-9486-622FADA129E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1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D104326D-D455-4FC7-A6A1-E4BCF4DD9750}"/>
              </a:ext>
            </a:extLst>
          </p:cNvPr>
          <p:cNvGrpSpPr/>
          <p:nvPr/>
        </p:nvGrpSpPr>
        <p:grpSpPr>
          <a:xfrm>
            <a:off x="2255243" y="543339"/>
            <a:ext cx="6000862" cy="5630610"/>
            <a:chOff x="1651562" y="37616"/>
            <a:chExt cx="7019503" cy="61234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643B6ED-F600-422A-832E-869E4B3501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115" t="11594" b="2757"/>
            <a:stretch/>
          </p:blipFill>
          <p:spPr>
            <a:xfrm>
              <a:off x="3047607" y="1127464"/>
              <a:ext cx="5623458" cy="5033639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D9F041E-1B70-4CC8-8256-F9C794E2093A}"/>
                </a:ext>
              </a:extLst>
            </p:cNvPr>
            <p:cNvGrpSpPr/>
            <p:nvPr/>
          </p:nvGrpSpPr>
          <p:grpSpPr>
            <a:xfrm>
              <a:off x="3206948" y="121982"/>
              <a:ext cx="1498151" cy="1085986"/>
              <a:chOff x="3206948" y="121982"/>
              <a:chExt cx="1498151" cy="1085986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0635B2-E3C2-4570-A9F8-BAD59D855558}"/>
                  </a:ext>
                </a:extLst>
              </p:cNvPr>
              <p:cNvSpPr txBox="1"/>
              <p:nvPr/>
            </p:nvSpPr>
            <p:spPr>
              <a:xfrm rot="16200000">
                <a:off x="2851858" y="477072"/>
                <a:ext cx="1084592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CK-d0-1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FE2E01-0256-47E4-B240-2D43BC5FCAA9}"/>
                  </a:ext>
                </a:extLst>
              </p:cNvPr>
              <p:cNvSpPr txBox="1"/>
              <p:nvPr/>
            </p:nvSpPr>
            <p:spPr>
              <a:xfrm rot="16200000">
                <a:off x="3433564" y="478467"/>
                <a:ext cx="1084591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CK-d0-2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0FE1B8-4C0C-4EEE-8910-C2B6A1BD44FD}"/>
                  </a:ext>
                </a:extLst>
              </p:cNvPr>
              <p:cNvSpPr txBox="1"/>
              <p:nvPr/>
            </p:nvSpPr>
            <p:spPr>
              <a:xfrm rot="16200000">
                <a:off x="3975597" y="478466"/>
                <a:ext cx="1084592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CK-d0-3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7559C50-DE28-4ED8-805A-E64C64F955DC}"/>
                </a:ext>
              </a:extLst>
            </p:cNvPr>
            <p:cNvGrpSpPr/>
            <p:nvPr/>
          </p:nvGrpSpPr>
          <p:grpSpPr>
            <a:xfrm>
              <a:off x="4806207" y="185758"/>
              <a:ext cx="1460115" cy="1048993"/>
              <a:chOff x="3242656" y="317116"/>
              <a:chExt cx="1460115" cy="104899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F904ED-3838-4C4F-B055-434F877C1ACD}"/>
                  </a:ext>
                </a:extLst>
              </p:cNvPr>
              <p:cNvSpPr txBox="1"/>
              <p:nvPr/>
            </p:nvSpPr>
            <p:spPr>
              <a:xfrm rot="16200000">
                <a:off x="2905366" y="654406"/>
                <a:ext cx="1048992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Cd-d0-1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CE5368-1E52-4639-A971-E0E492ACD945}"/>
                  </a:ext>
                </a:extLst>
              </p:cNvPr>
              <p:cNvSpPr txBox="1"/>
              <p:nvPr/>
            </p:nvSpPr>
            <p:spPr>
              <a:xfrm rot="16200000">
                <a:off x="3448219" y="654407"/>
                <a:ext cx="1048992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Cd-d0-2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17CF3B-A8EA-4060-A8EA-BA8622055546}"/>
                  </a:ext>
                </a:extLst>
              </p:cNvPr>
              <p:cNvSpPr txBox="1"/>
              <p:nvPr/>
            </p:nvSpPr>
            <p:spPr>
              <a:xfrm rot="16200000">
                <a:off x="3991069" y="654407"/>
                <a:ext cx="1048992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Cd-d0-3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F3E31EA-930A-424E-985F-DFA2DBEA4D26}"/>
                </a:ext>
              </a:extLst>
            </p:cNvPr>
            <p:cNvGrpSpPr/>
            <p:nvPr/>
          </p:nvGrpSpPr>
          <p:grpSpPr>
            <a:xfrm rot="5400000">
              <a:off x="1684431" y="1419481"/>
              <a:ext cx="1402648" cy="1215198"/>
              <a:chOff x="3268376" y="393659"/>
              <a:chExt cx="1402648" cy="121519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5111175-D9E9-4417-B83B-3317A5512896}"/>
                  </a:ext>
                </a:extLst>
              </p:cNvPr>
              <p:cNvSpPr txBox="1"/>
              <p:nvPr/>
            </p:nvSpPr>
            <p:spPr>
              <a:xfrm rot="16200000">
                <a:off x="2845134" y="816901"/>
                <a:ext cx="1188237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A85E8BF-A8E2-4276-ABBE-C70B674F0713}"/>
                  </a:ext>
                </a:extLst>
              </p:cNvPr>
              <p:cNvSpPr txBox="1"/>
              <p:nvPr/>
            </p:nvSpPr>
            <p:spPr>
              <a:xfrm rot="16200000">
                <a:off x="3363179" y="843862"/>
                <a:ext cx="1188237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CK-d0-2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4A156D-AB5A-40F2-B4C8-937CA1BEA49B}"/>
                  </a:ext>
                </a:extLst>
              </p:cNvPr>
              <p:cNvSpPr txBox="1"/>
              <p:nvPr/>
            </p:nvSpPr>
            <p:spPr>
              <a:xfrm rot="16200000">
                <a:off x="3906029" y="843862"/>
                <a:ext cx="1188237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CK-d0-3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9AEE480-E99B-4D51-8047-9B96E2B72658}"/>
                </a:ext>
              </a:extLst>
            </p:cNvPr>
            <p:cNvGrpSpPr/>
            <p:nvPr/>
          </p:nvGrpSpPr>
          <p:grpSpPr>
            <a:xfrm>
              <a:off x="6468533" y="37616"/>
              <a:ext cx="1460117" cy="1191390"/>
              <a:chOff x="3242654" y="245918"/>
              <a:chExt cx="1460117" cy="119139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497ED07-6654-4202-B3C8-D0F84D82252D}"/>
                  </a:ext>
                </a:extLst>
              </p:cNvPr>
              <p:cNvSpPr txBox="1"/>
              <p:nvPr/>
            </p:nvSpPr>
            <p:spPr>
              <a:xfrm rot="16200000">
                <a:off x="2834165" y="654407"/>
                <a:ext cx="1191389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Cd-d10-1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328BCD9-B048-4DE7-B7DA-910F0321EE06}"/>
                  </a:ext>
                </a:extLst>
              </p:cNvPr>
              <p:cNvSpPr txBox="1"/>
              <p:nvPr/>
            </p:nvSpPr>
            <p:spPr>
              <a:xfrm rot="16200000">
                <a:off x="3377018" y="654408"/>
                <a:ext cx="1191389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Cd-d10-2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CD26A7-B3C9-4461-8639-740B7B3CEE72}"/>
                  </a:ext>
                </a:extLst>
              </p:cNvPr>
              <p:cNvSpPr txBox="1"/>
              <p:nvPr/>
            </p:nvSpPr>
            <p:spPr>
              <a:xfrm rot="16200000">
                <a:off x="3919870" y="654408"/>
                <a:ext cx="1191389" cy="374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Cd-d10-3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5993FC2-B9DF-460D-8261-93E261E08178}"/>
                </a:ext>
              </a:extLst>
            </p:cNvPr>
            <p:cNvGrpSpPr/>
            <p:nvPr/>
          </p:nvGrpSpPr>
          <p:grpSpPr>
            <a:xfrm rot="5400000">
              <a:off x="1590456" y="4549261"/>
              <a:ext cx="1427455" cy="1305243"/>
              <a:chOff x="3245194" y="180139"/>
              <a:chExt cx="1427455" cy="1305243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85C7022-9869-40AF-9F6A-DC8E3B840CB1}"/>
                  </a:ext>
                </a:extLst>
              </p:cNvPr>
              <p:cNvSpPr txBox="1"/>
              <p:nvPr/>
            </p:nvSpPr>
            <p:spPr>
              <a:xfrm rot="16200000">
                <a:off x="2763451" y="661882"/>
                <a:ext cx="1305240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Cd-d10-1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EDA257E-8C4D-4F47-9EFE-3E2E0F6A0A4A}"/>
                  </a:ext>
                </a:extLst>
              </p:cNvPr>
              <p:cNvSpPr txBox="1"/>
              <p:nvPr/>
            </p:nvSpPr>
            <p:spPr>
              <a:xfrm rot="16200000">
                <a:off x="3306301" y="661885"/>
                <a:ext cx="1305240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Cd-d10-2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D8E90F2-540F-4BC0-B5CF-440FFCBCBEBB}"/>
                  </a:ext>
                </a:extLst>
              </p:cNvPr>
              <p:cNvSpPr txBox="1"/>
              <p:nvPr/>
            </p:nvSpPr>
            <p:spPr>
              <a:xfrm rot="16200000">
                <a:off x="3849153" y="661885"/>
                <a:ext cx="1305240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Cd-d10-3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C25128F-23D8-43D5-B45C-84C574A5B409}"/>
                </a:ext>
              </a:extLst>
            </p:cNvPr>
            <p:cNvGrpSpPr/>
            <p:nvPr/>
          </p:nvGrpSpPr>
          <p:grpSpPr>
            <a:xfrm rot="5400000">
              <a:off x="1666339" y="2998708"/>
              <a:ext cx="1427457" cy="1149236"/>
              <a:chOff x="3245194" y="259201"/>
              <a:chExt cx="1427457" cy="1149236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C51604E-3A5E-4B68-B190-210B021EE525}"/>
                  </a:ext>
                </a:extLst>
              </p:cNvPr>
              <p:cNvSpPr txBox="1"/>
              <p:nvPr/>
            </p:nvSpPr>
            <p:spPr>
              <a:xfrm rot="16200000">
                <a:off x="2841453" y="662942"/>
                <a:ext cx="1149235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Cd-d0-1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B6028C2-09A2-4091-806A-8A198FB358DC}"/>
                  </a:ext>
                </a:extLst>
              </p:cNvPr>
              <p:cNvSpPr txBox="1"/>
              <p:nvPr/>
            </p:nvSpPr>
            <p:spPr>
              <a:xfrm rot="16200000">
                <a:off x="3384305" y="662942"/>
                <a:ext cx="1149236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Cd-d0-2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E6133BE-9E60-41CE-9943-24E55FF074CA}"/>
                  </a:ext>
                </a:extLst>
              </p:cNvPr>
              <p:cNvSpPr txBox="1"/>
              <p:nvPr/>
            </p:nvSpPr>
            <p:spPr>
              <a:xfrm rot="16200000">
                <a:off x="3927157" y="662942"/>
                <a:ext cx="1149236" cy="341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 Black" panose="020B0A04020102020204" pitchFamily="34" charset="0"/>
                  </a:rPr>
                  <a:t>Cd-d0-3</a:t>
                </a:r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FA44104-76BC-41FC-923E-BB96A0FBC4BA}"/>
              </a:ext>
            </a:extLst>
          </p:cNvPr>
          <p:cNvSpPr txBox="1"/>
          <p:nvPr/>
        </p:nvSpPr>
        <p:spPr>
          <a:xfrm>
            <a:off x="775829" y="6316741"/>
            <a:ext cx="106228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Correlations analysis of samples. </a:t>
            </a:r>
            <a:r>
              <a:rPr 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Control (CK-d0), stressed plants at the end of Cd treatment (Cd-d0) and ten days after the end (Cd-d10).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4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A33009-1EA6-407A-B20C-2A9CFD37A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74" y="228592"/>
            <a:ext cx="6400813" cy="64008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62C2D1-444F-4A0A-940D-5BADE07D2A92}"/>
              </a:ext>
            </a:extLst>
          </p:cNvPr>
          <p:cNvSpPr txBox="1"/>
          <p:nvPr/>
        </p:nvSpPr>
        <p:spPr>
          <a:xfrm>
            <a:off x="7457244" y="5108643"/>
            <a:ext cx="4021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transcripts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unigenes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lengths. </a:t>
            </a:r>
          </a:p>
        </p:txBody>
      </p:sp>
    </p:spTree>
    <p:extLst>
      <p:ext uri="{BB962C8B-B14F-4D97-AF65-F5344CB8AC3E}">
        <p14:creationId xmlns:p14="http://schemas.microsoft.com/office/powerpoint/2010/main" val="162758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316680-172B-4D8F-A185-1BAA1A01F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084" y="689136"/>
            <a:ext cx="7341832" cy="4274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6862ED-BE9A-41C3-B137-D12C3B781C85}"/>
              </a:ext>
            </a:extLst>
          </p:cNvPr>
          <p:cNvSpPr txBox="1"/>
          <p:nvPr/>
        </p:nvSpPr>
        <p:spPr>
          <a:xfrm>
            <a:off x="2873407" y="5534771"/>
            <a:ext cx="6445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Similarity rate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unigenes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known genes in other species</a:t>
            </a:r>
          </a:p>
        </p:txBody>
      </p:sp>
    </p:spTree>
    <p:extLst>
      <p:ext uri="{BB962C8B-B14F-4D97-AF65-F5344CB8AC3E}">
        <p14:creationId xmlns:p14="http://schemas.microsoft.com/office/powerpoint/2010/main" val="3792236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7F793E-7AD7-45CE-B095-C2AA1D9F6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51" y="426127"/>
            <a:ext cx="6102739" cy="51668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E69985-ACD5-46CA-A47A-1DCFA057F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460" y="497150"/>
            <a:ext cx="5397890" cy="50957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03D484-FCF3-4FF7-85FC-F88342F6C88E}"/>
              </a:ext>
            </a:extLst>
          </p:cNvPr>
          <p:cNvSpPr txBox="1"/>
          <p:nvPr/>
        </p:nvSpPr>
        <p:spPr>
          <a:xfrm>
            <a:off x="612559" y="497150"/>
            <a:ext cx="381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0E2A0-1E37-4114-83B3-7F5274966276}"/>
              </a:ext>
            </a:extLst>
          </p:cNvPr>
          <p:cNvSpPr txBox="1"/>
          <p:nvPr/>
        </p:nvSpPr>
        <p:spPr>
          <a:xfrm>
            <a:off x="6333558" y="498630"/>
            <a:ext cx="381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DBE6E-41FC-4E91-86CB-E614A2899E85}"/>
              </a:ext>
            </a:extLst>
          </p:cNvPr>
          <p:cNvSpPr txBox="1"/>
          <p:nvPr/>
        </p:nvSpPr>
        <p:spPr>
          <a:xfrm>
            <a:off x="1697114" y="5849477"/>
            <a:ext cx="8174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HCA and PCA analysis of RNA-seq data of samples. </a:t>
            </a:r>
            <a:r>
              <a:rPr 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Control (CK-d0), stressed plants at the end of Cd treatment (Cd-d0) and ten days after the end (Cd-d10).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443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4124EF-A91B-46F7-9A0B-66D75B350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4" y="587078"/>
            <a:ext cx="3718869" cy="4561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E99333-57AA-4538-9170-CF66C20B6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036" y="587078"/>
            <a:ext cx="3718869" cy="4561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EDA0F9-05CB-42F8-A382-5D1CEF43B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008" y="587078"/>
            <a:ext cx="3685929" cy="45617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682EC2-B830-435F-A0E7-0738C71F15D7}"/>
              </a:ext>
            </a:extLst>
          </p:cNvPr>
          <p:cNvSpPr txBox="1"/>
          <p:nvPr/>
        </p:nvSpPr>
        <p:spPr>
          <a:xfrm>
            <a:off x="84982" y="224462"/>
            <a:ext cx="48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09039-2E51-4D0A-A230-D669DA4DEEA1}"/>
              </a:ext>
            </a:extLst>
          </p:cNvPr>
          <p:cNvSpPr txBox="1"/>
          <p:nvPr/>
        </p:nvSpPr>
        <p:spPr>
          <a:xfrm>
            <a:off x="4076809" y="224462"/>
            <a:ext cx="48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5E95D-A75A-430A-9504-FED4B283B68C}"/>
              </a:ext>
            </a:extLst>
          </p:cNvPr>
          <p:cNvSpPr txBox="1"/>
          <p:nvPr/>
        </p:nvSpPr>
        <p:spPr>
          <a:xfrm>
            <a:off x="8148132" y="224462"/>
            <a:ext cx="48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B31A62-1547-4C29-A6BB-D9120FF6854A}"/>
              </a:ext>
            </a:extLst>
          </p:cNvPr>
          <p:cNvSpPr txBox="1"/>
          <p:nvPr/>
        </p:nvSpPr>
        <p:spPr>
          <a:xfrm>
            <a:off x="750357" y="5901590"/>
            <a:ext cx="10724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Volcano plot of DEGs between CK-d0 and Cd-d0 (A), Ck-d0 and Cd-d10 (B), and Cd-d0 and Cd-d10 (C).</a:t>
            </a:r>
          </a:p>
        </p:txBody>
      </p:sp>
    </p:spTree>
    <p:extLst>
      <p:ext uri="{BB962C8B-B14F-4D97-AF65-F5344CB8AC3E}">
        <p14:creationId xmlns:p14="http://schemas.microsoft.com/office/powerpoint/2010/main" val="88684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CA7133-E8B7-4E76-8DA3-5B75EF867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45" y="202134"/>
            <a:ext cx="10685311" cy="60255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679A88-93CE-49E3-A612-407B77F1CAA0}"/>
              </a:ext>
            </a:extLst>
          </p:cNvPr>
          <p:cNvSpPr txBox="1"/>
          <p:nvPr/>
        </p:nvSpPr>
        <p:spPr>
          <a:xfrm>
            <a:off x="2263163" y="6227685"/>
            <a:ext cx="766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term enrichment results of the DEGs between CK-d0 and Cd-d0 </a:t>
            </a:r>
          </a:p>
        </p:txBody>
      </p:sp>
    </p:spTree>
    <p:extLst>
      <p:ext uri="{BB962C8B-B14F-4D97-AF65-F5344CB8AC3E}">
        <p14:creationId xmlns:p14="http://schemas.microsoft.com/office/powerpoint/2010/main" val="1874971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C52547-98A2-404F-994C-BF8D03066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301"/>
          <a:stretch/>
        </p:blipFill>
        <p:spPr>
          <a:xfrm>
            <a:off x="1598636" y="97654"/>
            <a:ext cx="4347524" cy="56799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B2AE49-2699-4793-A89D-CF9A02AFB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012"/>
          <a:stretch/>
        </p:blipFill>
        <p:spPr>
          <a:xfrm>
            <a:off x="6245840" y="97654"/>
            <a:ext cx="4347524" cy="5766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A47476-22E0-4FFF-B3F8-5BB276A76204}"/>
              </a:ext>
            </a:extLst>
          </p:cNvPr>
          <p:cNvSpPr txBox="1"/>
          <p:nvPr/>
        </p:nvSpPr>
        <p:spPr>
          <a:xfrm>
            <a:off x="1407766" y="97654"/>
            <a:ext cx="381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E5B060-1B0E-4107-BEFA-2714620680E8}"/>
              </a:ext>
            </a:extLst>
          </p:cNvPr>
          <p:cNvSpPr txBox="1"/>
          <p:nvPr/>
        </p:nvSpPr>
        <p:spPr>
          <a:xfrm>
            <a:off x="6054970" y="97654"/>
            <a:ext cx="381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B8DFB9-AD64-4997-BDC0-1C22A70C74FE}"/>
              </a:ext>
            </a:extLst>
          </p:cNvPr>
          <p:cNvSpPr txBox="1"/>
          <p:nvPr/>
        </p:nvSpPr>
        <p:spPr>
          <a:xfrm>
            <a:off x="2222133" y="5961355"/>
            <a:ext cx="7665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Heatmap of log2FC values of the DEGs enriched in heat shock proteins (A) and late embryogenesis abundant (LEA) proteins (B).  </a:t>
            </a:r>
          </a:p>
        </p:txBody>
      </p:sp>
    </p:spTree>
    <p:extLst>
      <p:ext uri="{BB962C8B-B14F-4D97-AF65-F5344CB8AC3E}">
        <p14:creationId xmlns:p14="http://schemas.microsoft.com/office/powerpoint/2010/main" val="4153794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27E29-1426-44BB-884E-578382EA1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30" y="309868"/>
            <a:ext cx="5198777" cy="5677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2E501-4E94-497E-8265-254DDBD6D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095" y="309868"/>
            <a:ext cx="5198777" cy="56772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968F87-6E8D-4618-A798-0374449D97DE}"/>
              </a:ext>
            </a:extLst>
          </p:cNvPr>
          <p:cNvSpPr txBox="1"/>
          <p:nvPr/>
        </p:nvSpPr>
        <p:spPr>
          <a:xfrm>
            <a:off x="2385950" y="6156664"/>
            <a:ext cx="6962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KEGG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enrichment maps of the DEGs between CK-d0 and Cd-d0 involved in MAKP signaling pathway (A) and plant hormone signal transduction (B). </a:t>
            </a:r>
          </a:p>
        </p:txBody>
      </p:sp>
    </p:spTree>
    <p:extLst>
      <p:ext uri="{BB962C8B-B14F-4D97-AF65-F5344CB8AC3E}">
        <p14:creationId xmlns:p14="http://schemas.microsoft.com/office/powerpoint/2010/main" val="108070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57C773-BE79-4818-86D6-D96ADEC995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6"/>
          <a:stretch/>
        </p:blipFill>
        <p:spPr>
          <a:xfrm>
            <a:off x="554649" y="142494"/>
            <a:ext cx="7888016" cy="64309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CB6F38-C307-40C4-85E8-9AD5E6C22E0B}"/>
              </a:ext>
            </a:extLst>
          </p:cNvPr>
          <p:cNvSpPr txBox="1"/>
          <p:nvPr/>
        </p:nvSpPr>
        <p:spPr>
          <a:xfrm>
            <a:off x="8618301" y="5171242"/>
            <a:ext cx="3019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S9.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term enrichment results of the DEGs between Cd-d0 and Cd-d10 </a:t>
            </a:r>
          </a:p>
        </p:txBody>
      </p:sp>
    </p:spTree>
    <p:extLst>
      <p:ext uri="{BB962C8B-B14F-4D97-AF65-F5344CB8AC3E}">
        <p14:creationId xmlns:p14="http://schemas.microsoft.com/office/powerpoint/2010/main" val="3413733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C39DD2-1C87-4106-A680-1527DF16B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64" y="514905"/>
            <a:ext cx="8334312" cy="5828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013E15-799A-4913-B187-B700CF3BF986}"/>
              </a:ext>
            </a:extLst>
          </p:cNvPr>
          <p:cNvSpPr txBox="1"/>
          <p:nvPr/>
        </p:nvSpPr>
        <p:spPr>
          <a:xfrm>
            <a:off x="8449625" y="5419765"/>
            <a:ext cx="318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S10.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KEGG annotation and enrichment results of the DEGs between Cd-d0 and Cd-d10 </a:t>
            </a:r>
          </a:p>
        </p:txBody>
      </p:sp>
    </p:spTree>
    <p:extLst>
      <p:ext uri="{BB962C8B-B14F-4D97-AF65-F5344CB8AC3E}">
        <p14:creationId xmlns:p14="http://schemas.microsoft.com/office/powerpoint/2010/main" val="1986009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3503</TotalTime>
  <Words>255</Words>
  <Application>Microsoft Macintosh PowerPoint</Application>
  <PresentationFormat>Grand écran</PresentationFormat>
  <Paragraphs>35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Senouwa Segla Koffi Dossou</dc:creator>
  <cp:lastModifiedBy>komivi.dossa@hotmail.com</cp:lastModifiedBy>
  <cp:revision>28</cp:revision>
  <dcterms:created xsi:type="dcterms:W3CDTF">2022-07-24T07:29:39Z</dcterms:created>
  <dcterms:modified xsi:type="dcterms:W3CDTF">2022-08-10T22:53:19Z</dcterms:modified>
</cp:coreProperties>
</file>