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0E97-4CCF-F6FF-7D07-41A662383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7BF99E-3FD5-DF85-0E6F-C6DBA1F1E6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A2B7B-9CF5-6679-90B1-FF12203AC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70BC8-A581-B976-EBC9-D9FE5DBA9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FE4E3-4767-6D35-E931-A1178AC61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5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770C2-5B52-25F5-4989-CC7738EB3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0B750-65E8-9994-9E8F-E3E0D7B14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B9A05-7FFB-1941-C61E-C66BA68F8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C9C87-3DE2-274D-A556-CD47581C3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46F5E-8A34-0947-BAF3-037F45F7B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0201E-98A8-F994-8577-CC74F0970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8DFD9-C1E1-FDCC-DAD4-0ED04A61E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CF8E9-AE0E-C890-135D-D3908EDA9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D7A8-8804-016E-02BE-9C5EE126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B2E28-1479-0407-6FA1-1181566E5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9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27F80-5976-8282-0EB1-E53E6C31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C6B1D-0CB5-189B-D2E3-7D504480B8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BEBA1-4D2A-CC02-98C6-5332E8852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372DD-9A99-80B2-F42B-BEA279AAF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E21C7-A6D0-99DB-888D-8AA89B231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C3783-76B0-865E-9C5D-BDA78D06A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36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1AED2-9319-801A-1105-74D543593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C68E3-01A0-98C5-1021-F2DE4F8A7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E97FF-22AA-A7C4-2BB5-85ADA863C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19986-7515-A51D-480C-C8D86E26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AB9A00-0B13-A4D3-2D9F-0F6EA17E55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D96039-4827-1D89-CCE8-3F007502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1CC4A2-50A4-B119-77F6-306914EDE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06058B-6028-2B46-E9C9-87AD05C1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1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AA5D0-464A-5FB7-289C-B06AB63B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1BA88-875B-8AB7-0742-3247001BA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F61AF-CBA9-2A9E-7C07-B3B3D43BA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1AC82-C5F5-E2DB-63CC-AAAEFC4D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57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C8E42-4472-13C6-B9FE-82E3B3E8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170F24-8B8A-52D9-4EC7-708D39D03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C8A91-C56C-F804-B540-692418E00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57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5B5A5-DE07-6F17-3961-2545679A8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80F5C-B632-235E-3BC5-F0A968A32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6A43F-CF81-E161-AEBB-BCF5F13F8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EC48B-6C21-67AA-CE47-D2E98B4B9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6F461-1D53-A68F-C3C9-3779AD98C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FF54E8-1899-E93D-FF62-9BA46FA8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6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433A0-9B1C-A6C4-D853-A583311F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E35830-6F20-8724-AD98-684BB03C24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9ED76-F2BE-7E53-47E7-2895A84C3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9FD50-E0E3-747D-5CC4-E26040CF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48FB6-6502-2BD9-A39B-B6099119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9B478-F439-651C-075A-329469A39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22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5EDF-5156-4F7D-D564-AC6C3BBFF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0626C-92FA-9E85-D115-10B79BE51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88AE-1683-9D6A-BFD7-145D86E57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F2806-8F48-EA18-F10E-5E86908E4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9CDFE-1799-CF1A-8951-1366CB6A8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4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73D499-8005-B6F3-5B7E-3BCCC05A7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0A7DA0-45A1-F47E-2CA6-CB11B1616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6731C-DA37-7B9D-EBB6-C2C74CB0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25672-E30F-6E32-7F90-FF2AC6FE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5E95F-4FC6-CF66-E395-97B786C4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C4C4A7-10AA-1464-A744-166986E60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A5C4A-9DBC-C210-A9EB-4DDE8F15A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4302E-FE63-1D2F-1F3B-7429BAE5F3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0D450-7284-484F-B7F8-6D0F43DB43EB}" type="datetimeFigureOut">
              <a:rPr lang="en-US" smtClean="0"/>
              <a:t>5/9/23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87944-BF72-B10B-14FF-EB892EF93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02BF9-A730-9970-D9F3-5EA82FB59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4D9A0-BFFB-4C82-B8C9-87BC4C80FE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5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09C609D-B5F8-5D1A-60BF-60E6C8CFE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76" y="496834"/>
            <a:ext cx="6407332" cy="640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DBF5E-685D-A8B9-C98B-141456414FBE}"/>
              </a:ext>
            </a:extLst>
          </p:cNvPr>
          <p:cNvSpPr txBox="1"/>
          <p:nvPr/>
        </p:nvSpPr>
        <p:spPr>
          <a:xfrm>
            <a:off x="1559859" y="127502"/>
            <a:ext cx="7579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1. Number of genes annotated in different databases.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53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Macintosh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Authors</dc:creator>
  <cp:lastModifiedBy>office</cp:lastModifiedBy>
  <cp:revision>2</cp:revision>
  <dcterms:created xsi:type="dcterms:W3CDTF">2022-12-19T18:00:15Z</dcterms:created>
  <dcterms:modified xsi:type="dcterms:W3CDTF">2023-05-09T18:39:43Z</dcterms:modified>
</cp:coreProperties>
</file>