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18"/>
  </p:normalViewPr>
  <p:slideViewPr>
    <p:cSldViewPr snapToGrid="0">
      <p:cViewPr varScale="1">
        <p:scale>
          <a:sx n="95" d="100"/>
          <a:sy n="95" d="100"/>
        </p:scale>
        <p:origin x="6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FF5CB6-E112-645E-0CE4-12386D48D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7F7553-4577-4594-318E-BDD4C1E91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E83E6B-F712-2ACD-A619-08D5F8AF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20DAE0-693A-8769-563F-D4B627F52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78E363-4EBD-1E7C-4F0F-7CDF4C262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263B35-902C-1664-BAC1-D291CF638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403E41-4190-70A1-5677-049A70093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A9A002-69A2-D5DE-FC0E-59DAD04B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D0A83D-664E-0A27-0155-63740BA6C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0AE4C0-8D53-E129-16C3-E2A3A354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017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C258-74BF-42D3-B390-ACA79A527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B25850-5210-FC4E-8DBE-83472F08E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81B83-4704-E076-159D-42AD2939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0330A0-D76E-2288-6757-A228BB14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AB5698-856E-C97D-5C83-8957F322F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82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26D0E-177A-7923-E94A-291D21C6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E191A4-B5C8-043C-842D-B6F9EA3F9C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B68363-8E36-D27C-56ED-C9985DA47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82B835-61E5-8235-2BCB-CC66E3BE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002D24-6DAA-9557-8F71-47331FB0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426822-8598-3E25-2259-543E1D12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573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FB635-75FC-5A9A-1C50-91C4E0329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A5960-25FA-56E8-108B-5F7273460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1EF359-3794-F2E2-71C6-4A88A52C4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F00FEEC-B3CF-DD45-BDAE-14B14D9C8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6451DAC-25CE-07D2-EAE5-798DF25ECA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13688A-ABAC-6B45-456A-E2E9FEACA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865EC0D-FBDB-C4D4-1ECE-F89D0BBE9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00EA390-6AE4-43B0-6A01-1D85CAB9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91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6862C-2A0A-2384-615F-044010A7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ECB5E9-40AB-4ED4-CF19-EDE48815C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FED233-5AF1-38D4-97E1-D7EED078E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89B71C5-2230-267F-AAD6-00A4A0FA6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867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8589279-395B-D62E-9819-6DEAD5364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F415C8-EFAF-6FEB-E005-F430CA49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A5F9A1-6EE0-6489-7174-A171DF4E4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474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10A008-D2DE-1C14-4B71-4C7C435C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AC15FF-30B7-9DDE-C590-304A7776A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0E5F3C-A726-2210-78E3-93AF90481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E532DC-5E62-1E12-FA67-52B161CED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7629D1-CDBF-57D4-9422-2097386D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693F41-8B23-3AD8-0C30-D81983CF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70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C3E791-CACB-611F-C5B9-30D5C846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485201E-1705-7FB2-07C5-12F4B8E94A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E4BDDD-127D-BDE5-23CC-7B16547D3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BC6571-9AE2-34AA-42BC-2A3A14115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238469-A514-C0E9-79CA-39FE696B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1B3C2F-58E6-C1B7-42FE-428EB9AA2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63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F7CE73-D168-EFF0-EFC5-C3B3D43F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BC6E2A-A056-FB01-6318-82FE4D80A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F58BA5-1D96-05D9-0DC9-32F71A96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E6366B-E163-414C-23F8-8A867D0C6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2EAC34-334F-6943-C24E-5F750688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04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FAA856B-CEE1-B958-E318-BDA7E660C3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90D144E-FA5A-0BA1-D287-0CDF31AC3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3FFCF0-6F15-F724-2188-B12DCA9E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9BFEC2-4FF1-DB5A-549A-5414C2E1B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52B6DD-E6EE-A698-EF69-81DFE942B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19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E4450F-44E9-7528-B7C7-66ECE8D00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B247F6-06D3-4112-09D9-F9591BA2D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A7918-5019-C199-DDFD-C3F7A0669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AE76F-29D8-AD47-A786-D7F9105BB350}" type="datetimeFigureOut">
              <a:rPr lang="fr-FR" smtClean="0"/>
              <a:t>09/05/2023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BD7A0E-A440-FF8A-72AC-7C721C94F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32887E-F9CA-A80F-B8F3-C09066279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B1EA-5EAD-FD44-BA87-652F3E496F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73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iagramme, schématique&#10;&#10;Description générée automatiquement">
            <a:extLst>
              <a:ext uri="{FF2B5EF4-FFF2-40B4-BE49-F238E27FC236}">
                <a16:creationId xmlns:a16="http://schemas.microsoft.com/office/drawing/2014/main" id="{96F04DBF-7340-A858-E343-3E4C6F98D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535" y="0"/>
            <a:ext cx="3973071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9311FDF-288F-614E-ACFB-92613941DEB6}"/>
              </a:ext>
            </a:extLst>
          </p:cNvPr>
          <p:cNvSpPr txBox="1"/>
          <p:nvPr/>
        </p:nvSpPr>
        <p:spPr>
          <a:xfrm>
            <a:off x="-1" y="779493"/>
            <a:ext cx="37920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2. Classification and enrichment of the differentially expressed genes in a) KEGG and b) GO databases.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6F3E9B-3136-53CB-A260-5AB5349B36EA}"/>
              </a:ext>
            </a:extLst>
          </p:cNvPr>
          <p:cNvSpPr txBox="1"/>
          <p:nvPr/>
        </p:nvSpPr>
        <p:spPr>
          <a:xfrm>
            <a:off x="5069540" y="259540"/>
            <a:ext cx="1550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438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860B86-D2CE-A35C-25DE-7D468F564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961" y="272554"/>
            <a:ext cx="7772400" cy="65854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9D3AC1-C5DA-CB78-4000-D520DDEBEBC4}"/>
              </a:ext>
            </a:extLst>
          </p:cNvPr>
          <p:cNvSpPr txBox="1"/>
          <p:nvPr/>
        </p:nvSpPr>
        <p:spPr>
          <a:xfrm>
            <a:off x="2770093" y="272554"/>
            <a:ext cx="1550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744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</Words>
  <Application>Microsoft Macintosh PowerPoint</Application>
  <PresentationFormat>Grand écran</PresentationFormat>
  <Paragraphs>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office</dc:creator>
  <cp:lastModifiedBy>office</cp:lastModifiedBy>
  <cp:revision>1</cp:revision>
  <dcterms:created xsi:type="dcterms:W3CDTF">2023-05-09T18:37:50Z</dcterms:created>
  <dcterms:modified xsi:type="dcterms:W3CDTF">2023-05-09T18:41:44Z</dcterms:modified>
</cp:coreProperties>
</file>