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21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414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1543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263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9816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6508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0778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9500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058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9068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85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1848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485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498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72E1727-A4DE-45BE-B752-2C8203BC8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134" y="438474"/>
            <a:ext cx="4927732" cy="7791126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5E7BC6D5-8265-4823-A9A6-18D8546F9C31}"/>
              </a:ext>
            </a:extLst>
          </p:cNvPr>
          <p:cNvSpPr/>
          <p:nvPr/>
        </p:nvSpPr>
        <p:spPr>
          <a:xfrm>
            <a:off x="247241" y="8229600"/>
            <a:ext cx="6363518" cy="1449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altLang="ko-KR" sz="1000" b="1" kern="1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Figure S2</a:t>
            </a:r>
            <a:r>
              <a:rPr lang="en-US" altLang="ko-KR" sz="1000" kern="1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1000" kern="0">
                <a:latin typeface="Times New Roman" panose="02020603050405020304" pitchFamily="18" charset="0"/>
                <a:ea typeface="바탕" panose="02030600000101010101" pitchFamily="18" charset="-127"/>
                <a:cs typeface="Times New Roman" panose="02020603050405020304" pitchFamily="18" charset="0"/>
              </a:rPr>
              <a:t>Distribution of agronomic traits in the F</a:t>
            </a:r>
            <a:r>
              <a:rPr lang="en-US" altLang="ko-KR" sz="1000" kern="0" baseline="-25000">
                <a:latin typeface="Times New Roman" panose="02020603050405020304" pitchFamily="18" charset="0"/>
                <a:ea typeface="바탕" panose="02030600000101010101" pitchFamily="18" charset="-127"/>
                <a:cs typeface="Times New Roman" panose="02020603050405020304" pitchFamily="18" charset="0"/>
              </a:rPr>
              <a:t>2</a:t>
            </a:r>
            <a:r>
              <a:rPr lang="en-US" altLang="ko-KR" sz="1000" kern="0">
                <a:latin typeface="Times New Roman" panose="02020603050405020304" pitchFamily="18" charset="0"/>
                <a:ea typeface="바탕" panose="02030600000101010101" pitchFamily="18" charset="-127"/>
                <a:cs typeface="Times New Roman" panose="02020603050405020304" pitchFamily="18" charset="0"/>
              </a:rPr>
              <a:t> population. GH, growth habit (D, determinate; SD, semi-determinate; ID, indeterminate); PT, plant type (SU, semi-upright; M, middle; H, horizontal); LS, leaf shape (O, ovoid; HS, heart-shaped); PC, pod color (BR, brown; DBR, dark brown; BK, black); SC, seed color (YL, yellow; GY, greenish yellow); HC, hilum color (YL, yellow; DBR, dark brown); DF, days to flowering; DM, days to maturity; PH, plant height; LW, leaf width; LL, leaf length; NN, number of nodes; HSW, hundred-seed weight. The red and blue dotted lines indicate </a:t>
            </a:r>
            <a:r>
              <a:rPr lang="en-US" altLang="ko-KR" sz="1000" kern="1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Hwangguem</a:t>
            </a:r>
            <a:r>
              <a:rPr lang="en-US" altLang="ko-KR" sz="1000" kern="0">
                <a:latin typeface="Times New Roman" panose="02020603050405020304" pitchFamily="18" charset="0"/>
                <a:ea typeface="바탕" panose="02030600000101010101" pitchFamily="18" charset="-127"/>
                <a:cs typeface="Times New Roman" panose="02020603050405020304" pitchFamily="18" charset="0"/>
              </a:rPr>
              <a:t> and DB-088, respectively. The green line indicates the average for the F</a:t>
            </a:r>
            <a:r>
              <a:rPr lang="en-US" altLang="ko-KR" sz="1000" kern="0" baseline="-25000">
                <a:latin typeface="Times New Roman" panose="02020603050405020304" pitchFamily="18" charset="0"/>
                <a:ea typeface="바탕" panose="02030600000101010101" pitchFamily="18" charset="-127"/>
                <a:cs typeface="Times New Roman" panose="02020603050405020304" pitchFamily="18" charset="0"/>
              </a:rPr>
              <a:t>2</a:t>
            </a:r>
            <a:r>
              <a:rPr lang="en-US" altLang="ko-KR" sz="1000" kern="0">
                <a:latin typeface="Times New Roman" panose="02020603050405020304" pitchFamily="18" charset="0"/>
                <a:ea typeface="바탕" panose="02030600000101010101" pitchFamily="18" charset="-127"/>
                <a:cs typeface="Times New Roman" panose="02020603050405020304" pitchFamily="18" charset="0"/>
              </a:rPr>
              <a:t> mapping population</a:t>
            </a:r>
            <a:endParaRPr lang="ko-KR" altLang="ko-KR" sz="1000" kern="1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48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391</TotalTime>
  <Words>166</Words>
  <Application>Microsoft Office PowerPoint</Application>
  <PresentationFormat>A4 용지(210x297mm)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바탕</vt:lpstr>
      <vt:lpstr>Arial</vt:lpstr>
      <vt:lpstr>Calibri</vt:lpstr>
      <vt:lpstr>Calibri Light</vt:lpstr>
      <vt:lpstr>Times New Roman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김정민/원급(외부)/방사선육종연구실</dc:creator>
  <cp:lastModifiedBy>김정민/선임급(외부)/방사선육종연구실</cp:lastModifiedBy>
  <cp:revision>7</cp:revision>
  <dcterms:created xsi:type="dcterms:W3CDTF">2023-01-19T01:34:14Z</dcterms:created>
  <dcterms:modified xsi:type="dcterms:W3CDTF">2023-09-03T09:11:25Z</dcterms:modified>
</cp:coreProperties>
</file>