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1" autoAdjust="0"/>
    <p:restoredTop sz="94660"/>
  </p:normalViewPr>
  <p:slideViewPr>
    <p:cSldViewPr snapToGrid="0">
      <p:cViewPr varScale="1">
        <p:scale>
          <a:sx n="152" d="100"/>
          <a:sy n="152" d="100"/>
        </p:scale>
        <p:origin x="150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ko-KR" altLang="en-US"/>
              <a:t>마스터 제목 스타일 편집</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400206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171905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ko-KR" altLang="en-US"/>
              <a:t>마스터 제목 스타일 편집</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50366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1150882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ko-KR" altLang="en-US"/>
              <a:t>마스터 제목 스타일 편집</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Content Placeholder 3"/>
          <p:cNvSpPr>
            <a:spLocks noGrp="1"/>
          </p:cNvSpPr>
          <p:nvPr>
            <p:ph sz="half" idx="2"/>
          </p:nvPr>
        </p:nvSpPr>
        <p:spPr>
          <a:xfrm>
            <a:off x="682329" y="2505075"/>
            <a:ext cx="4190702"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Content Placeholder 5"/>
          <p:cNvSpPr>
            <a:spLocks noGrp="1"/>
          </p:cNvSpPr>
          <p:nvPr>
            <p:ph sz="quarter" idx="4"/>
          </p:nvPr>
        </p:nvSpPr>
        <p:spPr>
          <a:xfrm>
            <a:off x="5014913" y="2505075"/>
            <a:ext cx="4211340"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7" name="Date Placeholder 6"/>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528526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Date Placeholder 2"/>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56244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4117627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ko-KR" altLang="en-US"/>
              <a:t>마스터 제목 스타일 편집</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789995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ko-KR" altLang="en-US"/>
              <a:t>마스터 제목 스타일 편집</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a:t>그림을 추가하려면 아이콘을 클릭하십시오</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17616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865495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ko-KR" altLang="en-US"/>
              <a:t>마스터 제목 스타일 편집</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731763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ko-KR" altLang="en-US"/>
              <a:t>마스터 제목 스타일 편집</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3273620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그룹 3">
            <a:extLst>
              <a:ext uri="{FF2B5EF4-FFF2-40B4-BE49-F238E27FC236}">
                <a16:creationId xmlns:a16="http://schemas.microsoft.com/office/drawing/2014/main" id="{6388728E-1A3B-400B-82A9-2F189C1E99BA}"/>
              </a:ext>
            </a:extLst>
          </p:cNvPr>
          <p:cNvGrpSpPr/>
          <p:nvPr/>
        </p:nvGrpSpPr>
        <p:grpSpPr>
          <a:xfrm>
            <a:off x="2340679" y="408269"/>
            <a:ext cx="5224640" cy="5384896"/>
            <a:chOff x="2006349" y="473202"/>
            <a:chExt cx="5728980" cy="5904706"/>
          </a:xfrm>
        </p:grpSpPr>
        <p:pic>
          <p:nvPicPr>
            <p:cNvPr id="3" name="그림 2">
              <a:extLst>
                <a:ext uri="{FF2B5EF4-FFF2-40B4-BE49-F238E27FC236}">
                  <a16:creationId xmlns:a16="http://schemas.microsoft.com/office/drawing/2014/main" id="{B397E0C4-7FAD-45AA-A50E-901C1E5DDC18}"/>
                </a:ext>
              </a:extLst>
            </p:cNvPr>
            <p:cNvPicPr>
              <a:picLocks noChangeAspect="1"/>
            </p:cNvPicPr>
            <p:nvPr/>
          </p:nvPicPr>
          <p:blipFill rotWithShape="1">
            <a:blip r:embed="rId2"/>
            <a:srcRect r="44786"/>
            <a:stretch/>
          </p:blipFill>
          <p:spPr>
            <a:xfrm>
              <a:off x="2006349" y="473202"/>
              <a:ext cx="5728980" cy="3192399"/>
            </a:xfrm>
            <a:prstGeom prst="rect">
              <a:avLst/>
            </a:prstGeom>
          </p:spPr>
        </p:pic>
        <p:pic>
          <p:nvPicPr>
            <p:cNvPr id="6" name="그림 5">
              <a:extLst>
                <a:ext uri="{FF2B5EF4-FFF2-40B4-BE49-F238E27FC236}">
                  <a16:creationId xmlns:a16="http://schemas.microsoft.com/office/drawing/2014/main" id="{72A7A8B0-C190-4BED-800C-E66622FCF691}"/>
                </a:ext>
              </a:extLst>
            </p:cNvPr>
            <p:cNvPicPr>
              <a:picLocks noChangeAspect="1"/>
            </p:cNvPicPr>
            <p:nvPr/>
          </p:nvPicPr>
          <p:blipFill rotWithShape="1">
            <a:blip r:embed="rId2"/>
            <a:srcRect l="55468" r="9535" b="24715"/>
            <a:stretch/>
          </p:blipFill>
          <p:spPr>
            <a:xfrm>
              <a:off x="2006349" y="3974519"/>
              <a:ext cx="3631253" cy="2403389"/>
            </a:xfrm>
            <a:prstGeom prst="rect">
              <a:avLst/>
            </a:prstGeom>
          </p:spPr>
        </p:pic>
      </p:grpSp>
      <p:sp>
        <p:nvSpPr>
          <p:cNvPr id="2" name="직사각형 1">
            <a:extLst>
              <a:ext uri="{FF2B5EF4-FFF2-40B4-BE49-F238E27FC236}">
                <a16:creationId xmlns:a16="http://schemas.microsoft.com/office/drawing/2014/main" id="{97CF4D16-F75E-4E03-B972-1EC53EBC607E}"/>
              </a:ext>
            </a:extLst>
          </p:cNvPr>
          <p:cNvSpPr/>
          <p:nvPr/>
        </p:nvSpPr>
        <p:spPr>
          <a:xfrm>
            <a:off x="1477360" y="5793165"/>
            <a:ext cx="6951279" cy="757195"/>
          </a:xfrm>
          <a:prstGeom prst="rect">
            <a:avLst/>
          </a:prstGeom>
        </p:spPr>
        <p:txBody>
          <a:bodyPr wrap="square">
            <a:spAutoFit/>
          </a:bodyPr>
          <a:lstStyle/>
          <a:p>
            <a:pPr algn="just">
              <a:lnSpc>
                <a:spcPct val="150000"/>
              </a:lnSpc>
              <a:spcAft>
                <a:spcPts val="0"/>
              </a:spcAft>
            </a:pPr>
            <a:r>
              <a:rPr lang="en-US" altLang="ko-KR" sz="1000" b="1" kern="100">
                <a:latin typeface="Times New Roman" panose="02020603050405020304" pitchFamily="18" charset="0"/>
                <a:ea typeface="Times New Roman" panose="02020603050405020304" pitchFamily="18" charset="0"/>
                <a:cs typeface="Times New Roman" panose="02020603050405020304" pitchFamily="18" charset="0"/>
              </a:rPr>
              <a:t>Figure S4</a:t>
            </a:r>
            <a:r>
              <a:rPr lang="en-US" altLang="ko-KR" sz="1000" kern="100">
                <a:latin typeface="Times New Roman" panose="02020603050405020304" pitchFamily="18" charset="0"/>
                <a:ea typeface="Times New Roman" panose="02020603050405020304" pitchFamily="18" charset="0"/>
                <a:cs typeface="Times New Roman" panose="02020603050405020304" pitchFamily="18" charset="0"/>
              </a:rPr>
              <a:t> Analysis of </a:t>
            </a:r>
            <a:r>
              <a:rPr lang="en-US" altLang="ko-KR" sz="1000" kern="0">
                <a:latin typeface="Times New Roman" panose="02020603050405020304" pitchFamily="18" charset="0"/>
                <a:ea typeface="바탕" panose="02030600000101010101" pitchFamily="18" charset="-127"/>
                <a:cs typeface="Times New Roman" panose="02020603050405020304" pitchFamily="18" charset="0"/>
              </a:rPr>
              <a:t>QTLs related to agronomic traits using a high-density linkage map of 20 chromosomes. The SNP position and genetic distance are provided on the right and left sides, respectively. The QTLs are positioned to the right of the chromosome. The QTLs in the same color are in identical positions on the chromosome</a:t>
            </a:r>
            <a:endParaRPr lang="ko-KR" altLang="ko-KR" sz="1000" kern="10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680812"/>
      </p:ext>
    </p:extLst>
  </p:cSld>
  <p:clrMapOvr>
    <a:masterClrMapping/>
  </p:clrMapOvr>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테마">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TotalTime>
  <Words>59</Words>
  <Application>Microsoft Office PowerPoint</Application>
  <PresentationFormat>A4 용지(210x297mm)</PresentationFormat>
  <Paragraphs>1</Paragraphs>
  <Slides>1</Slides>
  <Notes>0</Notes>
  <HiddenSlides>0</HiddenSlides>
  <MMClips>0</MMClips>
  <ScaleCrop>false</ScaleCrop>
  <HeadingPairs>
    <vt:vector size="6" baseType="variant">
      <vt:variant>
        <vt:lpstr>사용한 글꼴</vt:lpstr>
      </vt:variant>
      <vt:variant>
        <vt:i4>6</vt:i4>
      </vt:variant>
      <vt:variant>
        <vt:lpstr>테마</vt:lpstr>
      </vt:variant>
      <vt:variant>
        <vt:i4>1</vt:i4>
      </vt:variant>
      <vt:variant>
        <vt:lpstr>슬라이드 제목</vt:lpstr>
      </vt:variant>
      <vt:variant>
        <vt:i4>1</vt:i4>
      </vt:variant>
    </vt:vector>
  </HeadingPairs>
  <TitlesOfParts>
    <vt:vector size="8" baseType="lpstr">
      <vt:lpstr>맑은 고딕</vt:lpstr>
      <vt:lpstr>바탕</vt:lpstr>
      <vt:lpstr>Arial</vt:lpstr>
      <vt:lpstr>Calibri</vt:lpstr>
      <vt:lpstr>Calibri Light</vt:lpstr>
      <vt:lpstr>Times New Roman</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김정민/원급(외부)/방사선육종연구실</dc:creator>
  <cp:lastModifiedBy>김정민/선임급(외부)/방사선육종연구실</cp:lastModifiedBy>
  <cp:revision>14</cp:revision>
  <dcterms:created xsi:type="dcterms:W3CDTF">2023-01-19T01:34:14Z</dcterms:created>
  <dcterms:modified xsi:type="dcterms:W3CDTF">2023-09-03T09:15:06Z</dcterms:modified>
</cp:coreProperties>
</file>