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21" autoAdjust="0"/>
    <p:restoredTop sz="94660"/>
  </p:normalViewPr>
  <p:slideViewPr>
    <p:cSldViewPr snapToGrid="0">
      <p:cViewPr varScale="1">
        <p:scale>
          <a:sx n="106" d="100"/>
          <a:sy n="106" d="100"/>
        </p:scale>
        <p:origin x="414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ko-KR" altLang="en-US"/>
              <a:t>마스터 제목 스타일 편집</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ko-KR" altLang="en-US"/>
              <a:t>클릭하여 마스터 부제목 스타일 편집</a:t>
            </a:r>
            <a:endParaRPr lang="en-US" dirty="0"/>
          </a:p>
        </p:txBody>
      </p:sp>
      <p:sp>
        <p:nvSpPr>
          <p:cNvPr id="4" name="Date Placeholder 3"/>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3881543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Content Placeholder 2"/>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1664263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ko-KR" altLang="en-US"/>
              <a:t>마스터 제목 스타일 편집</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ko-KR" altLang="en-US"/>
              <a:t>마스터 텍스트 스타일 편집</a:t>
            </a:r>
          </a:p>
        </p:txBody>
      </p:sp>
      <p:sp>
        <p:nvSpPr>
          <p:cNvPr id="4" name="Date Placeholder 3"/>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3669816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5" name="Date Placeholder 4"/>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946508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ko-KR" altLang="en-US"/>
              <a:t>마스터 제목 스타일 편집</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ko-KR" altLang="en-US"/>
              <a:t>마스터 텍스트 스타일 편집</a:t>
            </a:r>
          </a:p>
        </p:txBody>
      </p:sp>
      <p:sp>
        <p:nvSpPr>
          <p:cNvPr id="4" name="Content Placeholder 3"/>
          <p:cNvSpPr>
            <a:spLocks noGrp="1"/>
          </p:cNvSpPr>
          <p:nvPr>
            <p:ph sz="half" idx="2"/>
          </p:nvPr>
        </p:nvSpPr>
        <p:spPr>
          <a:xfrm>
            <a:off x="472381" y="3618442"/>
            <a:ext cx="2901255" cy="5322183"/>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ko-KR" altLang="en-US"/>
              <a:t>마스터 텍스트 스타일 편집</a:t>
            </a:r>
          </a:p>
        </p:txBody>
      </p:sp>
      <p:sp>
        <p:nvSpPr>
          <p:cNvPr id="6" name="Content Placeholder 5"/>
          <p:cNvSpPr>
            <a:spLocks noGrp="1"/>
          </p:cNvSpPr>
          <p:nvPr>
            <p:ph sz="quarter" idx="4"/>
          </p:nvPr>
        </p:nvSpPr>
        <p:spPr>
          <a:xfrm>
            <a:off x="3471863" y="3618442"/>
            <a:ext cx="2915543" cy="5322183"/>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7" name="Date Placeholder 6"/>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8" name="Footer Placeholder 7"/>
          <p:cNvSpPr>
            <a:spLocks noGrp="1"/>
          </p:cNvSpPr>
          <p:nvPr>
            <p:ph type="ftr" sz="quarter" idx="11"/>
          </p:nvPr>
        </p:nvSpPr>
        <p:spPr/>
        <p:txBody>
          <a:bodyPr/>
          <a:lstStyle/>
          <a:p>
            <a:endParaRPr lang="ko-KR" altLang="en-US"/>
          </a:p>
        </p:txBody>
      </p:sp>
      <p:sp>
        <p:nvSpPr>
          <p:cNvPr id="9" name="Slide Number Placeholder 8"/>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2640778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Date Placeholder 2"/>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4" name="Footer Placeholder 3"/>
          <p:cNvSpPr>
            <a:spLocks noGrp="1"/>
          </p:cNvSpPr>
          <p:nvPr>
            <p:ph type="ftr" sz="quarter" idx="11"/>
          </p:nvPr>
        </p:nvSpPr>
        <p:spPr/>
        <p:txBody>
          <a:bodyPr/>
          <a:lstStyle/>
          <a:p>
            <a:endParaRPr lang="ko-KR" altLang="en-US"/>
          </a:p>
        </p:txBody>
      </p:sp>
      <p:sp>
        <p:nvSpPr>
          <p:cNvPr id="5" name="Slide Number Placeholder 4"/>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1129500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3" name="Footer Placeholder 2"/>
          <p:cNvSpPr>
            <a:spLocks noGrp="1"/>
          </p:cNvSpPr>
          <p:nvPr>
            <p:ph type="ftr" sz="quarter" idx="11"/>
          </p:nvPr>
        </p:nvSpPr>
        <p:spPr/>
        <p:txBody>
          <a:bodyPr/>
          <a:lstStyle/>
          <a:p>
            <a:endParaRPr lang="ko-KR" altLang="en-US"/>
          </a:p>
        </p:txBody>
      </p:sp>
      <p:sp>
        <p:nvSpPr>
          <p:cNvPr id="4" name="Slide Number Placeholder 3"/>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259058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ko-KR" altLang="en-US"/>
              <a:t>마스터 제목 스타일 편집</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ko-KR" altLang="en-US"/>
              <a:t>마스터 텍스트 스타일 편집</a:t>
            </a:r>
          </a:p>
        </p:txBody>
      </p:sp>
      <p:sp>
        <p:nvSpPr>
          <p:cNvPr id="5" name="Date Placeholder 4"/>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669068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ko-KR" altLang="en-US"/>
              <a:t>마스터 제목 스타일 편집</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ko-KR" altLang="en-US"/>
              <a:t>그림을 추가하려면 아이콘을 클릭하십시오</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ko-KR" altLang="en-US"/>
              <a:t>마스터 텍스트 스타일 편집</a:t>
            </a:r>
          </a:p>
        </p:txBody>
      </p:sp>
      <p:sp>
        <p:nvSpPr>
          <p:cNvPr id="5" name="Date Placeholder 4"/>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18985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Vertical Text Placeholder 2"/>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2371848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ko-KR" altLang="en-US"/>
              <a:t>마스터 제목 스타일 편집</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3833485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ko-KR" altLang="en-US"/>
              <a:t>마스터 제목 스타일 편집</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6C899999-A2A4-44FA-801F-5A4003FFEF07}" type="datetimeFigureOut">
              <a:rPr lang="ko-KR" altLang="en-US" smtClean="0"/>
              <a:t>2023-09-03</a:t>
            </a:fld>
            <a:endParaRPr lang="ko-KR"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ko-KR"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3BBE1B7-E651-4E05-8FA1-04A14D638F30}" type="slidenum">
              <a:rPr lang="ko-KR" altLang="en-US" smtClean="0"/>
              <a:t>‹#›</a:t>
            </a:fld>
            <a:endParaRPr lang="ko-KR" altLang="en-US"/>
          </a:p>
        </p:txBody>
      </p:sp>
    </p:spTree>
    <p:extLst>
      <p:ext uri="{BB962C8B-B14F-4D97-AF65-F5344CB8AC3E}">
        <p14:creationId xmlns:p14="http://schemas.microsoft.com/office/powerpoint/2010/main" val="40749898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1"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1"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1"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1"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1" hangingPunct="1">
        <a:defRPr sz="1350" kern="1200">
          <a:solidFill>
            <a:schemeClr val="tx1"/>
          </a:solidFill>
          <a:latin typeface="+mn-lt"/>
          <a:ea typeface="+mn-ea"/>
          <a:cs typeface="+mn-cs"/>
        </a:defRPr>
      </a:lvl1pPr>
      <a:lvl2pPr marL="342900" algn="l" defTabSz="685800" rtl="0" eaLnBrk="1" latinLnBrk="1" hangingPunct="1">
        <a:defRPr sz="1350" kern="1200">
          <a:solidFill>
            <a:schemeClr val="tx1"/>
          </a:solidFill>
          <a:latin typeface="+mn-lt"/>
          <a:ea typeface="+mn-ea"/>
          <a:cs typeface="+mn-cs"/>
        </a:defRPr>
      </a:lvl2pPr>
      <a:lvl3pPr marL="685800" algn="l" defTabSz="685800" rtl="0" eaLnBrk="1" latinLnBrk="1" hangingPunct="1">
        <a:defRPr sz="1350" kern="1200">
          <a:solidFill>
            <a:schemeClr val="tx1"/>
          </a:solidFill>
          <a:latin typeface="+mn-lt"/>
          <a:ea typeface="+mn-ea"/>
          <a:cs typeface="+mn-cs"/>
        </a:defRPr>
      </a:lvl3pPr>
      <a:lvl4pPr marL="1028700" algn="l" defTabSz="685800" rtl="0" eaLnBrk="1" latinLnBrk="1" hangingPunct="1">
        <a:defRPr sz="1350" kern="1200">
          <a:solidFill>
            <a:schemeClr val="tx1"/>
          </a:solidFill>
          <a:latin typeface="+mn-lt"/>
          <a:ea typeface="+mn-ea"/>
          <a:cs typeface="+mn-cs"/>
        </a:defRPr>
      </a:lvl4pPr>
      <a:lvl5pPr marL="1371600" algn="l" defTabSz="685800" rtl="0" eaLnBrk="1" latinLnBrk="1" hangingPunct="1">
        <a:defRPr sz="1350" kern="1200">
          <a:solidFill>
            <a:schemeClr val="tx1"/>
          </a:solidFill>
          <a:latin typeface="+mn-lt"/>
          <a:ea typeface="+mn-ea"/>
          <a:cs typeface="+mn-cs"/>
        </a:defRPr>
      </a:lvl5pPr>
      <a:lvl6pPr marL="1714500" algn="l" defTabSz="685800" rtl="0" eaLnBrk="1" latinLnBrk="1" hangingPunct="1">
        <a:defRPr sz="1350" kern="1200">
          <a:solidFill>
            <a:schemeClr val="tx1"/>
          </a:solidFill>
          <a:latin typeface="+mn-lt"/>
          <a:ea typeface="+mn-ea"/>
          <a:cs typeface="+mn-cs"/>
        </a:defRPr>
      </a:lvl6pPr>
      <a:lvl7pPr marL="2057400" algn="l" defTabSz="685800" rtl="0" eaLnBrk="1" latinLnBrk="1" hangingPunct="1">
        <a:defRPr sz="1350" kern="1200">
          <a:solidFill>
            <a:schemeClr val="tx1"/>
          </a:solidFill>
          <a:latin typeface="+mn-lt"/>
          <a:ea typeface="+mn-ea"/>
          <a:cs typeface="+mn-cs"/>
        </a:defRPr>
      </a:lvl7pPr>
      <a:lvl8pPr marL="2400300" algn="l" defTabSz="685800" rtl="0" eaLnBrk="1" latinLnBrk="1" hangingPunct="1">
        <a:defRPr sz="1350" kern="1200">
          <a:solidFill>
            <a:schemeClr val="tx1"/>
          </a:solidFill>
          <a:latin typeface="+mn-lt"/>
          <a:ea typeface="+mn-ea"/>
          <a:cs typeface="+mn-cs"/>
        </a:defRPr>
      </a:lvl8pPr>
      <a:lvl9pPr marL="2743200" algn="l" defTabSz="685800" rtl="0" eaLnBrk="1" latinLnBrk="1"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그룹 10">
            <a:extLst>
              <a:ext uri="{FF2B5EF4-FFF2-40B4-BE49-F238E27FC236}">
                <a16:creationId xmlns:a16="http://schemas.microsoft.com/office/drawing/2014/main" id="{A0B590C1-D613-4FDB-A2C4-84A9E70878BA}"/>
              </a:ext>
            </a:extLst>
          </p:cNvPr>
          <p:cNvGrpSpPr/>
          <p:nvPr/>
        </p:nvGrpSpPr>
        <p:grpSpPr>
          <a:xfrm>
            <a:off x="1347986" y="623135"/>
            <a:ext cx="4162026" cy="7462962"/>
            <a:chOff x="1196250" y="1666113"/>
            <a:chExt cx="4162026" cy="7462962"/>
          </a:xfrm>
        </p:grpSpPr>
        <p:pic>
          <p:nvPicPr>
            <p:cNvPr id="9" name="그림 8">
              <a:extLst>
                <a:ext uri="{FF2B5EF4-FFF2-40B4-BE49-F238E27FC236}">
                  <a16:creationId xmlns:a16="http://schemas.microsoft.com/office/drawing/2014/main" id="{4415BC56-B37A-4D9C-8348-F0D9B3877746}"/>
                </a:ext>
              </a:extLst>
            </p:cNvPr>
            <p:cNvPicPr>
              <a:picLocks noChangeAspect="1"/>
            </p:cNvPicPr>
            <p:nvPr/>
          </p:nvPicPr>
          <p:blipFill>
            <a:blip r:embed="rId2"/>
            <a:stretch>
              <a:fillRect/>
            </a:stretch>
          </p:blipFill>
          <p:spPr>
            <a:xfrm rot="16200000">
              <a:off x="1189225" y="4960025"/>
              <a:ext cx="4176075" cy="4162026"/>
            </a:xfrm>
            <a:prstGeom prst="rect">
              <a:avLst/>
            </a:prstGeom>
          </p:spPr>
        </p:pic>
        <p:pic>
          <p:nvPicPr>
            <p:cNvPr id="10" name="그림 9">
              <a:extLst>
                <a:ext uri="{FF2B5EF4-FFF2-40B4-BE49-F238E27FC236}">
                  <a16:creationId xmlns:a16="http://schemas.microsoft.com/office/drawing/2014/main" id="{586C06C4-BE24-480D-ADFE-0854190D6DC0}"/>
                </a:ext>
              </a:extLst>
            </p:cNvPr>
            <p:cNvPicPr>
              <a:picLocks noChangeAspect="1"/>
            </p:cNvPicPr>
            <p:nvPr/>
          </p:nvPicPr>
          <p:blipFill rotWithShape="1">
            <a:blip r:embed="rId3"/>
            <a:srcRect l="22966" r="16862" b="10180"/>
            <a:stretch/>
          </p:blipFill>
          <p:spPr>
            <a:xfrm>
              <a:off x="3461401" y="4998562"/>
              <a:ext cx="1834500" cy="921226"/>
            </a:xfrm>
            <a:prstGeom prst="rect">
              <a:avLst/>
            </a:prstGeom>
          </p:spPr>
        </p:pic>
        <p:pic>
          <p:nvPicPr>
            <p:cNvPr id="3" name="그림 2">
              <a:extLst>
                <a:ext uri="{FF2B5EF4-FFF2-40B4-BE49-F238E27FC236}">
                  <a16:creationId xmlns:a16="http://schemas.microsoft.com/office/drawing/2014/main" id="{24A22D6C-0BF1-4DC4-B60D-CB357EDE19E2}"/>
                </a:ext>
              </a:extLst>
            </p:cNvPr>
            <p:cNvPicPr>
              <a:picLocks noChangeAspect="1"/>
            </p:cNvPicPr>
            <p:nvPr/>
          </p:nvPicPr>
          <p:blipFill>
            <a:blip r:embed="rId4"/>
            <a:stretch>
              <a:fillRect/>
            </a:stretch>
          </p:blipFill>
          <p:spPr>
            <a:xfrm>
              <a:off x="1377596" y="1666113"/>
              <a:ext cx="3799332" cy="3106674"/>
            </a:xfrm>
            <a:prstGeom prst="rect">
              <a:avLst/>
            </a:prstGeom>
          </p:spPr>
        </p:pic>
      </p:grpSp>
      <p:sp>
        <p:nvSpPr>
          <p:cNvPr id="2" name="직사각형 1">
            <a:extLst>
              <a:ext uri="{FF2B5EF4-FFF2-40B4-BE49-F238E27FC236}">
                <a16:creationId xmlns:a16="http://schemas.microsoft.com/office/drawing/2014/main" id="{E3E59CB9-9428-4391-8D16-CCC509D0B327}"/>
              </a:ext>
            </a:extLst>
          </p:cNvPr>
          <p:cNvSpPr/>
          <p:nvPr/>
        </p:nvSpPr>
        <p:spPr>
          <a:xfrm>
            <a:off x="469572" y="8086098"/>
            <a:ext cx="5918855" cy="1449692"/>
          </a:xfrm>
          <a:prstGeom prst="rect">
            <a:avLst/>
          </a:prstGeom>
        </p:spPr>
        <p:txBody>
          <a:bodyPr wrap="square">
            <a:spAutoFit/>
          </a:bodyPr>
          <a:lstStyle/>
          <a:p>
            <a:pPr algn="just">
              <a:lnSpc>
                <a:spcPct val="150000"/>
              </a:lnSpc>
              <a:spcAft>
                <a:spcPts val="800"/>
              </a:spcAft>
            </a:pPr>
            <a:r>
              <a:rPr lang="en-US" altLang="ko-KR" sz="1000" b="1" kern="100">
                <a:latin typeface="Times New Roman" panose="02020603050405020304" pitchFamily="18" charset="0"/>
                <a:ea typeface="Times New Roman" panose="02020603050405020304" pitchFamily="18" charset="0"/>
                <a:cs typeface="Times New Roman" panose="02020603050405020304" pitchFamily="18" charset="0"/>
              </a:rPr>
              <a:t>Figure S6</a:t>
            </a:r>
            <a:r>
              <a:rPr lang="en-US" altLang="ko-KR" sz="1000" kern="100">
                <a:latin typeface="Times New Roman" panose="02020603050405020304" pitchFamily="18" charset="0"/>
                <a:ea typeface="Times New Roman" panose="02020603050405020304" pitchFamily="18" charset="0"/>
                <a:cs typeface="Times New Roman" panose="02020603050405020304" pitchFamily="18" charset="0"/>
              </a:rPr>
              <a:t> Enriched GO term and KEGG pathway analyses of candidate genes associated with agronomic traits. Nodes indicated a specific term and are functionally linked based on term-term similarity. Each </a:t>
            </a:r>
            <a:r>
              <a:rPr lang="en-US" altLang="ko-KR" sz="1000" kern="100">
                <a:latin typeface="Times New Roman" panose="02020603050405020304" pitchFamily="18" charset="0"/>
                <a:cs typeface="Times New Roman" panose="02020603050405020304" pitchFamily="18" charset="0"/>
              </a:rPr>
              <a:t>different </a:t>
            </a:r>
            <a:r>
              <a:rPr lang="en-US" altLang="ko-KR" sz="1000" kern="100">
                <a:latin typeface="Times New Roman" panose="02020603050405020304" pitchFamily="18" charset="0"/>
                <a:ea typeface="Times New Roman" panose="02020603050405020304" pitchFamily="18" charset="0"/>
                <a:cs typeface="Times New Roman" panose="02020603050405020304" pitchFamily="18" charset="0"/>
              </a:rPr>
              <a:t>color indicates the term enrichment, and only the most significant term is shown. The colors of the bars and nodes match according to respective terms. The node size means significance and group color are arbitrary. The percentage of genes per term and terms per group are shown in bars label and pie chart, respectively. Figure adapted with copyright permission from the Kyoto Encyclopedia of Genes and Genomes</a:t>
            </a:r>
            <a:endParaRPr lang="ko-KR" altLang="ko-KR" sz="1000" kern="10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7110567"/>
      </p:ext>
    </p:extLst>
  </p:cSld>
  <p:clrMapOvr>
    <a:masterClrMapping/>
  </p:clrMapOvr>
</p:sld>
</file>

<file path=ppt/theme/theme1.xml><?xml version="1.0" encoding="utf-8"?>
<a:theme xmlns:a="http://schemas.openxmlformats.org/drawingml/2006/main" name="Office 테마">
  <a:themeElements>
    <a:clrScheme name="Office 테마">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테마">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360</TotalTime>
  <Words>106</Words>
  <Application>Microsoft Office PowerPoint</Application>
  <PresentationFormat>A4 용지(210x297mm)</PresentationFormat>
  <Paragraphs>1</Paragraphs>
  <Slides>1</Slides>
  <Notes>0</Notes>
  <HiddenSlides>0</HiddenSlides>
  <MMClips>0</MMClips>
  <ScaleCrop>false</ScaleCrop>
  <HeadingPairs>
    <vt:vector size="6" baseType="variant">
      <vt:variant>
        <vt:lpstr>사용한 글꼴</vt:lpstr>
      </vt:variant>
      <vt:variant>
        <vt:i4>5</vt:i4>
      </vt:variant>
      <vt:variant>
        <vt:lpstr>테마</vt:lpstr>
      </vt:variant>
      <vt:variant>
        <vt:i4>1</vt:i4>
      </vt:variant>
      <vt:variant>
        <vt:lpstr>슬라이드 제목</vt:lpstr>
      </vt:variant>
      <vt:variant>
        <vt:i4>1</vt:i4>
      </vt:variant>
    </vt:vector>
  </HeadingPairs>
  <TitlesOfParts>
    <vt:vector size="7" baseType="lpstr">
      <vt:lpstr>맑은 고딕</vt:lpstr>
      <vt:lpstr>Arial</vt:lpstr>
      <vt:lpstr>Calibri</vt:lpstr>
      <vt:lpstr>Calibri Light</vt:lpstr>
      <vt:lpstr>Times New Roman</vt:lpstr>
      <vt:lpstr>Office 테마</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김정민/원급(외부)/방사선육종연구실</dc:creator>
  <cp:lastModifiedBy>김정민/선임급(외부)/방사선육종연구실</cp:lastModifiedBy>
  <cp:revision>8</cp:revision>
  <dcterms:created xsi:type="dcterms:W3CDTF">2023-01-19T01:34:14Z</dcterms:created>
  <dcterms:modified xsi:type="dcterms:W3CDTF">2023-09-03T09:22:53Z</dcterms:modified>
</cp:coreProperties>
</file>