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1" autoAdjust="0"/>
    <p:restoredTop sz="94660"/>
  </p:normalViewPr>
  <p:slideViewPr>
    <p:cSldViewPr snapToGrid="0">
      <p:cViewPr>
        <p:scale>
          <a:sx n="100" d="100"/>
          <a:sy n="100" d="100"/>
        </p:scale>
        <p:origin x="425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54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26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981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6508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077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500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05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906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85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1848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485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98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39D2FD4E-2D8E-4D35-A6B5-3C4FC9A96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383" y="3429000"/>
            <a:ext cx="5301234" cy="2286000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D6E1A081-679E-4335-9E64-ABC0ED4F2C9B}"/>
              </a:ext>
            </a:extLst>
          </p:cNvPr>
          <p:cNvSpPr/>
          <p:nvPr/>
        </p:nvSpPr>
        <p:spPr>
          <a:xfrm>
            <a:off x="600923" y="5715000"/>
            <a:ext cx="5890411" cy="757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altLang="ko-KR" sz="1000" b="1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S7</a:t>
            </a:r>
            <a:r>
              <a:rPr lang="en-US" altLang="ko-KR" sz="1000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Gene-gene interactions network of candidate genes associated with agronomic traits. Edges (gray line) indicate gene-gene interactions and node (gene) colors are arbitrary. Higher confidence scores are represented as thicker and darker lines</a:t>
            </a:r>
            <a:endParaRPr lang="ko-KR" altLang="ko-KR" sz="1000" kern="1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110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493</TotalTime>
  <Words>40</Words>
  <Application>Microsoft Office PowerPoint</Application>
  <PresentationFormat>A4 용지(210x297mm)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김정민/원급(외부)/방사선육종연구실</dc:creator>
  <cp:lastModifiedBy>김정민/선임급(외부)/방사선육종연구실</cp:lastModifiedBy>
  <cp:revision>11</cp:revision>
  <dcterms:created xsi:type="dcterms:W3CDTF">2023-01-19T01:34:14Z</dcterms:created>
  <dcterms:modified xsi:type="dcterms:W3CDTF">2023-09-03T09:24:01Z</dcterms:modified>
</cp:coreProperties>
</file>