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26"/>
  </p:normalViewPr>
  <p:slideViewPr>
    <p:cSldViewPr snapToGrid="0">
      <p:cViewPr varScale="1">
        <p:scale>
          <a:sx n="95" d="100"/>
          <a:sy n="95" d="100"/>
        </p:scale>
        <p:origin x="6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A61AF4-843D-ADDE-1CB8-51D4FE8745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470D384-29BE-5089-E540-6FBE623502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78D50BD-ACEB-BF21-704C-0C34E2055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081BFA-1D89-CCEB-F3DE-8C1C4D571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010B56-4B21-16F7-C271-776DF19DF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777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439290-BEB2-B80E-F175-54BAC3F3D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541C997-679A-5327-AF1F-07241FF84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A7C15F-2D62-9D99-B561-DDD8B472D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FCD7A5-7503-53E3-28AB-BCEA5B8E0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716B86-3465-4F15-2F01-C5F122E38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305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1034192-120A-F428-82CC-F1676998DE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EBDC67B-6233-0670-C02F-0D4B9A106B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6EAC38-38B0-2A3D-4C6F-9C87052A7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16800B-B865-888E-BBF7-13F9E324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BDC083-CAF9-3E01-CD77-79C553A5B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880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EAAB72-2F8D-F055-977C-FA4712DEA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D9417BB-C4A7-CF01-6D02-84928D081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5030A1-04A4-209F-EF3C-009FBB2A5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FC00C5-5CC5-365D-F221-95D0F9CDA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BCE098-25DB-D524-E373-4FADBABC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6351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D38256-CF64-11AB-6B4B-96C57E315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0A0D81B-4204-DEAD-0AA4-74D863FF1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0093EE-6A82-549D-66A4-6E0761294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EA90509-9AEB-AA42-0C3E-AA639C7AB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EF664A-5DE3-DAE6-FAB9-A650A8A80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246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F6CEB8-9C75-0D78-7C7E-DE8F2E85C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67877F-3FE0-98E4-70DD-DE2894DCF2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5380954-8077-5DD0-9050-8846329F6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D8207EE-5DC7-CBE6-0BA0-A3C753E85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535628-37DF-9B2F-E0FC-35485ED4A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973901-8CBB-F708-08F3-2BB68C6AD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1915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26738C-6973-C967-7389-38863F049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589DF81-33F1-FDBB-2819-E5E3D76A4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ED9C071-D26D-F657-686C-9F8BDBC2C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CEBA4E-CB19-AAFF-B099-9DACA7DD54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EE76211-B8CA-0668-63D9-E83FB97BE2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756B90E-9587-95B4-D5E9-F37242288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5ABE40F-AA42-C29D-21EE-3065E167B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30B00D6-60F8-F3E3-3837-1B61E17CB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7710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DFBE51-5745-F227-33D1-37E8A5F19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711ED03-8BAB-B008-CE7F-6C334023C9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778C16A-6F63-A928-8F39-3CE905E8B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4964CD7-0FCE-A821-05C5-E3BB8CA45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7947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A560ED1-9E6E-516E-59B1-DB71193A7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ED49897-A891-210E-5E09-5857BA89AC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253DE9-2400-157F-B30F-5E3180231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020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42D238-4EFF-B2FA-42DA-DB1834775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CDD96F-479E-8A6B-40C0-BB2445A76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B5D2A67-BD55-7DAF-98C9-B60997726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8AA59A-04A3-2B3D-5ECC-0F36002E7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79AB0EB-57C7-B470-215C-916D003B1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4705526-F9AC-E87A-4C2F-59D34A41C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547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232668-C3B5-D74F-C5D4-26DB4F3CD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AC41C1C-6EFE-FDC1-FA1B-C958BA44C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B9FD0D-26E6-5DA2-C733-D96966DD6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18DB768-8F8C-7116-53AF-5FCF01D88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678AAEA-84BB-BEB3-7230-3083F7E75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5A1B3A6-2255-1E2C-70EC-A9C3ACADD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5579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9DA39C3-E459-F165-56FF-BAD5D2318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56A9B76-CB2B-945F-0D52-F310132209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A94FCC3-6F16-B24C-1C28-72E5DE1FBD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93602-A3E1-5B41-956F-0E1D481DA919}" type="datetimeFigureOut">
              <a:rPr lang="fr-FR" smtClean="0"/>
              <a:t>26/09/2023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B0D856-1BC7-292F-8A60-78C3B1C8D5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A9306A-2B4D-96DD-1A9B-4918429D54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54325-99E2-7245-B503-66B43544CAE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5875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capture d’écran, Rectangle, Caractère coloré, carré&#10;&#10;Description générée automatiquement">
            <a:extLst>
              <a:ext uri="{FF2B5EF4-FFF2-40B4-BE49-F238E27FC236}">
                <a16:creationId xmlns:a16="http://schemas.microsoft.com/office/drawing/2014/main" id="{3F3BBA7E-8452-5CBB-B1F1-BD46DF497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733" y="321733"/>
            <a:ext cx="7772400" cy="516883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456E3F-EDDB-F350-DEBC-20A3A7C2A0FA}"/>
              </a:ext>
            </a:extLst>
          </p:cNvPr>
          <p:cNvSpPr txBox="1"/>
          <p:nvPr/>
        </p:nvSpPr>
        <p:spPr>
          <a:xfrm>
            <a:off x="1143001" y="57404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S2. </a:t>
            </a:r>
            <a:r>
              <a:rPr lang="en-GB" sz="1800" dirty="0">
                <a:effectLst/>
                <a:latin typeface="Palatino Linotype" panose="020405020505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Heatmap of FPKM values of differentially expressed genes in the leaves of three mango varieties after 24 (LF), 48 (MF), and 72 (HF) hours of cold treatment.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83758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</Words>
  <Application>Microsoft Macintosh PowerPoint</Application>
  <PresentationFormat>Grand écran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Palatino Linotype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office</dc:creator>
  <cp:lastModifiedBy>office</cp:lastModifiedBy>
  <cp:revision>1</cp:revision>
  <dcterms:created xsi:type="dcterms:W3CDTF">2023-09-26T14:06:59Z</dcterms:created>
  <dcterms:modified xsi:type="dcterms:W3CDTF">2023-09-26T14:07:45Z</dcterms:modified>
</cp:coreProperties>
</file>