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8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8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295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412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320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45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1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16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6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77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844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2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8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3875A-6BD6-4C74-BDED-3A3B3434C252}" type="datetimeFigureOut">
              <a:rPr lang="en-US" smtClean="0"/>
              <a:t>9/26/23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9C616-F505-44A6-AA7E-3B65554CE0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46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516497D-C283-D0B7-ED3A-324F9F5EF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456411"/>
            <a:ext cx="2965735" cy="20739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81509A-0D69-176E-7A13-429399CA9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631" y="456411"/>
            <a:ext cx="3318306" cy="20739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9CAEDF-0F35-BC9B-10E7-B0C4E4C43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2758063"/>
            <a:ext cx="2965736" cy="21183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E227EC-7288-14CB-C50C-8D36592113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630" y="2758063"/>
            <a:ext cx="3318307" cy="21183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6D5FFD-CAC8-78B6-E6F0-ED9D97E63F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5083175"/>
            <a:ext cx="2965734" cy="20739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30BFCD-64E2-2855-93A0-734A4AEA12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631" y="5083175"/>
            <a:ext cx="3318306" cy="20739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C0EDC7-90E7-4AC2-E6F9-FC8D263791D3}"/>
              </a:ext>
            </a:extLst>
          </p:cNvPr>
          <p:cNvSpPr txBox="1"/>
          <p:nvPr/>
        </p:nvSpPr>
        <p:spPr>
          <a:xfrm>
            <a:off x="2307288" y="2098675"/>
            <a:ext cx="7168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JCvsJMF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99835D-B06B-D557-56A6-0E7220E2D55B}"/>
              </a:ext>
            </a:extLst>
          </p:cNvPr>
          <p:cNvSpPr txBox="1"/>
          <p:nvPr/>
        </p:nvSpPr>
        <p:spPr>
          <a:xfrm>
            <a:off x="5688663" y="2098444"/>
            <a:ext cx="6735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JCvsJHF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F3D7ED-F114-44D2-FF15-CD46C577F2EE}"/>
              </a:ext>
            </a:extLst>
          </p:cNvPr>
          <p:cNvSpPr txBox="1"/>
          <p:nvPr/>
        </p:nvSpPr>
        <p:spPr>
          <a:xfrm>
            <a:off x="2191702" y="4451350"/>
            <a:ext cx="7857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GCvsGMF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9B67FC-910A-B65D-64FD-7E6BDE4CBC7B}"/>
              </a:ext>
            </a:extLst>
          </p:cNvPr>
          <p:cNvSpPr txBox="1"/>
          <p:nvPr/>
        </p:nvSpPr>
        <p:spPr>
          <a:xfrm>
            <a:off x="5573077" y="4451119"/>
            <a:ext cx="7633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GCvsGHF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4BE06B-940C-0FEE-9936-CAB1679D8C0D}"/>
              </a:ext>
            </a:extLst>
          </p:cNvPr>
          <p:cNvSpPr txBox="1"/>
          <p:nvPr/>
        </p:nvSpPr>
        <p:spPr>
          <a:xfrm>
            <a:off x="2238358" y="6723063"/>
            <a:ext cx="7537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TCvsTMF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7C88EA-230B-BDD1-C2E2-ADC8DD1BD881}"/>
              </a:ext>
            </a:extLst>
          </p:cNvPr>
          <p:cNvSpPr txBox="1"/>
          <p:nvPr/>
        </p:nvSpPr>
        <p:spPr>
          <a:xfrm>
            <a:off x="5688663" y="6723063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TCvsTHF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B8ED9AB-9BF4-1481-C6AE-92DA6CB65621}"/>
              </a:ext>
            </a:extLst>
          </p:cNvPr>
          <p:cNvSpPr txBox="1"/>
          <p:nvPr/>
        </p:nvSpPr>
        <p:spPr>
          <a:xfrm>
            <a:off x="218662" y="7434470"/>
            <a:ext cx="6582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S3. </a:t>
            </a:r>
            <a:r>
              <a:rPr lang="en-GB" sz="1800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Scatter plots of KEGG pathways to which differentially expressed genes were enriched after 48 (MF) and 72 (HF) hours of cold treatment in the leaves of three mango varieties.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3822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698</TotalTime>
  <Words>43</Words>
  <Application>Microsoft Macintosh PowerPoint</Application>
  <PresentationFormat>Format A4 (210 x 297 mm)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Times New Roman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Authors</dc:creator>
  <cp:lastModifiedBy>office</cp:lastModifiedBy>
  <cp:revision>11</cp:revision>
  <dcterms:created xsi:type="dcterms:W3CDTF">2023-06-29T12:06:32Z</dcterms:created>
  <dcterms:modified xsi:type="dcterms:W3CDTF">2023-09-26T14:06:41Z</dcterms:modified>
</cp:coreProperties>
</file>