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135"/>
  </p:normalViewPr>
  <p:slideViewPr>
    <p:cSldViewPr snapToGrid="0">
      <p:cViewPr varScale="1">
        <p:scale>
          <a:sx n="95" d="100"/>
          <a:sy n="9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5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Feuil2!$C$1</c:f>
              <c:strCache>
                <c:ptCount val="1"/>
                <c:pt idx="0">
                  <c:v>RNA-seq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3.1217989643186495E-2"/>
                  <c:y val="-0.1907542168201543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trendlineLbl>
          </c:trendline>
          <c:xVal>
            <c:numRef>
              <c:f>Feuil2!$B$2:$B$69</c:f>
              <c:numCache>
                <c:formatCode>General</c:formatCode>
                <c:ptCount val="68"/>
                <c:pt idx="0">
                  <c:v>3.94031242687565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-1.1450885182203401</c:v>
                </c:pt>
                <c:pt idx="5">
                  <c:v>1.4409627271734</c:v>
                </c:pt>
                <c:pt idx="6">
                  <c:v>2.7246697983705599</c:v>
                </c:pt>
                <c:pt idx="7">
                  <c:v>2.3366210309606901</c:v>
                </c:pt>
                <c:pt idx="8">
                  <c:v>2.35625521113709</c:v>
                </c:pt>
                <c:pt idx="9">
                  <c:v>2.0892805359722302</c:v>
                </c:pt>
                <c:pt idx="10">
                  <c:v>2.2381611515099999</c:v>
                </c:pt>
                <c:pt idx="11">
                  <c:v>5.0938796781331597</c:v>
                </c:pt>
                <c:pt idx="12">
                  <c:v>1</c:v>
                </c:pt>
                <c:pt idx="13">
                  <c:v>4.0867126458031802</c:v>
                </c:pt>
                <c:pt idx="14">
                  <c:v>3.4578899142210999</c:v>
                </c:pt>
                <c:pt idx="15">
                  <c:v>1.6136059840313199</c:v>
                </c:pt>
                <c:pt idx="16">
                  <c:v>1.0506054546718699</c:v>
                </c:pt>
                <c:pt idx="17">
                  <c:v>1.7174785927768501</c:v>
                </c:pt>
                <c:pt idx="18">
                  <c:v>1.08797491009562</c:v>
                </c:pt>
                <c:pt idx="19">
                  <c:v>1.3602396214717001</c:v>
                </c:pt>
                <c:pt idx="20">
                  <c:v>2.46221847794529</c:v>
                </c:pt>
                <c:pt idx="21">
                  <c:v>4.57980841044819</c:v>
                </c:pt>
                <c:pt idx="22">
                  <c:v>1.6276654785963001</c:v>
                </c:pt>
                <c:pt idx="23">
                  <c:v>1.0686448001964099</c:v>
                </c:pt>
                <c:pt idx="24">
                  <c:v>-1.0398922732893101</c:v>
                </c:pt>
                <c:pt idx="25">
                  <c:v>1.4002903659164201</c:v>
                </c:pt>
                <c:pt idx="26">
                  <c:v>1.1204801540948699</c:v>
                </c:pt>
                <c:pt idx="27">
                  <c:v>2.27797277240375</c:v>
                </c:pt>
                <c:pt idx="28">
                  <c:v>2.6999251280583598</c:v>
                </c:pt>
                <c:pt idx="29">
                  <c:v>4.1257540115004296</c:v>
                </c:pt>
                <c:pt idx="30">
                  <c:v>1.03253869690406</c:v>
                </c:pt>
                <c:pt idx="31">
                  <c:v>-1.52109901742562</c:v>
                </c:pt>
                <c:pt idx="32">
                  <c:v>5.3942706279015198</c:v>
                </c:pt>
                <c:pt idx="33">
                  <c:v>-1.6604338419292901</c:v>
                </c:pt>
                <c:pt idx="34">
                  <c:v>-4.6932828359910896</c:v>
                </c:pt>
                <c:pt idx="35">
                  <c:v>-1.03701564830413</c:v>
                </c:pt>
                <c:pt idx="36">
                  <c:v>2.9538528105583199</c:v>
                </c:pt>
                <c:pt idx="37">
                  <c:v>6.6398442160829001</c:v>
                </c:pt>
                <c:pt idx="38">
                  <c:v>1.7555070288371899</c:v>
                </c:pt>
                <c:pt idx="39">
                  <c:v>-1.3173690787702901</c:v>
                </c:pt>
                <c:pt idx="40">
                  <c:v>3.0752028130059799</c:v>
                </c:pt>
                <c:pt idx="41">
                  <c:v>2</c:v>
                </c:pt>
                <c:pt idx="42">
                  <c:v>1.3788221345348399</c:v>
                </c:pt>
                <c:pt idx="43">
                  <c:v>2</c:v>
                </c:pt>
                <c:pt idx="44">
                  <c:v>2.09195856687198</c:v>
                </c:pt>
                <c:pt idx="45">
                  <c:v>0</c:v>
                </c:pt>
                <c:pt idx="46">
                  <c:v>2</c:v>
                </c:pt>
                <c:pt idx="47">
                  <c:v>1.83319416201561</c:v>
                </c:pt>
                <c:pt idx="48">
                  <c:v>1.0707715499477399</c:v>
                </c:pt>
                <c:pt idx="49">
                  <c:v>0</c:v>
                </c:pt>
                <c:pt idx="50">
                  <c:v>2.4975746605262401</c:v>
                </c:pt>
                <c:pt idx="51">
                  <c:v>2.9492078249042</c:v>
                </c:pt>
                <c:pt idx="52">
                  <c:v>1.15438526438372</c:v>
                </c:pt>
                <c:pt idx="53">
                  <c:v>0</c:v>
                </c:pt>
                <c:pt idx="54">
                  <c:v>2.40036054725</c:v>
                </c:pt>
                <c:pt idx="55">
                  <c:v>0</c:v>
                </c:pt>
                <c:pt idx="56">
                  <c:v>1</c:v>
                </c:pt>
                <c:pt idx="57">
                  <c:v>-1.3463003012664501</c:v>
                </c:pt>
                <c:pt idx="58">
                  <c:v>2</c:v>
                </c:pt>
                <c:pt idx="59">
                  <c:v>0</c:v>
                </c:pt>
                <c:pt idx="60">
                  <c:v>1</c:v>
                </c:pt>
                <c:pt idx="61">
                  <c:v>2.160648880948</c:v>
                </c:pt>
                <c:pt idx="62">
                  <c:v>-1.29309646231789</c:v>
                </c:pt>
                <c:pt idx="63">
                  <c:v>1</c:v>
                </c:pt>
                <c:pt idx="64">
                  <c:v>2</c:v>
                </c:pt>
                <c:pt idx="65">
                  <c:v>4.1050515247622004</c:v>
                </c:pt>
                <c:pt idx="66">
                  <c:v>1.3064686314104099</c:v>
                </c:pt>
                <c:pt idx="67">
                  <c:v>0</c:v>
                </c:pt>
              </c:numCache>
            </c:numRef>
          </c:xVal>
          <c:yVal>
            <c:numRef>
              <c:f>Feuil2!$C$2:$C$69</c:f>
              <c:numCache>
                <c:formatCode>General</c:formatCode>
                <c:ptCount val="68"/>
                <c:pt idx="0">
                  <c:v>2.94031242687565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-2.1450885182203399</c:v>
                </c:pt>
                <c:pt idx="5">
                  <c:v>2.4409627271734</c:v>
                </c:pt>
                <c:pt idx="6">
                  <c:v>1.82466979837056</c:v>
                </c:pt>
                <c:pt idx="7">
                  <c:v>2.8366210309606901</c:v>
                </c:pt>
                <c:pt idx="8">
                  <c:v>2.35625521113709</c:v>
                </c:pt>
                <c:pt idx="9">
                  <c:v>2.9892805359722301</c:v>
                </c:pt>
                <c:pt idx="10">
                  <c:v>2.9381611515100001</c:v>
                </c:pt>
                <c:pt idx="11">
                  <c:v>3.0938796781331601</c:v>
                </c:pt>
                <c:pt idx="12">
                  <c:v>0.5</c:v>
                </c:pt>
                <c:pt idx="13">
                  <c:v>3.0867126458031802</c:v>
                </c:pt>
                <c:pt idx="14">
                  <c:v>3.8578899142210998</c:v>
                </c:pt>
                <c:pt idx="15">
                  <c:v>1.91360598403132</c:v>
                </c:pt>
                <c:pt idx="16">
                  <c:v>1.2506054546718699</c:v>
                </c:pt>
                <c:pt idx="17">
                  <c:v>1.7174785927768501</c:v>
                </c:pt>
                <c:pt idx="18">
                  <c:v>1.1879749100956201</c:v>
                </c:pt>
                <c:pt idx="19">
                  <c:v>1.5602396214717</c:v>
                </c:pt>
                <c:pt idx="20">
                  <c:v>2.8622184779452899</c:v>
                </c:pt>
                <c:pt idx="21">
                  <c:v>3.57980841044819</c:v>
                </c:pt>
                <c:pt idx="22">
                  <c:v>1.7276654785962999</c:v>
                </c:pt>
                <c:pt idx="23">
                  <c:v>1.20686448001964</c:v>
                </c:pt>
                <c:pt idx="24">
                  <c:v>-1.0398922732893101</c:v>
                </c:pt>
                <c:pt idx="25">
                  <c:v>1.4002903659164201</c:v>
                </c:pt>
                <c:pt idx="26">
                  <c:v>1.1204801540948699</c:v>
                </c:pt>
                <c:pt idx="27">
                  <c:v>2.27797277240375</c:v>
                </c:pt>
                <c:pt idx="28">
                  <c:v>2.6999251280583598</c:v>
                </c:pt>
                <c:pt idx="29">
                  <c:v>4.1257540115004296</c:v>
                </c:pt>
                <c:pt idx="30">
                  <c:v>1.03253869690406</c:v>
                </c:pt>
                <c:pt idx="31">
                  <c:v>-1.52109901742562</c:v>
                </c:pt>
                <c:pt idx="32">
                  <c:v>5.3942706279015198</c:v>
                </c:pt>
                <c:pt idx="33">
                  <c:v>-1.6604338419292901</c:v>
                </c:pt>
                <c:pt idx="34">
                  <c:v>-4.6932828359910896</c:v>
                </c:pt>
                <c:pt idx="35">
                  <c:v>-1.03701564830413</c:v>
                </c:pt>
                <c:pt idx="36">
                  <c:v>2.9538528105583199</c:v>
                </c:pt>
                <c:pt idx="37">
                  <c:v>6.6398442160829001</c:v>
                </c:pt>
                <c:pt idx="38">
                  <c:v>1.7555070288371899</c:v>
                </c:pt>
                <c:pt idx="39">
                  <c:v>-1.3173690787702901</c:v>
                </c:pt>
                <c:pt idx="40">
                  <c:v>3.0752028130059799</c:v>
                </c:pt>
                <c:pt idx="41">
                  <c:v>0</c:v>
                </c:pt>
                <c:pt idx="42">
                  <c:v>1.3788221345348399</c:v>
                </c:pt>
                <c:pt idx="43">
                  <c:v>0</c:v>
                </c:pt>
                <c:pt idx="44">
                  <c:v>2.09195856687198</c:v>
                </c:pt>
                <c:pt idx="45">
                  <c:v>0</c:v>
                </c:pt>
                <c:pt idx="46">
                  <c:v>0</c:v>
                </c:pt>
                <c:pt idx="47">
                  <c:v>1.83319416201561</c:v>
                </c:pt>
                <c:pt idx="48">
                  <c:v>1.0707715499477399</c:v>
                </c:pt>
                <c:pt idx="49">
                  <c:v>0</c:v>
                </c:pt>
                <c:pt idx="50">
                  <c:v>2.4975746605262401</c:v>
                </c:pt>
                <c:pt idx="51">
                  <c:v>2.9492078249042</c:v>
                </c:pt>
                <c:pt idx="52">
                  <c:v>1.15438526438372</c:v>
                </c:pt>
                <c:pt idx="53">
                  <c:v>0</c:v>
                </c:pt>
                <c:pt idx="54">
                  <c:v>2.40036054725</c:v>
                </c:pt>
                <c:pt idx="55">
                  <c:v>0</c:v>
                </c:pt>
                <c:pt idx="56">
                  <c:v>0</c:v>
                </c:pt>
                <c:pt idx="57">
                  <c:v>-1.3463003012664501</c:v>
                </c:pt>
                <c:pt idx="58">
                  <c:v>0</c:v>
                </c:pt>
                <c:pt idx="59">
                  <c:v>1</c:v>
                </c:pt>
                <c:pt idx="60">
                  <c:v>0</c:v>
                </c:pt>
                <c:pt idx="61">
                  <c:v>2.160648880948</c:v>
                </c:pt>
                <c:pt idx="62">
                  <c:v>-1.29309646231789</c:v>
                </c:pt>
                <c:pt idx="63">
                  <c:v>0</c:v>
                </c:pt>
                <c:pt idx="64">
                  <c:v>1</c:v>
                </c:pt>
                <c:pt idx="65">
                  <c:v>4.1050515247622004</c:v>
                </c:pt>
                <c:pt idx="66">
                  <c:v>1.3064686314104099</c:v>
                </c:pt>
                <c:pt idx="67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E2D-CC42-A0C8-DE1AE5C47F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7727168"/>
        <c:axId val="1491169408"/>
      </c:scatterChart>
      <c:valAx>
        <c:axId val="1547727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b="1" dirty="0">
                    <a:solidFill>
                      <a:schemeClr val="tx1"/>
                    </a:solidFill>
                  </a:rPr>
                  <a:t>RNA-</a:t>
                </a:r>
                <a:r>
                  <a:rPr lang="fr-FR" b="1" dirty="0" err="1">
                    <a:solidFill>
                      <a:schemeClr val="tx1"/>
                    </a:solidFill>
                  </a:rPr>
                  <a:t>seq</a:t>
                </a:r>
                <a:endParaRPr lang="fr-FR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0.41330451640441263"/>
              <c:y val="0.924164392169183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491169408"/>
        <c:crosses val="autoZero"/>
        <c:crossBetween val="midCat"/>
      </c:valAx>
      <c:valAx>
        <c:axId val="149116940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FR" sz="1050" b="1" dirty="0" err="1"/>
                  <a:t>qRT</a:t>
                </a:r>
                <a:r>
                  <a:rPr lang="fr-FR" sz="1050" b="1" dirty="0"/>
                  <a:t>-PCR</a:t>
                </a:r>
              </a:p>
            </c:rich>
          </c:tx>
          <c:layout>
            <c:manualLayout>
              <c:xMode val="edge"/>
              <c:yMode val="edge"/>
              <c:x val="1.0013909083167486E-2"/>
              <c:y val="0.425810277455966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477271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462FC1-74C4-2890-1454-D1E5DB5EC7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AFC5DF1-7FE1-DF5F-CDAD-A129893C24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2309F2D-4CFB-E77F-6E1A-C3F9ABC4B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8A9C0-FA1E-1D60-AD5D-2DFD31D2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65F7353-6CA0-688C-833F-F012A9DC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42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688AB3-CF7D-F82E-C798-DAF1E43F6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5C4166-9908-DCDF-7B43-0703C0847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B70DB1-7DF3-2FD0-46B1-1518D8CA2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834A2D3-AAA0-B824-141A-F58BC3096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EDF310-5817-40BC-E563-F1750F23D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19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A9E73CD-8BC6-8826-EE6F-D28403BBB7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AB70B7-3A00-6ACE-623F-A6D504715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03068DB-080E-C98E-1DA7-55E5A4870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B7833B-22DF-DE80-0EA1-89A98D27B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2F61D8-0521-4E91-C895-114F4788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39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58462-D652-BA94-4D28-F7F9AC05D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29782F-0A30-1151-44EB-0CFF96CA6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BE5611-BD92-F4C1-D507-3FCC2E710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661916-C606-EBA8-B047-C08D8496C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5CEAA7-0F80-F584-9E75-2528273AB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096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630CA1-D7C8-5046-1DF1-3CACD1586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FFB65B2-B992-91C6-F6FA-1B27ACBEE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5514DD-FC5A-9FF6-9375-C803F2F97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722419-0B19-B664-BA39-BCF8D75D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9CD803-5881-DAAD-86B5-0B18BF7D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50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A2428C-36D3-81A9-931F-C7031BF08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58876D-7B06-03E2-3CBB-416BE0AA5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67233A-1F7F-1996-B1F3-7E99413142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23C6F14-5E41-B923-8B06-7E637ADED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06B6E8-90DE-8ED9-03F0-DA984D811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84BE6C-0FF7-62F3-FF5D-683BAE59F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44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E3047C-422A-3624-3D51-30C817CA8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1A8E04-40A1-D74C-616F-9C48F3E81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D75B16-2FE4-7092-68CE-1AA1E49DB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C3188C-3D96-BF1C-06AB-6178AA8F7A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D1FB628-62F2-98A0-5E45-F9E2ACEC5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2B5C973-28FB-C348-CE78-FF9F26D43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F588CF7-771F-9ED9-C1EC-205AEADA3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7DCF7F-6ADB-CCFA-8F57-387705D23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85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AEF690-6DFE-76E9-805D-A8CE3AC82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342369-60DA-9B94-90AA-184C31008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31E6484-2789-94F1-0292-BA87348FC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E50956-C44C-A9A7-8EEC-CDE325DD5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9612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A4905C-640D-6B5B-F733-7BBFF2B38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049EA4F-13C1-174A-BA70-8F87165DE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FECC969-C83F-EACB-E94C-43AE3EAB4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69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B4C8A4-AB4A-FF99-B945-01A46EC68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557FA9-E31F-08E6-816C-9FB3D0926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E9E0686-8A97-205B-3617-14EE7E9FE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270B00-4674-F87A-49E2-077770D76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8BB280E-164E-3B87-EFEF-B70E931B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A47555A-F39E-0F9A-4168-B3331D33F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19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F74F88-0870-4F14-4CE4-73D7D5A8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9578AB9-914B-8FDA-F831-93C78680E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5BE8B5-848B-B6CE-22D2-38FE31EC3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3FFAE1-41F1-264F-EBE9-3502CDF12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2330A0-BE66-EFBE-BBDA-2BEB48573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46F1C10-08A8-4FFE-A231-B0A03288D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26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37C6A8-19C8-BF60-3766-FA8139B24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4359EC3-569D-A460-45F5-179BDFD16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5C8C61-74AE-D4B6-1ED8-5802E1027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043D3-0DDA-B149-85BA-E0E2D20E8123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255E5-1D1A-D2CD-3B7A-E4F514411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CAA9CA-9E3B-D1FD-62AC-11FD12E92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51159-7298-4C44-BEFC-2058140BAA5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9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6FB8CD7-7BBF-E1DE-6DD5-87F54D450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594329"/>
              </p:ext>
            </p:extLst>
          </p:nvPr>
        </p:nvGraphicFramePr>
        <p:xfrm>
          <a:off x="135464" y="1540932"/>
          <a:ext cx="7958670" cy="5063073"/>
        </p:xfrm>
        <a:graphic>
          <a:graphicData uri="http://schemas.openxmlformats.org/drawingml/2006/table">
            <a:tbl>
              <a:tblPr/>
              <a:tblGrid>
                <a:gridCol w="795867">
                  <a:extLst>
                    <a:ext uri="{9D8B030D-6E8A-4147-A177-3AD203B41FA5}">
                      <a16:colId xmlns:a16="http://schemas.microsoft.com/office/drawing/2014/main" val="3243466888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1872306993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290626796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512528726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979098990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3845957944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383170406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1181820854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1546242622"/>
                    </a:ext>
                  </a:extLst>
                </a:gridCol>
                <a:gridCol w="795867">
                  <a:extLst>
                    <a:ext uri="{9D8B030D-6E8A-4147-A177-3AD203B41FA5}">
                      <a16:colId xmlns:a16="http://schemas.microsoft.com/office/drawing/2014/main" val="2919570699"/>
                    </a:ext>
                  </a:extLst>
                </a:gridCol>
              </a:tblGrid>
              <a:tr h="19181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Gene ID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JCvsJLF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JCvsJMF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JCvsJHF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GCvsGLF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GCvsGMF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GCvsGHF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TCvsTLF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TCvsTMF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TCvsTHF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1654346"/>
                  </a:ext>
                </a:extLst>
              </a:tr>
              <a:tr h="19181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novel.1491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1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B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883864"/>
                  </a:ext>
                </a:extLst>
              </a:tr>
              <a:tr h="19181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novel.667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892461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LOC123200785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541722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LOC123223725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494727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LOC123196942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452710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LOC123215969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293652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LOC123196758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906951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LOC123228680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568815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LOC123211777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7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677947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LOC123197930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396649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LOC123219083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363352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LOC123221036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0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534491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LOC123230155</a:t>
                      </a:r>
                    </a:p>
                  </a:txBody>
                  <a:tcPr marL="8076" marR="8076" marT="80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3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603347"/>
                  </a:ext>
                </a:extLst>
              </a:tr>
              <a:tr h="3739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LOC123214877</a:t>
                      </a:r>
                    </a:p>
                  </a:txBody>
                  <a:tcPr marL="8076" marR="8076" marT="807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F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0" i="0" u="none" strike="noStrike" dirty="0">
                          <a:solidFill>
                            <a:srgbClr val="4472C4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76" marR="8076" marT="807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124427"/>
                  </a:ext>
                </a:extLst>
              </a:tr>
            </a:tbl>
          </a:graphicData>
        </a:graphic>
      </p:graphicFrame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29020C4A-A8AE-6F33-580F-55783D114F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434568"/>
              </p:ext>
            </p:extLst>
          </p:nvPr>
        </p:nvGraphicFramePr>
        <p:xfrm>
          <a:off x="8094134" y="2643717"/>
          <a:ext cx="3804708" cy="254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514954F-4392-CD3D-BA62-0A4FD8712EEF}"/>
              </a:ext>
            </a:extLst>
          </p:cNvPr>
          <p:cNvSpPr txBox="1"/>
          <p:nvPr/>
        </p:nvSpPr>
        <p:spPr>
          <a:xfrm>
            <a:off x="254001" y="169333"/>
            <a:ext cx="11644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/>
              <a:t>Figure S4</a:t>
            </a:r>
            <a:r>
              <a:rPr lang="fr-FR" dirty="0"/>
              <a:t>: </a:t>
            </a:r>
            <a:r>
              <a:rPr lang="fr-FR" dirty="0" err="1"/>
              <a:t>qRT</a:t>
            </a:r>
            <a:r>
              <a:rPr lang="fr-FR" dirty="0"/>
              <a:t>-PCR validation and </a:t>
            </a:r>
            <a:r>
              <a:rPr lang="fr-FR" dirty="0" err="1"/>
              <a:t>correlation</a:t>
            </a:r>
            <a:r>
              <a:rPr lang="fr-FR" dirty="0"/>
              <a:t> </a:t>
            </a:r>
            <a:r>
              <a:rPr lang="fr-FR" dirty="0" err="1"/>
              <a:t>analysis</a:t>
            </a:r>
            <a:r>
              <a:rPr lang="fr-FR" dirty="0"/>
              <a:t> </a:t>
            </a:r>
            <a:r>
              <a:rPr lang="fr-FR" dirty="0" err="1"/>
              <a:t>based</a:t>
            </a:r>
            <a:r>
              <a:rPr lang="fr-FR" dirty="0"/>
              <a:t> on </a:t>
            </a:r>
            <a:r>
              <a:rPr lang="fr-FR" dirty="0" err="1"/>
              <a:t>selected</a:t>
            </a:r>
            <a:r>
              <a:rPr lang="fr-FR" dirty="0"/>
              <a:t> candidate </a:t>
            </a:r>
            <a:r>
              <a:rPr lang="fr-FR" dirty="0" err="1"/>
              <a:t>genes</a:t>
            </a:r>
            <a:r>
              <a:rPr lang="fr-FR" dirty="0"/>
              <a:t>. Green boxes </a:t>
            </a:r>
            <a:r>
              <a:rPr lang="fr-FR" dirty="0" err="1"/>
              <a:t>represent</a:t>
            </a:r>
            <a:r>
              <a:rPr lang="fr-FR" dirty="0"/>
              <a:t> up-</a:t>
            </a:r>
            <a:r>
              <a:rPr lang="fr-FR" dirty="0" err="1"/>
              <a:t>regulation</a:t>
            </a:r>
            <a:r>
              <a:rPr lang="fr-FR" dirty="0"/>
              <a:t> </a:t>
            </a:r>
            <a:r>
              <a:rPr lang="fr-FR" dirty="0" err="1"/>
              <a:t>while</a:t>
            </a:r>
            <a:r>
              <a:rPr lang="fr-FR" dirty="0"/>
              <a:t> </a:t>
            </a:r>
            <a:r>
              <a:rPr lang="fr-FR" dirty="0" err="1"/>
              <a:t>red</a:t>
            </a:r>
            <a:r>
              <a:rPr lang="fr-FR" dirty="0"/>
              <a:t> boxes </a:t>
            </a:r>
            <a:r>
              <a:rPr lang="fr-FR" dirty="0" err="1"/>
              <a:t>represent</a:t>
            </a:r>
            <a:r>
              <a:rPr lang="fr-FR" dirty="0"/>
              <a:t> down-</a:t>
            </a:r>
            <a:r>
              <a:rPr lang="fr-FR" dirty="0" err="1"/>
              <a:t>regulation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665465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180</Words>
  <Application>Microsoft Macintosh PowerPoint</Application>
  <PresentationFormat>Grand écran</PresentationFormat>
  <Paragraphs>153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office</dc:creator>
  <cp:lastModifiedBy>office</cp:lastModifiedBy>
  <cp:revision>2</cp:revision>
  <dcterms:created xsi:type="dcterms:W3CDTF">2023-09-15T16:10:43Z</dcterms:created>
  <dcterms:modified xsi:type="dcterms:W3CDTF">2023-09-26T14:08:06Z</dcterms:modified>
</cp:coreProperties>
</file>