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sldIdLst>
    <p:sldId id="267" r:id="rId2"/>
    <p:sldId id="268" r:id="rId3"/>
    <p:sldId id="269" r:id="rId4"/>
    <p:sldId id="270" r:id="rId5"/>
    <p:sldId id="271" r:id="rId6"/>
  </p:sldIdLst>
  <p:sldSz cx="6858000" cy="9906000" type="A4"/>
  <p:notesSz cx="7559675" cy="1069181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F8AC8B-2E2E-A7D1-FD31-3F2E68C933A5}" v="61" dt="2024-04-30T07:20:10.4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AN PABLO MARCZUK ROJAS" userId="df909f13-3a7f-45da-8458-f0bb45e61e3e" providerId="ADAL" clId="{F15EE7B4-FF22-446D-820B-F9CFEDBEF0BD}"/>
    <pc:docChg chg="custSel addSld modSld sldOrd">
      <pc:chgData name="JUAN PABLO MARCZUK ROJAS" userId="df909f13-3a7f-45da-8458-f0bb45e61e3e" providerId="ADAL" clId="{F15EE7B4-FF22-446D-820B-F9CFEDBEF0BD}" dt="2023-06-19T19:11:38.873" v="16" actId="1076"/>
      <pc:docMkLst>
        <pc:docMk/>
      </pc:docMkLst>
      <pc:sldChg chg="addSp delSp modSp mod">
        <pc:chgData name="JUAN PABLO MARCZUK ROJAS" userId="df909f13-3a7f-45da-8458-f0bb45e61e3e" providerId="ADAL" clId="{F15EE7B4-FF22-446D-820B-F9CFEDBEF0BD}" dt="2023-06-19T19:11:38.873" v="16" actId="1076"/>
        <pc:sldMkLst>
          <pc:docMk/>
          <pc:sldMk cId="3090063002" sldId="265"/>
        </pc:sldMkLst>
        <pc:grpChg chg="del">
          <ac:chgData name="JUAN PABLO MARCZUK ROJAS" userId="df909f13-3a7f-45da-8458-f0bb45e61e3e" providerId="ADAL" clId="{F15EE7B4-FF22-446D-820B-F9CFEDBEF0BD}" dt="2023-06-19T19:05:38.641" v="8" actId="478"/>
          <ac:grpSpMkLst>
            <pc:docMk/>
            <pc:sldMk cId="3090063002" sldId="265"/>
            <ac:grpSpMk id="4" creationId="{5EE3931F-A519-26AA-D79A-8C99CC890D54}"/>
          </ac:grpSpMkLst>
        </pc:grpChg>
        <pc:picChg chg="add del mod">
          <ac:chgData name="JUAN PABLO MARCZUK ROJAS" userId="df909f13-3a7f-45da-8458-f0bb45e61e3e" providerId="ADAL" clId="{F15EE7B4-FF22-446D-820B-F9CFEDBEF0BD}" dt="2023-06-19T19:09:08.883" v="12" actId="478"/>
          <ac:picMkLst>
            <pc:docMk/>
            <pc:sldMk cId="3090063002" sldId="265"/>
            <ac:picMk id="6" creationId="{89DF6171-900F-9C89-8188-B320939D9FE0}"/>
          </ac:picMkLst>
        </pc:picChg>
        <pc:picChg chg="add mod">
          <ac:chgData name="JUAN PABLO MARCZUK ROJAS" userId="df909f13-3a7f-45da-8458-f0bb45e61e3e" providerId="ADAL" clId="{F15EE7B4-FF22-446D-820B-F9CFEDBEF0BD}" dt="2023-06-19T19:11:38.873" v="16" actId="1076"/>
          <ac:picMkLst>
            <pc:docMk/>
            <pc:sldMk cId="3090063002" sldId="265"/>
            <ac:picMk id="9" creationId="{7AF0A0A3-2AD6-67A5-17CA-405487AD068B}"/>
          </ac:picMkLst>
        </pc:picChg>
      </pc:sldChg>
      <pc:sldChg chg="addSp delSp modSp add mod ord">
        <pc:chgData name="JUAN PABLO MARCZUK ROJAS" userId="df909f13-3a7f-45da-8458-f0bb45e61e3e" providerId="ADAL" clId="{F15EE7B4-FF22-446D-820B-F9CFEDBEF0BD}" dt="2023-06-19T11:44:06.296" v="7" actId="1076"/>
        <pc:sldMkLst>
          <pc:docMk/>
          <pc:sldMk cId="1341636146" sldId="267"/>
        </pc:sldMkLst>
        <pc:picChg chg="add mod">
          <ac:chgData name="JUAN PABLO MARCZUK ROJAS" userId="df909f13-3a7f-45da-8458-f0bb45e61e3e" providerId="ADAL" clId="{F15EE7B4-FF22-446D-820B-F9CFEDBEF0BD}" dt="2023-06-19T11:44:06.296" v="7" actId="1076"/>
          <ac:picMkLst>
            <pc:docMk/>
            <pc:sldMk cId="1341636146" sldId="267"/>
            <ac:picMk id="3" creationId="{554B3E89-E815-A384-8B2C-B5F896450385}"/>
          </ac:picMkLst>
        </pc:picChg>
        <pc:picChg chg="del">
          <ac:chgData name="JUAN PABLO MARCZUK ROJAS" userId="df909f13-3a7f-45da-8458-f0bb45e61e3e" providerId="ADAL" clId="{F15EE7B4-FF22-446D-820B-F9CFEDBEF0BD}" dt="2023-06-19T11:12:10.997" v="1" actId="478"/>
          <ac:picMkLst>
            <pc:docMk/>
            <pc:sldMk cId="1341636146" sldId="267"/>
            <ac:picMk id="4" creationId="{A4D085D7-53D5-DF8F-391E-A38589C8B5E9}"/>
          </ac:picMkLst>
        </pc:picChg>
      </pc:sldChg>
      <pc:sldChg chg="add">
        <pc:chgData name="JUAN PABLO MARCZUK ROJAS" userId="df909f13-3a7f-45da-8458-f0bb45e61e3e" providerId="ADAL" clId="{F15EE7B4-FF22-446D-820B-F9CFEDBEF0BD}" dt="2023-06-19T11:12:16.402" v="2" actId="2890"/>
        <pc:sldMkLst>
          <pc:docMk/>
          <pc:sldMk cId="1252512826" sldId="268"/>
        </pc:sldMkLst>
      </pc:sldChg>
    </pc:docChg>
  </pc:docChgLst>
  <pc:docChgLst>
    <pc:chgData name="JUAN PABLO MARCZUK ROJAS" userId="df909f13-3a7f-45da-8458-f0bb45e61e3e" providerId="ADAL" clId="{0DB11125-74A2-482F-9F32-0097F522AD23}"/>
    <pc:docChg chg="undo custSel addSld modSld">
      <pc:chgData name="JUAN PABLO MARCZUK ROJAS" userId="df909f13-3a7f-45da-8458-f0bb45e61e3e" providerId="ADAL" clId="{0DB11125-74A2-482F-9F32-0097F522AD23}" dt="2024-04-24T11:13:13.714" v="94" actId="1076"/>
      <pc:docMkLst>
        <pc:docMk/>
      </pc:docMkLst>
      <pc:sldChg chg="addSp delSp modSp mod">
        <pc:chgData name="JUAN PABLO MARCZUK ROJAS" userId="df909f13-3a7f-45da-8458-f0bb45e61e3e" providerId="ADAL" clId="{0DB11125-74A2-482F-9F32-0097F522AD23}" dt="2024-04-24T07:46:26.229" v="58" actId="1036"/>
        <pc:sldMkLst>
          <pc:docMk/>
          <pc:sldMk cId="1341636146" sldId="267"/>
        </pc:sldMkLst>
        <pc:picChg chg="add mod">
          <ac:chgData name="JUAN PABLO MARCZUK ROJAS" userId="df909f13-3a7f-45da-8458-f0bb45e61e3e" providerId="ADAL" clId="{0DB11125-74A2-482F-9F32-0097F522AD23}" dt="2024-04-24T07:46:26.229" v="58" actId="1036"/>
          <ac:picMkLst>
            <pc:docMk/>
            <pc:sldMk cId="1341636146" sldId="267"/>
            <ac:picMk id="3" creationId="{2616072E-A983-DFA6-EB1E-726F99EA17CF}"/>
          </ac:picMkLst>
        </pc:picChg>
        <pc:picChg chg="del">
          <ac:chgData name="JUAN PABLO MARCZUK ROJAS" userId="df909f13-3a7f-45da-8458-f0bb45e61e3e" providerId="ADAL" clId="{0DB11125-74A2-482F-9F32-0097F522AD23}" dt="2024-04-24T07:18:36.987" v="3" actId="478"/>
          <ac:picMkLst>
            <pc:docMk/>
            <pc:sldMk cId="1341636146" sldId="267"/>
            <ac:picMk id="5" creationId="{6A568DFD-42A9-96A2-FE40-9E0A18D3C5AA}"/>
          </ac:picMkLst>
        </pc:picChg>
      </pc:sldChg>
      <pc:sldChg chg="addSp delSp modSp add mod">
        <pc:chgData name="JUAN PABLO MARCZUK ROJAS" userId="df909f13-3a7f-45da-8458-f0bb45e61e3e" providerId="ADAL" clId="{0DB11125-74A2-482F-9F32-0097F522AD23}" dt="2024-04-24T11:13:13.714" v="94" actId="1076"/>
        <pc:sldMkLst>
          <pc:docMk/>
          <pc:sldMk cId="2067479401" sldId="268"/>
        </pc:sldMkLst>
        <pc:spChg chg="mod">
          <ac:chgData name="JUAN PABLO MARCZUK ROJAS" userId="df909f13-3a7f-45da-8458-f0bb45e61e3e" providerId="ADAL" clId="{0DB11125-74A2-482F-9F32-0097F522AD23}" dt="2024-04-24T07:18:46.159" v="5" actId="20577"/>
          <ac:spMkLst>
            <pc:docMk/>
            <pc:sldMk cId="2067479401" sldId="268"/>
            <ac:spMk id="7" creationId="{23324A74-5301-BE2C-0EA2-EA7F533DFB7E}"/>
          </ac:spMkLst>
        </pc:spChg>
        <pc:picChg chg="add del mod">
          <ac:chgData name="JUAN PABLO MARCZUK ROJAS" userId="df909f13-3a7f-45da-8458-f0bb45e61e3e" providerId="ADAL" clId="{0DB11125-74A2-482F-9F32-0097F522AD23}" dt="2024-04-24T07:28:20.245" v="43" actId="478"/>
          <ac:picMkLst>
            <pc:docMk/>
            <pc:sldMk cId="2067479401" sldId="268"/>
            <ac:picMk id="3" creationId="{4391D924-3AE0-87BC-4872-E6745B41F4BA}"/>
          </ac:picMkLst>
        </pc:picChg>
        <pc:picChg chg="add del mod">
          <ac:chgData name="JUAN PABLO MARCZUK ROJAS" userId="df909f13-3a7f-45da-8458-f0bb45e61e3e" providerId="ADAL" clId="{0DB11125-74A2-482F-9F32-0097F522AD23}" dt="2024-04-24T11:11:55.417" v="80" actId="478"/>
          <ac:picMkLst>
            <pc:docMk/>
            <pc:sldMk cId="2067479401" sldId="268"/>
            <ac:picMk id="3" creationId="{F02954FF-BA4F-7E0C-D672-3FAF8D68D956}"/>
          </ac:picMkLst>
        </pc:picChg>
        <pc:picChg chg="del">
          <ac:chgData name="JUAN PABLO MARCZUK ROJAS" userId="df909f13-3a7f-45da-8458-f0bb45e61e3e" providerId="ADAL" clId="{0DB11125-74A2-482F-9F32-0097F522AD23}" dt="2024-04-24T07:18:51.612" v="6" actId="478"/>
          <ac:picMkLst>
            <pc:docMk/>
            <pc:sldMk cId="2067479401" sldId="268"/>
            <ac:picMk id="5" creationId="{6A568DFD-42A9-96A2-FE40-9E0A18D3C5AA}"/>
          </ac:picMkLst>
        </pc:picChg>
        <pc:picChg chg="add mod">
          <ac:chgData name="JUAN PABLO MARCZUK ROJAS" userId="df909f13-3a7f-45da-8458-f0bb45e61e3e" providerId="ADAL" clId="{0DB11125-74A2-482F-9F32-0097F522AD23}" dt="2024-04-24T11:13:13.714" v="94" actId="1076"/>
          <ac:picMkLst>
            <pc:docMk/>
            <pc:sldMk cId="2067479401" sldId="268"/>
            <ac:picMk id="5" creationId="{91F47CA1-EE04-B90D-52F8-46439F65A9BD}"/>
          </ac:picMkLst>
        </pc:picChg>
        <pc:picChg chg="add del mod">
          <ac:chgData name="JUAN PABLO MARCZUK ROJAS" userId="df909f13-3a7f-45da-8458-f0bb45e61e3e" providerId="ADAL" clId="{0DB11125-74A2-482F-9F32-0097F522AD23}" dt="2024-04-24T11:07:48.605" v="75" actId="478"/>
          <ac:picMkLst>
            <pc:docMk/>
            <pc:sldMk cId="2067479401" sldId="268"/>
            <ac:picMk id="6" creationId="{9C7F0F6F-C4F4-5AA5-911D-6B725016EF02}"/>
          </ac:picMkLst>
        </pc:picChg>
      </pc:sldChg>
      <pc:sldChg chg="addSp delSp modSp add mod">
        <pc:chgData name="JUAN PABLO MARCZUK ROJAS" userId="df909f13-3a7f-45da-8458-f0bb45e61e3e" providerId="ADAL" clId="{0DB11125-74A2-482F-9F32-0097F522AD23}" dt="2024-04-24T11:12:37.651" v="90" actId="1076"/>
        <pc:sldMkLst>
          <pc:docMk/>
          <pc:sldMk cId="2424058583" sldId="269"/>
        </pc:sldMkLst>
        <pc:spChg chg="add del mod">
          <ac:chgData name="JUAN PABLO MARCZUK ROJAS" userId="df909f13-3a7f-45da-8458-f0bb45e61e3e" providerId="ADAL" clId="{0DB11125-74A2-482F-9F32-0097F522AD23}" dt="2024-04-24T07:19:14.823" v="10" actId="20577"/>
          <ac:spMkLst>
            <pc:docMk/>
            <pc:sldMk cId="2424058583" sldId="269"/>
            <ac:spMk id="7" creationId="{23324A74-5301-BE2C-0EA2-EA7F533DFB7E}"/>
          </ac:spMkLst>
        </pc:spChg>
        <pc:picChg chg="add del mod">
          <ac:chgData name="JUAN PABLO MARCZUK ROJAS" userId="df909f13-3a7f-45da-8458-f0bb45e61e3e" providerId="ADAL" clId="{0DB11125-74A2-482F-9F32-0097F522AD23}" dt="2024-04-24T11:07:45.167" v="74" actId="478"/>
          <ac:picMkLst>
            <pc:docMk/>
            <pc:sldMk cId="2424058583" sldId="269"/>
            <ac:picMk id="3" creationId="{636A80CC-BA42-F85E-BBD0-CB3F8D2BFBB2}"/>
          </ac:picMkLst>
        </pc:picChg>
        <pc:picChg chg="add mod">
          <ac:chgData name="JUAN PABLO MARCZUK ROJAS" userId="df909f13-3a7f-45da-8458-f0bb45e61e3e" providerId="ADAL" clId="{0DB11125-74A2-482F-9F32-0097F522AD23}" dt="2024-04-24T11:12:37.651" v="90" actId="1076"/>
          <ac:picMkLst>
            <pc:docMk/>
            <pc:sldMk cId="2424058583" sldId="269"/>
            <ac:picMk id="4" creationId="{E13F3FF7-2490-A4C4-9145-73C58681BDF6}"/>
          </ac:picMkLst>
        </pc:picChg>
        <pc:picChg chg="del">
          <ac:chgData name="JUAN PABLO MARCZUK ROJAS" userId="df909f13-3a7f-45da-8458-f0bb45e61e3e" providerId="ADAL" clId="{0DB11125-74A2-482F-9F32-0097F522AD23}" dt="2024-04-24T07:19:21.323" v="11" actId="478"/>
          <ac:picMkLst>
            <pc:docMk/>
            <pc:sldMk cId="2424058583" sldId="269"/>
            <ac:picMk id="5" creationId="{6A568DFD-42A9-96A2-FE40-9E0A18D3C5AA}"/>
          </ac:picMkLst>
        </pc:picChg>
      </pc:sldChg>
      <pc:sldChg chg="addSp delSp modSp add mod">
        <pc:chgData name="JUAN PABLO MARCZUK ROJAS" userId="df909f13-3a7f-45da-8458-f0bb45e61e3e" providerId="ADAL" clId="{0DB11125-74A2-482F-9F32-0097F522AD23}" dt="2024-04-24T11:12:13.323" v="85" actId="1076"/>
        <pc:sldMkLst>
          <pc:docMk/>
          <pc:sldMk cId="2881418287" sldId="270"/>
        </pc:sldMkLst>
        <pc:spChg chg="mod">
          <ac:chgData name="JUAN PABLO MARCZUK ROJAS" userId="df909f13-3a7f-45da-8458-f0bb45e61e3e" providerId="ADAL" clId="{0DB11125-74A2-482F-9F32-0097F522AD23}" dt="2024-04-24T07:19:29.105" v="14" actId="20577"/>
          <ac:spMkLst>
            <pc:docMk/>
            <pc:sldMk cId="2881418287" sldId="270"/>
            <ac:spMk id="7" creationId="{23324A74-5301-BE2C-0EA2-EA7F533DFB7E}"/>
          </ac:spMkLst>
        </pc:spChg>
        <pc:picChg chg="add del mod">
          <ac:chgData name="JUAN PABLO MARCZUK ROJAS" userId="df909f13-3a7f-45da-8458-f0bb45e61e3e" providerId="ADAL" clId="{0DB11125-74A2-482F-9F32-0097F522AD23}" dt="2024-04-24T11:11:58.792" v="81" actId="478"/>
          <ac:picMkLst>
            <pc:docMk/>
            <pc:sldMk cId="2881418287" sldId="270"/>
            <ac:picMk id="3" creationId="{D6C4E93E-0A1F-0587-F36A-415CB523E0A7}"/>
          </ac:picMkLst>
        </pc:picChg>
        <pc:picChg chg="add mod">
          <ac:chgData name="JUAN PABLO MARCZUK ROJAS" userId="df909f13-3a7f-45da-8458-f0bb45e61e3e" providerId="ADAL" clId="{0DB11125-74A2-482F-9F32-0097F522AD23}" dt="2024-04-24T11:12:13.323" v="85" actId="1076"/>
          <ac:picMkLst>
            <pc:docMk/>
            <pc:sldMk cId="2881418287" sldId="270"/>
            <ac:picMk id="4" creationId="{7D22CA8A-3619-118A-BAE2-42E823302D8E}"/>
          </ac:picMkLst>
        </pc:picChg>
        <pc:picChg chg="del">
          <ac:chgData name="JUAN PABLO MARCZUK ROJAS" userId="df909f13-3a7f-45da-8458-f0bb45e61e3e" providerId="ADAL" clId="{0DB11125-74A2-482F-9F32-0097F522AD23}" dt="2024-04-24T07:19:31.323" v="15" actId="478"/>
          <ac:picMkLst>
            <pc:docMk/>
            <pc:sldMk cId="2881418287" sldId="270"/>
            <ac:picMk id="5" creationId="{6A568DFD-42A9-96A2-FE40-9E0A18D3C5AA}"/>
          </ac:picMkLst>
        </pc:picChg>
      </pc:sldChg>
      <pc:sldChg chg="addSp delSp modSp add mod">
        <pc:chgData name="JUAN PABLO MARCZUK ROJAS" userId="df909f13-3a7f-45da-8458-f0bb45e61e3e" providerId="ADAL" clId="{0DB11125-74A2-482F-9F32-0097F522AD23}" dt="2024-04-24T08:21:33.168" v="73" actId="1076"/>
        <pc:sldMkLst>
          <pc:docMk/>
          <pc:sldMk cId="1062509950" sldId="271"/>
        </pc:sldMkLst>
        <pc:spChg chg="mod">
          <ac:chgData name="JUAN PABLO MARCZUK ROJAS" userId="df909f13-3a7f-45da-8458-f0bb45e61e3e" providerId="ADAL" clId="{0DB11125-74A2-482F-9F32-0097F522AD23}" dt="2024-04-24T07:25:00.276" v="28" actId="20577"/>
          <ac:spMkLst>
            <pc:docMk/>
            <pc:sldMk cId="1062509950" sldId="271"/>
            <ac:spMk id="7" creationId="{23324A74-5301-BE2C-0EA2-EA7F533DFB7E}"/>
          </ac:spMkLst>
        </pc:spChg>
        <pc:picChg chg="add mod">
          <ac:chgData name="JUAN PABLO MARCZUK ROJAS" userId="df909f13-3a7f-45da-8458-f0bb45e61e3e" providerId="ADAL" clId="{0DB11125-74A2-482F-9F32-0097F522AD23}" dt="2024-04-24T07:27:01.964" v="36" actId="1076"/>
          <ac:picMkLst>
            <pc:docMk/>
            <pc:sldMk cId="1062509950" sldId="271"/>
            <ac:picMk id="3" creationId="{8DD92B3A-BC60-86B0-DEE6-F53C2A83F6B8}"/>
          </ac:picMkLst>
        </pc:picChg>
        <pc:picChg chg="add del">
          <ac:chgData name="JUAN PABLO MARCZUK ROJAS" userId="df909f13-3a7f-45da-8458-f0bb45e61e3e" providerId="ADAL" clId="{0DB11125-74A2-482F-9F32-0097F522AD23}" dt="2024-04-24T08:15:55.198" v="59" actId="478"/>
          <ac:picMkLst>
            <pc:docMk/>
            <pc:sldMk cId="1062509950" sldId="271"/>
            <ac:picMk id="5" creationId="{6A568DFD-42A9-96A2-FE40-9E0A18D3C5AA}"/>
          </ac:picMkLst>
        </pc:picChg>
        <pc:picChg chg="add del mod">
          <ac:chgData name="JUAN PABLO MARCZUK ROJAS" userId="df909f13-3a7f-45da-8458-f0bb45e61e3e" providerId="ADAL" clId="{0DB11125-74A2-482F-9F32-0097F522AD23}" dt="2024-04-24T08:20:41.963" v="67" actId="478"/>
          <ac:picMkLst>
            <pc:docMk/>
            <pc:sldMk cId="1062509950" sldId="271"/>
            <ac:picMk id="6" creationId="{AC8B88D0-926E-F668-2CB6-F1C81E9115C2}"/>
          </ac:picMkLst>
        </pc:picChg>
        <pc:picChg chg="add mod">
          <ac:chgData name="JUAN PABLO MARCZUK ROJAS" userId="df909f13-3a7f-45da-8458-f0bb45e61e3e" providerId="ADAL" clId="{0DB11125-74A2-482F-9F32-0097F522AD23}" dt="2024-04-24T08:21:33.168" v="73" actId="1076"/>
          <ac:picMkLst>
            <pc:docMk/>
            <pc:sldMk cId="1062509950" sldId="271"/>
            <ac:picMk id="9" creationId="{D26766D5-4ECE-211C-8C68-8AB0CCAC9F78}"/>
          </ac:picMkLst>
        </pc:picChg>
      </pc:sldChg>
    </pc:docChg>
  </pc:docChgLst>
  <pc:docChgLst>
    <pc:chgData name="JUAN PABLO MARCZUK ROJAS" userId="S::jmr386@inlumine.ual.es::df909f13-3a7f-45da-8458-f0bb45e61e3e" providerId="AD" clId="Web-{6EC11DA4-108F-5F74-5927-F97BA43DC065}"/>
    <pc:docChg chg="modSld">
      <pc:chgData name="JUAN PABLO MARCZUK ROJAS" userId="S::jmr386@inlumine.ual.es::df909f13-3a7f-45da-8458-f0bb45e61e3e" providerId="AD" clId="Web-{6EC11DA4-108F-5F74-5927-F97BA43DC065}" dt="2024-01-02T18:05:43.973" v="6" actId="20577"/>
      <pc:docMkLst>
        <pc:docMk/>
      </pc:docMkLst>
      <pc:sldChg chg="modSp">
        <pc:chgData name="JUAN PABLO MARCZUK ROJAS" userId="S::jmr386@inlumine.ual.es::df909f13-3a7f-45da-8458-f0bb45e61e3e" providerId="AD" clId="Web-{6EC11DA4-108F-5F74-5927-F97BA43DC065}" dt="2024-01-02T18:05:43.973" v="6" actId="20577"/>
        <pc:sldMkLst>
          <pc:docMk/>
          <pc:sldMk cId="1341636146" sldId="267"/>
        </pc:sldMkLst>
        <pc:spChg chg="mod">
          <ac:chgData name="JUAN PABLO MARCZUK ROJAS" userId="S::jmr386@inlumine.ual.es::df909f13-3a7f-45da-8458-f0bb45e61e3e" providerId="AD" clId="Web-{6EC11DA4-108F-5F74-5927-F97BA43DC065}" dt="2024-01-02T18:05:43.973" v="6" actId="20577"/>
          <ac:spMkLst>
            <pc:docMk/>
            <pc:sldMk cId="1341636146" sldId="267"/>
            <ac:spMk id="3" creationId="{4BEBF515-52D5-F2DE-7BE5-094BA4DB5193}"/>
          </ac:spMkLst>
        </pc:spChg>
      </pc:sldChg>
    </pc:docChg>
  </pc:docChgLst>
  <pc:docChgLst>
    <pc:chgData name="JUAN PABLO MARCZUK ROJAS" userId="S::jmr386@inlumine.ual.es::df909f13-3a7f-45da-8458-f0bb45e61e3e" providerId="AD" clId="Web-{234A7866-651D-2FD3-F0CB-91A6B9B607D4}"/>
    <pc:docChg chg="modSld">
      <pc:chgData name="JUAN PABLO MARCZUK ROJAS" userId="S::jmr386@inlumine.ual.es::df909f13-3a7f-45da-8458-f0bb45e61e3e" providerId="AD" clId="Web-{234A7866-651D-2FD3-F0CB-91A6B9B607D4}" dt="2024-01-19T10:48:51.815" v="1"/>
      <pc:docMkLst>
        <pc:docMk/>
      </pc:docMkLst>
      <pc:sldChg chg="delSp modSp">
        <pc:chgData name="JUAN PABLO MARCZUK ROJAS" userId="S::jmr386@inlumine.ual.es::df909f13-3a7f-45da-8458-f0bb45e61e3e" providerId="AD" clId="Web-{234A7866-651D-2FD3-F0CB-91A6B9B607D4}" dt="2024-01-19T10:48:51.815" v="1"/>
        <pc:sldMkLst>
          <pc:docMk/>
          <pc:sldMk cId="1341636146" sldId="267"/>
        </pc:sldMkLst>
        <pc:spChg chg="del mod">
          <ac:chgData name="JUAN PABLO MARCZUK ROJAS" userId="S::jmr386@inlumine.ual.es::df909f13-3a7f-45da-8458-f0bb45e61e3e" providerId="AD" clId="Web-{234A7866-651D-2FD3-F0CB-91A6B9B607D4}" dt="2024-01-19T10:48:51.815" v="1"/>
          <ac:spMkLst>
            <pc:docMk/>
            <pc:sldMk cId="1341636146" sldId="267"/>
            <ac:spMk id="3" creationId="{4BEBF515-52D5-F2DE-7BE5-094BA4DB5193}"/>
          </ac:spMkLst>
        </pc:spChg>
      </pc:sldChg>
    </pc:docChg>
  </pc:docChgLst>
  <pc:docChgLst>
    <pc:chgData name="JUAN PABLO MARCZUK ROJAS" userId="S::jmr386@inlumine.ual.es::df909f13-3a7f-45da-8458-f0bb45e61e3e" providerId="AD" clId="Web-{0FF7A2CE-A517-B75C-C682-51244998F763}"/>
    <pc:docChg chg="modSld">
      <pc:chgData name="JUAN PABLO MARCZUK ROJAS" userId="S::jmr386@inlumine.ual.es::df909f13-3a7f-45da-8458-f0bb45e61e3e" providerId="AD" clId="Web-{0FF7A2CE-A517-B75C-C682-51244998F763}" dt="2024-04-26T10:03:25.753" v="3" actId="14100"/>
      <pc:docMkLst>
        <pc:docMk/>
      </pc:docMkLst>
      <pc:sldChg chg="addSp delSp modSp">
        <pc:chgData name="JUAN PABLO MARCZUK ROJAS" userId="S::jmr386@inlumine.ual.es::df909f13-3a7f-45da-8458-f0bb45e61e3e" providerId="AD" clId="Web-{0FF7A2CE-A517-B75C-C682-51244998F763}" dt="2024-04-26T10:03:25.753" v="3" actId="14100"/>
        <pc:sldMkLst>
          <pc:docMk/>
          <pc:sldMk cId="1062509950" sldId="271"/>
        </pc:sldMkLst>
        <pc:picChg chg="add mod">
          <ac:chgData name="JUAN PABLO MARCZUK ROJAS" userId="S::jmr386@inlumine.ual.es::df909f13-3a7f-45da-8458-f0bb45e61e3e" providerId="AD" clId="Web-{0FF7A2CE-A517-B75C-C682-51244998F763}" dt="2024-04-26T10:03:25.753" v="3" actId="14100"/>
          <ac:picMkLst>
            <pc:docMk/>
            <pc:sldMk cId="1062509950" sldId="271"/>
            <ac:picMk id="2" creationId="{377B9CF9-431A-8D73-171C-CE3A2B6CA6ED}"/>
          </ac:picMkLst>
        </pc:picChg>
        <pc:picChg chg="del">
          <ac:chgData name="JUAN PABLO MARCZUK ROJAS" userId="S::jmr386@inlumine.ual.es::df909f13-3a7f-45da-8458-f0bb45e61e3e" providerId="AD" clId="Web-{0FF7A2CE-A517-B75C-C682-51244998F763}" dt="2024-04-26T10:02:56.408" v="0"/>
          <ac:picMkLst>
            <pc:docMk/>
            <pc:sldMk cId="1062509950" sldId="271"/>
            <ac:picMk id="9" creationId="{D26766D5-4ECE-211C-8C68-8AB0CCAC9F78}"/>
          </ac:picMkLst>
        </pc:picChg>
      </pc:sldChg>
    </pc:docChg>
  </pc:docChgLst>
  <pc:docChgLst>
    <pc:chgData name="JUAN PABLO MARCZUK ROJAS" userId="df909f13-3a7f-45da-8458-f0bb45e61e3e" providerId="ADAL" clId="{B48DA0EE-BD6B-40DB-ACB5-0F7516936BC8}"/>
    <pc:docChg chg="undo custSel addSld delSld modSld">
      <pc:chgData name="JUAN PABLO MARCZUK ROJAS" userId="df909f13-3a7f-45da-8458-f0bb45e61e3e" providerId="ADAL" clId="{B48DA0EE-BD6B-40DB-ACB5-0F7516936BC8}" dt="2023-06-12T18:50:09.848" v="677" actId="2696"/>
      <pc:docMkLst>
        <pc:docMk/>
      </pc:docMkLst>
      <pc:sldChg chg="addSp delSp modSp mod">
        <pc:chgData name="JUAN PABLO MARCZUK ROJAS" userId="df909f13-3a7f-45da-8458-f0bb45e61e3e" providerId="ADAL" clId="{B48DA0EE-BD6B-40DB-ACB5-0F7516936BC8}" dt="2023-06-12T16:54:13.856" v="673" actId="171"/>
        <pc:sldMkLst>
          <pc:docMk/>
          <pc:sldMk cId="3090063002" sldId="265"/>
        </pc:sldMkLst>
        <pc:spChg chg="add del mod">
          <ac:chgData name="JUAN PABLO MARCZUK ROJAS" userId="df909f13-3a7f-45da-8458-f0bb45e61e3e" providerId="ADAL" clId="{B48DA0EE-BD6B-40DB-ACB5-0F7516936BC8}" dt="2023-06-12T16:53:26.091" v="667" actId="478"/>
          <ac:spMkLst>
            <pc:docMk/>
            <pc:sldMk cId="3090063002" sldId="265"/>
            <ac:spMk id="2" creationId="{AD4D2860-B588-609F-2F8C-60C4ED44348C}"/>
          </ac:spMkLst>
        </pc:spChg>
        <pc:spChg chg="add mod">
          <ac:chgData name="JUAN PABLO MARCZUK ROJAS" userId="df909f13-3a7f-45da-8458-f0bb45e61e3e" providerId="ADAL" clId="{B48DA0EE-BD6B-40DB-ACB5-0F7516936BC8}" dt="2023-06-12T15:48:28.684" v="635" actId="164"/>
          <ac:spMkLst>
            <pc:docMk/>
            <pc:sldMk cId="3090063002" sldId="265"/>
            <ac:spMk id="5" creationId="{CDAB1F81-9775-BDDE-C809-EE89CC98E5AC}"/>
          </ac:spMkLst>
        </pc:spChg>
        <pc:spChg chg="add mod">
          <ac:chgData name="JUAN PABLO MARCZUK ROJAS" userId="df909f13-3a7f-45da-8458-f0bb45e61e3e" providerId="ADAL" clId="{B48DA0EE-BD6B-40DB-ACB5-0F7516936BC8}" dt="2023-06-12T15:48:28.684" v="635" actId="164"/>
          <ac:spMkLst>
            <pc:docMk/>
            <pc:sldMk cId="3090063002" sldId="265"/>
            <ac:spMk id="6" creationId="{34BBB8D3-9369-8191-098C-D315F24EB412}"/>
          </ac:spMkLst>
        </pc:spChg>
        <pc:spChg chg="add mod">
          <ac:chgData name="JUAN PABLO MARCZUK ROJAS" userId="df909f13-3a7f-45da-8458-f0bb45e61e3e" providerId="ADAL" clId="{B48DA0EE-BD6B-40DB-ACB5-0F7516936BC8}" dt="2023-06-12T15:48:28.684" v="635" actId="164"/>
          <ac:spMkLst>
            <pc:docMk/>
            <pc:sldMk cId="3090063002" sldId="265"/>
            <ac:spMk id="8" creationId="{644140D9-310F-78EE-CDF8-162791EC5FD3}"/>
          </ac:spMkLst>
        </pc:spChg>
        <pc:spChg chg="add mod">
          <ac:chgData name="JUAN PABLO MARCZUK ROJAS" userId="df909f13-3a7f-45da-8458-f0bb45e61e3e" providerId="ADAL" clId="{B48DA0EE-BD6B-40DB-ACB5-0F7516936BC8}" dt="2023-06-12T15:48:28.684" v="635" actId="164"/>
          <ac:spMkLst>
            <pc:docMk/>
            <pc:sldMk cId="3090063002" sldId="265"/>
            <ac:spMk id="9" creationId="{4D92985E-AFF3-ADB3-CA0C-8F4419298599}"/>
          </ac:spMkLst>
        </pc:spChg>
        <pc:spChg chg="add mod">
          <ac:chgData name="JUAN PABLO MARCZUK ROJAS" userId="df909f13-3a7f-45da-8458-f0bb45e61e3e" providerId="ADAL" clId="{B48DA0EE-BD6B-40DB-ACB5-0F7516936BC8}" dt="2023-06-12T15:48:28.684" v="635" actId="164"/>
          <ac:spMkLst>
            <pc:docMk/>
            <pc:sldMk cId="3090063002" sldId="265"/>
            <ac:spMk id="10" creationId="{8FD922C0-44D9-0348-F7D6-02412A3D43C0}"/>
          </ac:spMkLst>
        </pc:spChg>
        <pc:spChg chg="add mod">
          <ac:chgData name="JUAN PABLO MARCZUK ROJAS" userId="df909f13-3a7f-45da-8458-f0bb45e61e3e" providerId="ADAL" clId="{B48DA0EE-BD6B-40DB-ACB5-0F7516936BC8}" dt="2023-06-12T15:48:28.684" v="635" actId="164"/>
          <ac:spMkLst>
            <pc:docMk/>
            <pc:sldMk cId="3090063002" sldId="265"/>
            <ac:spMk id="11" creationId="{5975DCAC-D597-CE67-BC3B-0CC9598B2FF1}"/>
          </ac:spMkLst>
        </pc:spChg>
        <pc:spChg chg="add mod">
          <ac:chgData name="JUAN PABLO MARCZUK ROJAS" userId="df909f13-3a7f-45da-8458-f0bb45e61e3e" providerId="ADAL" clId="{B48DA0EE-BD6B-40DB-ACB5-0F7516936BC8}" dt="2023-06-12T15:48:28.684" v="635" actId="164"/>
          <ac:spMkLst>
            <pc:docMk/>
            <pc:sldMk cId="3090063002" sldId="265"/>
            <ac:spMk id="12" creationId="{541C4BC5-FD22-008F-73E6-F5A5BDFE574B}"/>
          </ac:spMkLst>
        </pc:spChg>
        <pc:spChg chg="add mod">
          <ac:chgData name="JUAN PABLO MARCZUK ROJAS" userId="df909f13-3a7f-45da-8458-f0bb45e61e3e" providerId="ADAL" clId="{B48DA0EE-BD6B-40DB-ACB5-0F7516936BC8}" dt="2023-06-12T15:48:28.684" v="635" actId="164"/>
          <ac:spMkLst>
            <pc:docMk/>
            <pc:sldMk cId="3090063002" sldId="265"/>
            <ac:spMk id="13" creationId="{045CBEB1-A194-3CCC-DB6B-9CA135AB6E5C}"/>
          </ac:spMkLst>
        </pc:spChg>
        <pc:spChg chg="add mod">
          <ac:chgData name="JUAN PABLO MARCZUK ROJAS" userId="df909f13-3a7f-45da-8458-f0bb45e61e3e" providerId="ADAL" clId="{B48DA0EE-BD6B-40DB-ACB5-0F7516936BC8}" dt="2023-06-12T15:48:28.684" v="635" actId="164"/>
          <ac:spMkLst>
            <pc:docMk/>
            <pc:sldMk cId="3090063002" sldId="265"/>
            <ac:spMk id="14" creationId="{8094DD82-B9AE-EB4C-53F8-45FA5F4C3FFA}"/>
          </ac:spMkLst>
        </pc:spChg>
        <pc:spChg chg="add mod">
          <ac:chgData name="JUAN PABLO MARCZUK ROJAS" userId="df909f13-3a7f-45da-8458-f0bb45e61e3e" providerId="ADAL" clId="{B48DA0EE-BD6B-40DB-ACB5-0F7516936BC8}" dt="2023-06-12T15:48:28.684" v="635" actId="164"/>
          <ac:spMkLst>
            <pc:docMk/>
            <pc:sldMk cId="3090063002" sldId="265"/>
            <ac:spMk id="15" creationId="{C52353C0-8DBA-DD73-1CC2-C04474EC352D}"/>
          </ac:spMkLst>
        </pc:spChg>
        <pc:spChg chg="add mod">
          <ac:chgData name="JUAN PABLO MARCZUK ROJAS" userId="df909f13-3a7f-45da-8458-f0bb45e61e3e" providerId="ADAL" clId="{B48DA0EE-BD6B-40DB-ACB5-0F7516936BC8}" dt="2023-06-12T15:48:28.684" v="635" actId="164"/>
          <ac:spMkLst>
            <pc:docMk/>
            <pc:sldMk cId="3090063002" sldId="265"/>
            <ac:spMk id="16" creationId="{5DCE6C6B-8338-3185-5303-894677D85392}"/>
          </ac:spMkLst>
        </pc:spChg>
        <pc:spChg chg="add mod">
          <ac:chgData name="JUAN PABLO MARCZUK ROJAS" userId="df909f13-3a7f-45da-8458-f0bb45e61e3e" providerId="ADAL" clId="{B48DA0EE-BD6B-40DB-ACB5-0F7516936BC8}" dt="2023-06-12T15:48:28.684" v="635" actId="164"/>
          <ac:spMkLst>
            <pc:docMk/>
            <pc:sldMk cId="3090063002" sldId="265"/>
            <ac:spMk id="17" creationId="{9161E4B7-3C15-BEF1-3648-CE9EBB49145A}"/>
          </ac:spMkLst>
        </pc:spChg>
        <pc:spChg chg="add mod">
          <ac:chgData name="JUAN PABLO MARCZUK ROJAS" userId="df909f13-3a7f-45da-8458-f0bb45e61e3e" providerId="ADAL" clId="{B48DA0EE-BD6B-40DB-ACB5-0F7516936BC8}" dt="2023-06-12T15:48:28.684" v="635" actId="164"/>
          <ac:spMkLst>
            <pc:docMk/>
            <pc:sldMk cId="3090063002" sldId="265"/>
            <ac:spMk id="18" creationId="{F4571EC5-B146-1149-EF84-9DAE2A8A7F0B}"/>
          </ac:spMkLst>
        </pc:spChg>
        <pc:spChg chg="add mod">
          <ac:chgData name="JUAN PABLO MARCZUK ROJAS" userId="df909f13-3a7f-45da-8458-f0bb45e61e3e" providerId="ADAL" clId="{B48DA0EE-BD6B-40DB-ACB5-0F7516936BC8}" dt="2023-06-12T15:48:28.684" v="635" actId="164"/>
          <ac:spMkLst>
            <pc:docMk/>
            <pc:sldMk cId="3090063002" sldId="265"/>
            <ac:spMk id="19" creationId="{C939AC97-5E52-9562-2C03-22A1633EF4B2}"/>
          </ac:spMkLst>
        </pc:spChg>
        <pc:spChg chg="add mod">
          <ac:chgData name="JUAN PABLO MARCZUK ROJAS" userId="df909f13-3a7f-45da-8458-f0bb45e61e3e" providerId="ADAL" clId="{B48DA0EE-BD6B-40DB-ACB5-0F7516936BC8}" dt="2023-06-12T15:48:28.684" v="635" actId="164"/>
          <ac:spMkLst>
            <pc:docMk/>
            <pc:sldMk cId="3090063002" sldId="265"/>
            <ac:spMk id="20" creationId="{5B2B6BBC-54DC-CDDF-F287-3F2EFB92579D}"/>
          </ac:spMkLst>
        </pc:spChg>
        <pc:spChg chg="add mod">
          <ac:chgData name="JUAN PABLO MARCZUK ROJAS" userId="df909f13-3a7f-45da-8458-f0bb45e61e3e" providerId="ADAL" clId="{B48DA0EE-BD6B-40DB-ACB5-0F7516936BC8}" dt="2023-06-12T15:48:28.684" v="635" actId="164"/>
          <ac:spMkLst>
            <pc:docMk/>
            <pc:sldMk cId="3090063002" sldId="265"/>
            <ac:spMk id="21" creationId="{BD62534E-6B7A-7256-0A7F-8C81886D6ACF}"/>
          </ac:spMkLst>
        </pc:spChg>
        <pc:spChg chg="add mod">
          <ac:chgData name="JUAN PABLO MARCZUK ROJAS" userId="df909f13-3a7f-45da-8458-f0bb45e61e3e" providerId="ADAL" clId="{B48DA0EE-BD6B-40DB-ACB5-0F7516936BC8}" dt="2023-06-12T15:48:28.684" v="635" actId="164"/>
          <ac:spMkLst>
            <pc:docMk/>
            <pc:sldMk cId="3090063002" sldId="265"/>
            <ac:spMk id="22" creationId="{84029489-AE99-A069-FD39-1968376E9A73}"/>
          </ac:spMkLst>
        </pc:spChg>
        <pc:spChg chg="add mod">
          <ac:chgData name="JUAN PABLO MARCZUK ROJAS" userId="df909f13-3a7f-45da-8458-f0bb45e61e3e" providerId="ADAL" clId="{B48DA0EE-BD6B-40DB-ACB5-0F7516936BC8}" dt="2023-06-12T15:48:28.684" v="635" actId="164"/>
          <ac:spMkLst>
            <pc:docMk/>
            <pc:sldMk cId="3090063002" sldId="265"/>
            <ac:spMk id="23" creationId="{58BBC477-8BD1-931E-9A7D-273BEEBC3961}"/>
          </ac:spMkLst>
        </pc:spChg>
        <pc:spChg chg="add mod">
          <ac:chgData name="JUAN PABLO MARCZUK ROJAS" userId="df909f13-3a7f-45da-8458-f0bb45e61e3e" providerId="ADAL" clId="{B48DA0EE-BD6B-40DB-ACB5-0F7516936BC8}" dt="2023-06-12T15:48:28.684" v="635" actId="164"/>
          <ac:spMkLst>
            <pc:docMk/>
            <pc:sldMk cId="3090063002" sldId="265"/>
            <ac:spMk id="24" creationId="{A7F1B2A5-7E9F-AFE2-1966-3043483B2EF8}"/>
          </ac:spMkLst>
        </pc:spChg>
        <pc:spChg chg="add mod">
          <ac:chgData name="JUAN PABLO MARCZUK ROJAS" userId="df909f13-3a7f-45da-8458-f0bb45e61e3e" providerId="ADAL" clId="{B48DA0EE-BD6B-40DB-ACB5-0F7516936BC8}" dt="2023-06-12T15:48:28.684" v="635" actId="164"/>
          <ac:spMkLst>
            <pc:docMk/>
            <pc:sldMk cId="3090063002" sldId="265"/>
            <ac:spMk id="25" creationId="{A2E1A0CE-77E7-9318-A607-52847A4A8FC7}"/>
          </ac:spMkLst>
        </pc:spChg>
        <pc:spChg chg="add mod">
          <ac:chgData name="JUAN PABLO MARCZUK ROJAS" userId="df909f13-3a7f-45da-8458-f0bb45e61e3e" providerId="ADAL" clId="{B48DA0EE-BD6B-40DB-ACB5-0F7516936BC8}" dt="2023-06-12T15:48:28.684" v="635" actId="164"/>
          <ac:spMkLst>
            <pc:docMk/>
            <pc:sldMk cId="3090063002" sldId="265"/>
            <ac:spMk id="26" creationId="{399A0A9C-9F1D-3975-1B44-C11759EEDED3}"/>
          </ac:spMkLst>
        </pc:spChg>
        <pc:spChg chg="add mod">
          <ac:chgData name="JUAN PABLO MARCZUK ROJAS" userId="df909f13-3a7f-45da-8458-f0bb45e61e3e" providerId="ADAL" clId="{B48DA0EE-BD6B-40DB-ACB5-0F7516936BC8}" dt="2023-06-12T15:48:28.684" v="635" actId="164"/>
          <ac:spMkLst>
            <pc:docMk/>
            <pc:sldMk cId="3090063002" sldId="265"/>
            <ac:spMk id="27" creationId="{AAF26F8F-3AB6-7D5A-5F44-32F8160CF2BB}"/>
          </ac:spMkLst>
        </pc:spChg>
        <pc:spChg chg="add mod">
          <ac:chgData name="JUAN PABLO MARCZUK ROJAS" userId="df909f13-3a7f-45da-8458-f0bb45e61e3e" providerId="ADAL" clId="{B48DA0EE-BD6B-40DB-ACB5-0F7516936BC8}" dt="2023-06-12T15:48:28.684" v="635" actId="164"/>
          <ac:spMkLst>
            <pc:docMk/>
            <pc:sldMk cId="3090063002" sldId="265"/>
            <ac:spMk id="28" creationId="{CF9A9442-506D-DE6F-F9A3-97DA09C3A18F}"/>
          </ac:spMkLst>
        </pc:spChg>
        <pc:spChg chg="add mod">
          <ac:chgData name="JUAN PABLO MARCZUK ROJAS" userId="df909f13-3a7f-45da-8458-f0bb45e61e3e" providerId="ADAL" clId="{B48DA0EE-BD6B-40DB-ACB5-0F7516936BC8}" dt="2023-06-12T15:48:28.684" v="635" actId="164"/>
          <ac:spMkLst>
            <pc:docMk/>
            <pc:sldMk cId="3090063002" sldId="265"/>
            <ac:spMk id="29" creationId="{4F1898E3-885C-8AAD-B68A-00117E29C99C}"/>
          </ac:spMkLst>
        </pc:spChg>
        <pc:spChg chg="add mod">
          <ac:chgData name="JUAN PABLO MARCZUK ROJAS" userId="df909f13-3a7f-45da-8458-f0bb45e61e3e" providerId="ADAL" clId="{B48DA0EE-BD6B-40DB-ACB5-0F7516936BC8}" dt="2023-06-12T15:48:28.684" v="635" actId="164"/>
          <ac:spMkLst>
            <pc:docMk/>
            <pc:sldMk cId="3090063002" sldId="265"/>
            <ac:spMk id="30" creationId="{072094AB-AA28-4C1F-2B1B-644407B4C175}"/>
          </ac:spMkLst>
        </pc:spChg>
        <pc:spChg chg="add mod">
          <ac:chgData name="JUAN PABLO MARCZUK ROJAS" userId="df909f13-3a7f-45da-8458-f0bb45e61e3e" providerId="ADAL" clId="{B48DA0EE-BD6B-40DB-ACB5-0F7516936BC8}" dt="2023-06-12T15:48:28.684" v="635" actId="164"/>
          <ac:spMkLst>
            <pc:docMk/>
            <pc:sldMk cId="3090063002" sldId="265"/>
            <ac:spMk id="31" creationId="{0C0C55CC-0A1B-0F29-7740-66CA8E79950D}"/>
          </ac:spMkLst>
        </pc:spChg>
        <pc:spChg chg="add mod">
          <ac:chgData name="JUAN PABLO MARCZUK ROJAS" userId="df909f13-3a7f-45da-8458-f0bb45e61e3e" providerId="ADAL" clId="{B48DA0EE-BD6B-40DB-ACB5-0F7516936BC8}" dt="2023-06-12T15:48:28.684" v="635" actId="164"/>
          <ac:spMkLst>
            <pc:docMk/>
            <pc:sldMk cId="3090063002" sldId="265"/>
            <ac:spMk id="32" creationId="{27B26FEB-9128-0BA1-BB54-55FAE9292ED1}"/>
          </ac:spMkLst>
        </pc:spChg>
        <pc:spChg chg="add mod">
          <ac:chgData name="JUAN PABLO MARCZUK ROJAS" userId="df909f13-3a7f-45da-8458-f0bb45e61e3e" providerId="ADAL" clId="{B48DA0EE-BD6B-40DB-ACB5-0F7516936BC8}" dt="2023-06-12T15:48:28.684" v="635" actId="164"/>
          <ac:spMkLst>
            <pc:docMk/>
            <pc:sldMk cId="3090063002" sldId="265"/>
            <ac:spMk id="33" creationId="{280049EE-7482-728E-9A95-E5081911C77A}"/>
          </ac:spMkLst>
        </pc:spChg>
        <pc:spChg chg="add mod">
          <ac:chgData name="JUAN PABLO MARCZUK ROJAS" userId="df909f13-3a7f-45da-8458-f0bb45e61e3e" providerId="ADAL" clId="{B48DA0EE-BD6B-40DB-ACB5-0F7516936BC8}" dt="2023-06-12T15:48:28.684" v="635" actId="164"/>
          <ac:spMkLst>
            <pc:docMk/>
            <pc:sldMk cId="3090063002" sldId="265"/>
            <ac:spMk id="34" creationId="{EA171605-A401-B95E-6393-C3140F321EFC}"/>
          </ac:spMkLst>
        </pc:spChg>
        <pc:spChg chg="add mod">
          <ac:chgData name="JUAN PABLO MARCZUK ROJAS" userId="df909f13-3a7f-45da-8458-f0bb45e61e3e" providerId="ADAL" clId="{B48DA0EE-BD6B-40DB-ACB5-0F7516936BC8}" dt="2023-06-12T15:48:28.684" v="635" actId="164"/>
          <ac:spMkLst>
            <pc:docMk/>
            <pc:sldMk cId="3090063002" sldId="265"/>
            <ac:spMk id="35" creationId="{264FA580-549D-E55A-4CF8-1EA45CB22CBB}"/>
          </ac:spMkLst>
        </pc:spChg>
        <pc:grpChg chg="add del mod">
          <ac:chgData name="JUAN PABLO MARCZUK ROJAS" userId="df909f13-3a7f-45da-8458-f0bb45e61e3e" providerId="ADAL" clId="{B48DA0EE-BD6B-40DB-ACB5-0F7516936BC8}" dt="2023-06-12T16:53:29.475" v="668" actId="478"/>
          <ac:grpSpMkLst>
            <pc:docMk/>
            <pc:sldMk cId="3090063002" sldId="265"/>
            <ac:grpSpMk id="36" creationId="{AB334942-2FE9-3DD7-E908-2C5928CEC8BA}"/>
          </ac:grpSpMkLst>
        </pc:grpChg>
        <pc:picChg chg="add del mod">
          <ac:chgData name="JUAN PABLO MARCZUK ROJAS" userId="df909f13-3a7f-45da-8458-f0bb45e61e3e" providerId="ADAL" clId="{B48DA0EE-BD6B-40DB-ACB5-0F7516936BC8}" dt="2023-06-08T15:30:22.680" v="18" actId="478"/>
          <ac:picMkLst>
            <pc:docMk/>
            <pc:sldMk cId="3090063002" sldId="265"/>
            <ac:picMk id="4" creationId="{222D0733-BBD9-F214-F874-9694CB121197}"/>
          </ac:picMkLst>
        </pc:picChg>
        <pc:picChg chg="add mod">
          <ac:chgData name="JUAN PABLO MARCZUK ROJAS" userId="df909f13-3a7f-45da-8458-f0bb45e61e3e" providerId="ADAL" clId="{B48DA0EE-BD6B-40DB-ACB5-0F7516936BC8}" dt="2023-06-12T15:48:28.684" v="635" actId="164"/>
          <ac:picMkLst>
            <pc:docMk/>
            <pc:sldMk cId="3090063002" sldId="265"/>
            <ac:picMk id="4" creationId="{66429642-DC6E-94FC-2DB3-A329BF9FDCA4}"/>
          </ac:picMkLst>
        </pc:picChg>
        <pc:picChg chg="add mod">
          <ac:chgData name="JUAN PABLO MARCZUK ROJAS" userId="df909f13-3a7f-45da-8458-f0bb45e61e3e" providerId="ADAL" clId="{B48DA0EE-BD6B-40DB-ACB5-0F7516936BC8}" dt="2023-06-08T15:30:40.614" v="23" actId="1076"/>
          <ac:picMkLst>
            <pc:docMk/>
            <pc:sldMk cId="3090063002" sldId="265"/>
            <ac:picMk id="5" creationId="{A9B34A2D-7E1F-14E1-C071-6A9B9147C506}"/>
          </ac:picMkLst>
        </pc:picChg>
        <pc:picChg chg="del mod">
          <ac:chgData name="JUAN PABLO MARCZUK ROJAS" userId="df909f13-3a7f-45da-8458-f0bb45e61e3e" providerId="ADAL" clId="{B48DA0EE-BD6B-40DB-ACB5-0F7516936BC8}" dt="2023-06-07T19:45:18.564" v="11" actId="478"/>
          <ac:picMkLst>
            <pc:docMk/>
            <pc:sldMk cId="3090063002" sldId="265"/>
            <ac:picMk id="5" creationId="{C459E6FF-9693-4346-88E0-828AF143EAAB}"/>
          </ac:picMkLst>
        </pc:picChg>
        <pc:picChg chg="add mod ord">
          <ac:chgData name="JUAN PABLO MARCZUK ROJAS" userId="df909f13-3a7f-45da-8458-f0bb45e61e3e" providerId="ADAL" clId="{B48DA0EE-BD6B-40DB-ACB5-0F7516936BC8}" dt="2023-06-12T16:54:13.856" v="673" actId="171"/>
          <ac:picMkLst>
            <pc:docMk/>
            <pc:sldMk cId="3090063002" sldId="265"/>
            <ac:picMk id="7" creationId="{0BA1A1C9-0D40-8D32-BD50-8E88894A2C5C}"/>
          </ac:picMkLst>
        </pc:picChg>
        <pc:picChg chg="del mod">
          <ac:chgData name="JUAN PABLO MARCZUK ROJAS" userId="df909f13-3a7f-45da-8458-f0bb45e61e3e" providerId="ADAL" clId="{B48DA0EE-BD6B-40DB-ACB5-0F7516936BC8}" dt="2023-06-12T15:35:39.267" v="31" actId="478"/>
          <ac:picMkLst>
            <pc:docMk/>
            <pc:sldMk cId="3090063002" sldId="265"/>
            <ac:picMk id="7" creationId="{DA28464A-160F-8786-DDDF-8ECF5E1ECBF5}"/>
          </ac:picMkLst>
        </pc:picChg>
      </pc:sldChg>
      <pc:sldChg chg="del">
        <pc:chgData name="JUAN PABLO MARCZUK ROJAS" userId="df909f13-3a7f-45da-8458-f0bb45e61e3e" providerId="ADAL" clId="{B48DA0EE-BD6B-40DB-ACB5-0F7516936BC8}" dt="2023-06-07T16:50:29.101" v="5" actId="2696"/>
        <pc:sldMkLst>
          <pc:docMk/>
          <pc:sldMk cId="1129833638" sldId="266"/>
        </pc:sldMkLst>
      </pc:sldChg>
      <pc:sldChg chg="modSp del mod">
        <pc:chgData name="JUAN PABLO MARCZUK ROJAS" userId="df909f13-3a7f-45da-8458-f0bb45e61e3e" providerId="ADAL" clId="{B48DA0EE-BD6B-40DB-ACB5-0F7516936BC8}" dt="2023-06-12T18:50:01.528" v="674" actId="2696"/>
        <pc:sldMkLst>
          <pc:docMk/>
          <pc:sldMk cId="534069638" sldId="267"/>
        </pc:sldMkLst>
        <pc:spChg chg="mod">
          <ac:chgData name="JUAN PABLO MARCZUK ROJAS" userId="df909f13-3a7f-45da-8458-f0bb45e61e3e" providerId="ADAL" clId="{B48DA0EE-BD6B-40DB-ACB5-0F7516936BC8}" dt="2023-06-07T16:50:06.688" v="4" actId="20577"/>
          <ac:spMkLst>
            <pc:docMk/>
            <pc:sldMk cId="534069638" sldId="267"/>
            <ac:spMk id="2" creationId="{AD4D2860-B588-609F-2F8C-60C4ED44348C}"/>
          </ac:spMkLst>
        </pc:spChg>
      </pc:sldChg>
      <pc:sldChg chg="addSp modSp del">
        <pc:chgData name="JUAN PABLO MARCZUK ROJAS" userId="df909f13-3a7f-45da-8458-f0bb45e61e3e" providerId="ADAL" clId="{B48DA0EE-BD6B-40DB-ACB5-0F7516936BC8}" dt="2023-06-12T18:50:07.750" v="676" actId="2696"/>
        <pc:sldMkLst>
          <pc:docMk/>
          <pc:sldMk cId="3526440584" sldId="269"/>
        </pc:sldMkLst>
        <pc:spChg chg="mod">
          <ac:chgData name="JUAN PABLO MARCZUK ROJAS" userId="df909f13-3a7f-45da-8458-f0bb45e61e3e" providerId="ADAL" clId="{B48DA0EE-BD6B-40DB-ACB5-0F7516936BC8}" dt="2023-06-12T15:36:09.479" v="33"/>
          <ac:spMkLst>
            <pc:docMk/>
            <pc:sldMk cId="3526440584" sldId="269"/>
            <ac:spMk id="5" creationId="{B19E650F-547E-D4CB-0AF2-CBBF39B099BF}"/>
          </ac:spMkLst>
        </pc:spChg>
        <pc:spChg chg="mod">
          <ac:chgData name="JUAN PABLO MARCZUK ROJAS" userId="df909f13-3a7f-45da-8458-f0bb45e61e3e" providerId="ADAL" clId="{B48DA0EE-BD6B-40DB-ACB5-0F7516936BC8}" dt="2023-06-12T15:36:09.479" v="33"/>
          <ac:spMkLst>
            <pc:docMk/>
            <pc:sldMk cId="3526440584" sldId="269"/>
            <ac:spMk id="6" creationId="{1AD6BBD3-39DC-A117-32F1-9261B1B8653E}"/>
          </ac:spMkLst>
        </pc:spChg>
        <pc:spChg chg="mod">
          <ac:chgData name="JUAN PABLO MARCZUK ROJAS" userId="df909f13-3a7f-45da-8458-f0bb45e61e3e" providerId="ADAL" clId="{B48DA0EE-BD6B-40DB-ACB5-0F7516936BC8}" dt="2023-06-12T15:36:09.479" v="33"/>
          <ac:spMkLst>
            <pc:docMk/>
            <pc:sldMk cId="3526440584" sldId="269"/>
            <ac:spMk id="7" creationId="{53AC7068-25F6-FA30-0D7E-AAFD6F4D58BC}"/>
          </ac:spMkLst>
        </pc:spChg>
        <pc:spChg chg="mod">
          <ac:chgData name="JUAN PABLO MARCZUK ROJAS" userId="df909f13-3a7f-45da-8458-f0bb45e61e3e" providerId="ADAL" clId="{B48DA0EE-BD6B-40DB-ACB5-0F7516936BC8}" dt="2023-06-12T15:36:09.479" v="33"/>
          <ac:spMkLst>
            <pc:docMk/>
            <pc:sldMk cId="3526440584" sldId="269"/>
            <ac:spMk id="8" creationId="{C345BE0D-C461-7809-F319-70AED2C936B6}"/>
          </ac:spMkLst>
        </pc:spChg>
        <pc:spChg chg="mod">
          <ac:chgData name="JUAN PABLO MARCZUK ROJAS" userId="df909f13-3a7f-45da-8458-f0bb45e61e3e" providerId="ADAL" clId="{B48DA0EE-BD6B-40DB-ACB5-0F7516936BC8}" dt="2023-06-12T15:36:09.479" v="33"/>
          <ac:spMkLst>
            <pc:docMk/>
            <pc:sldMk cId="3526440584" sldId="269"/>
            <ac:spMk id="9" creationId="{9640766F-F462-A229-840D-F8C01B3EFE35}"/>
          </ac:spMkLst>
        </pc:spChg>
        <pc:spChg chg="mod">
          <ac:chgData name="JUAN PABLO MARCZUK ROJAS" userId="df909f13-3a7f-45da-8458-f0bb45e61e3e" providerId="ADAL" clId="{B48DA0EE-BD6B-40DB-ACB5-0F7516936BC8}" dt="2023-06-12T15:36:09.479" v="33"/>
          <ac:spMkLst>
            <pc:docMk/>
            <pc:sldMk cId="3526440584" sldId="269"/>
            <ac:spMk id="10" creationId="{68566728-86D1-2266-4252-B730B42D5C6F}"/>
          </ac:spMkLst>
        </pc:spChg>
        <pc:spChg chg="mod">
          <ac:chgData name="JUAN PABLO MARCZUK ROJAS" userId="df909f13-3a7f-45da-8458-f0bb45e61e3e" providerId="ADAL" clId="{B48DA0EE-BD6B-40DB-ACB5-0F7516936BC8}" dt="2023-06-12T15:36:09.479" v="33"/>
          <ac:spMkLst>
            <pc:docMk/>
            <pc:sldMk cId="3526440584" sldId="269"/>
            <ac:spMk id="11" creationId="{428F8449-57C9-DD6E-A573-74F1A52F616F}"/>
          </ac:spMkLst>
        </pc:spChg>
        <pc:spChg chg="mod">
          <ac:chgData name="JUAN PABLO MARCZUK ROJAS" userId="df909f13-3a7f-45da-8458-f0bb45e61e3e" providerId="ADAL" clId="{B48DA0EE-BD6B-40DB-ACB5-0F7516936BC8}" dt="2023-06-12T15:36:09.479" v="33"/>
          <ac:spMkLst>
            <pc:docMk/>
            <pc:sldMk cId="3526440584" sldId="269"/>
            <ac:spMk id="12" creationId="{F44462B6-09E7-3609-F302-D576551CB057}"/>
          </ac:spMkLst>
        </pc:spChg>
        <pc:spChg chg="mod">
          <ac:chgData name="JUAN PABLO MARCZUK ROJAS" userId="df909f13-3a7f-45da-8458-f0bb45e61e3e" providerId="ADAL" clId="{B48DA0EE-BD6B-40DB-ACB5-0F7516936BC8}" dt="2023-06-12T15:36:09.479" v="33"/>
          <ac:spMkLst>
            <pc:docMk/>
            <pc:sldMk cId="3526440584" sldId="269"/>
            <ac:spMk id="13" creationId="{FA347C4C-2D07-3945-1BC8-6C63A0AC962A}"/>
          </ac:spMkLst>
        </pc:spChg>
        <pc:spChg chg="mod">
          <ac:chgData name="JUAN PABLO MARCZUK ROJAS" userId="df909f13-3a7f-45da-8458-f0bb45e61e3e" providerId="ADAL" clId="{B48DA0EE-BD6B-40DB-ACB5-0F7516936BC8}" dt="2023-06-12T15:36:09.479" v="33"/>
          <ac:spMkLst>
            <pc:docMk/>
            <pc:sldMk cId="3526440584" sldId="269"/>
            <ac:spMk id="14" creationId="{191EF6A0-997C-C6AB-0EF7-574EA08C2DB1}"/>
          </ac:spMkLst>
        </pc:spChg>
        <pc:grpChg chg="add mod">
          <ac:chgData name="JUAN PABLO MARCZUK ROJAS" userId="df909f13-3a7f-45da-8458-f0bb45e61e3e" providerId="ADAL" clId="{B48DA0EE-BD6B-40DB-ACB5-0F7516936BC8}" dt="2023-06-12T15:36:09.479" v="33"/>
          <ac:grpSpMkLst>
            <pc:docMk/>
            <pc:sldMk cId="3526440584" sldId="269"/>
            <ac:grpSpMk id="3" creationId="{11CF5B3A-830B-0B42-B087-6A5F28CF23CB}"/>
          </ac:grpSpMkLst>
        </pc:grpChg>
        <pc:picChg chg="mod">
          <ac:chgData name="JUAN PABLO MARCZUK ROJAS" userId="df909f13-3a7f-45da-8458-f0bb45e61e3e" providerId="ADAL" clId="{B48DA0EE-BD6B-40DB-ACB5-0F7516936BC8}" dt="2023-06-12T15:36:09.479" v="33"/>
          <ac:picMkLst>
            <pc:docMk/>
            <pc:sldMk cId="3526440584" sldId="269"/>
            <ac:picMk id="4" creationId="{0CD9D730-015D-5906-FCA8-F40D25A8FEE5}"/>
          </ac:picMkLst>
        </pc:picChg>
      </pc:sldChg>
      <pc:sldChg chg="delSp del mod">
        <pc:chgData name="JUAN PABLO MARCZUK ROJAS" userId="df909f13-3a7f-45da-8458-f0bb45e61e3e" providerId="ADAL" clId="{B48DA0EE-BD6B-40DB-ACB5-0F7516936BC8}" dt="2023-06-07T16:50:02.196" v="1" actId="2696"/>
        <pc:sldMkLst>
          <pc:docMk/>
          <pc:sldMk cId="2467039157" sldId="270"/>
        </pc:sldMkLst>
        <pc:grpChg chg="del">
          <ac:chgData name="JUAN PABLO MARCZUK ROJAS" userId="df909f13-3a7f-45da-8458-f0bb45e61e3e" providerId="ADAL" clId="{B48DA0EE-BD6B-40DB-ACB5-0F7516936BC8}" dt="2023-06-07T16:49:59.273" v="0" actId="478"/>
          <ac:grpSpMkLst>
            <pc:docMk/>
            <pc:sldMk cId="2467039157" sldId="270"/>
            <ac:grpSpMk id="4" creationId="{9FDC31C2-718F-6422-FDA2-407F91EAB7AF}"/>
          </ac:grpSpMkLst>
        </pc:grpChg>
        <pc:picChg chg="del">
          <ac:chgData name="JUAN PABLO MARCZUK ROJAS" userId="df909f13-3a7f-45da-8458-f0bb45e61e3e" providerId="ADAL" clId="{B48DA0EE-BD6B-40DB-ACB5-0F7516936BC8}" dt="2023-06-07T16:49:59.273" v="0" actId="478"/>
          <ac:picMkLst>
            <pc:docMk/>
            <pc:sldMk cId="2467039157" sldId="270"/>
            <ac:picMk id="3" creationId="{5ABBD97E-7647-1FE7-C935-DBD63110A8C5}"/>
          </ac:picMkLst>
        </pc:picChg>
      </pc:sldChg>
      <pc:sldChg chg="add del">
        <pc:chgData name="JUAN PABLO MARCZUK ROJAS" userId="df909f13-3a7f-45da-8458-f0bb45e61e3e" providerId="ADAL" clId="{B48DA0EE-BD6B-40DB-ACB5-0F7516936BC8}" dt="2023-06-12T18:50:09.848" v="677" actId="2696"/>
        <pc:sldMkLst>
          <pc:docMk/>
          <pc:sldMk cId="3255234522" sldId="270"/>
        </pc:sldMkLst>
      </pc:sldChg>
    </pc:docChg>
  </pc:docChgLst>
  <pc:docChgLst>
    <pc:chgData name="JUAN PABLO MARCZUK ROJAS" userId="df909f13-3a7f-45da-8458-f0bb45e61e3e" providerId="ADAL" clId="{B1A0C081-BCC0-4F93-9AAD-DE56CAA38E82}"/>
    <pc:docChg chg="custSel modSld">
      <pc:chgData name="JUAN PABLO MARCZUK ROJAS" userId="df909f13-3a7f-45da-8458-f0bb45e61e3e" providerId="ADAL" clId="{B1A0C081-BCC0-4F93-9AAD-DE56CAA38E82}" dt="2024-04-25T13:31:25.736" v="0" actId="478"/>
      <pc:docMkLst>
        <pc:docMk/>
      </pc:docMkLst>
      <pc:sldChg chg="delSp mod">
        <pc:chgData name="JUAN PABLO MARCZUK ROJAS" userId="df909f13-3a7f-45da-8458-f0bb45e61e3e" providerId="ADAL" clId="{B1A0C081-BCC0-4F93-9AAD-DE56CAA38E82}" dt="2024-04-25T13:31:25.736" v="0" actId="478"/>
        <pc:sldMkLst>
          <pc:docMk/>
          <pc:sldMk cId="2067479401" sldId="268"/>
        </pc:sldMkLst>
        <pc:picChg chg="del">
          <ac:chgData name="JUAN PABLO MARCZUK ROJAS" userId="df909f13-3a7f-45da-8458-f0bb45e61e3e" providerId="ADAL" clId="{B1A0C081-BCC0-4F93-9AAD-DE56CAA38E82}" dt="2024-04-25T13:31:25.736" v="0" actId="478"/>
          <ac:picMkLst>
            <pc:docMk/>
            <pc:sldMk cId="2067479401" sldId="268"/>
            <ac:picMk id="5" creationId="{91F47CA1-EE04-B90D-52F8-46439F65A9BD}"/>
          </ac:picMkLst>
        </pc:picChg>
      </pc:sldChg>
    </pc:docChg>
  </pc:docChgLst>
  <pc:docChgLst>
    <pc:chgData name="JUAN PABLO MARCZUK ROJAS" userId="S::jmr386@inlumine.ual.es::df909f13-3a7f-45da-8458-f0bb45e61e3e" providerId="AD" clId="Web-{AA2ED48E-42CA-60F4-E7C7-762336DAE968}"/>
    <pc:docChg chg="modSld">
      <pc:chgData name="JUAN PABLO MARCZUK ROJAS" userId="S::jmr386@inlumine.ual.es::df909f13-3a7f-45da-8458-f0bb45e61e3e" providerId="AD" clId="Web-{AA2ED48E-42CA-60F4-E7C7-762336DAE968}" dt="2024-04-26T07:50:47.981" v="4"/>
      <pc:docMkLst>
        <pc:docMk/>
      </pc:docMkLst>
      <pc:sldChg chg="addSp delSp modSp">
        <pc:chgData name="JUAN PABLO MARCZUK ROJAS" userId="S::jmr386@inlumine.ual.es::df909f13-3a7f-45da-8458-f0bb45e61e3e" providerId="AD" clId="Web-{AA2ED48E-42CA-60F4-E7C7-762336DAE968}" dt="2024-04-26T07:50:47.981" v="4"/>
        <pc:sldMkLst>
          <pc:docMk/>
          <pc:sldMk cId="1062509950" sldId="271"/>
        </pc:sldMkLst>
        <pc:picChg chg="add del mod">
          <ac:chgData name="JUAN PABLO MARCZUK ROJAS" userId="S::jmr386@inlumine.ual.es::df909f13-3a7f-45da-8458-f0bb45e61e3e" providerId="AD" clId="Web-{AA2ED48E-42CA-60F4-E7C7-762336DAE968}" dt="2024-04-26T07:50:33.137" v="2"/>
          <ac:picMkLst>
            <pc:docMk/>
            <pc:sldMk cId="1062509950" sldId="271"/>
            <ac:picMk id="2" creationId="{E66734BF-4FCE-1A49-94AC-7265A54046C9}"/>
          </ac:picMkLst>
        </pc:picChg>
        <pc:picChg chg="add del">
          <ac:chgData name="JUAN PABLO MARCZUK ROJAS" userId="S::jmr386@inlumine.ual.es::df909f13-3a7f-45da-8458-f0bb45e61e3e" providerId="AD" clId="Web-{AA2ED48E-42CA-60F4-E7C7-762336DAE968}" dt="2024-04-26T07:50:47.981" v="4"/>
          <ac:picMkLst>
            <pc:docMk/>
            <pc:sldMk cId="1062509950" sldId="271"/>
            <ac:picMk id="9" creationId="{D26766D5-4ECE-211C-8C68-8AB0CCAC9F78}"/>
          </ac:picMkLst>
        </pc:picChg>
      </pc:sldChg>
    </pc:docChg>
  </pc:docChgLst>
  <pc:docChgLst>
    <pc:chgData name="JUAN PABLO MARCZUK ROJAS" userId="S::jmr386@inlumine.ual.es::df909f13-3a7f-45da-8458-f0bb45e61e3e" providerId="AD" clId="Web-{9D8FEABF-743C-592B-313C-395BCD2ED538}"/>
    <pc:docChg chg="modSld">
      <pc:chgData name="JUAN PABLO MARCZUK ROJAS" userId="S::jmr386@inlumine.ual.es::df909f13-3a7f-45da-8458-f0bb45e61e3e" providerId="AD" clId="Web-{9D8FEABF-743C-592B-313C-395BCD2ED538}" dt="2023-06-19T11:58:32.154" v="1" actId="20577"/>
      <pc:docMkLst>
        <pc:docMk/>
      </pc:docMkLst>
      <pc:sldChg chg="modSp">
        <pc:chgData name="JUAN PABLO MARCZUK ROJAS" userId="S::jmr386@inlumine.ual.es::df909f13-3a7f-45da-8458-f0bb45e61e3e" providerId="AD" clId="Web-{9D8FEABF-743C-592B-313C-395BCD2ED538}" dt="2023-06-19T11:58:32.154" v="1" actId="20577"/>
        <pc:sldMkLst>
          <pc:docMk/>
          <pc:sldMk cId="1331021141" sldId="266"/>
        </pc:sldMkLst>
        <pc:spChg chg="mod">
          <ac:chgData name="JUAN PABLO MARCZUK ROJAS" userId="S::jmr386@inlumine.ual.es::df909f13-3a7f-45da-8458-f0bb45e61e3e" providerId="AD" clId="Web-{9D8FEABF-743C-592B-313C-395BCD2ED538}" dt="2023-06-19T11:58:32.154" v="1" actId="20577"/>
          <ac:spMkLst>
            <pc:docMk/>
            <pc:sldMk cId="1331021141" sldId="266"/>
            <ac:spMk id="7" creationId="{23324A74-5301-BE2C-0EA2-EA7F533DFB7E}"/>
          </ac:spMkLst>
        </pc:spChg>
      </pc:sldChg>
    </pc:docChg>
  </pc:docChgLst>
  <pc:docChgLst>
    <pc:chgData name="JUAN PABLO MARCZUK ROJAS" userId="S::jmr386@inlumine.ual.es::df909f13-3a7f-45da-8458-f0bb45e61e3e" providerId="AD" clId="Web-{87917012-8BCC-9A96-C25F-F8FF1EE49E9A}"/>
    <pc:docChg chg="addSld modSld">
      <pc:chgData name="JUAN PABLO MARCZUK ROJAS" userId="S::jmr386@inlumine.ual.es::df909f13-3a7f-45da-8458-f0bb45e61e3e" providerId="AD" clId="Web-{87917012-8BCC-9A96-C25F-F8FF1EE49E9A}" dt="2023-12-19T12:33:38.409" v="5" actId="14100"/>
      <pc:docMkLst>
        <pc:docMk/>
      </pc:docMkLst>
      <pc:sldChg chg="addSp delSp modSp new">
        <pc:chgData name="JUAN PABLO MARCZUK ROJAS" userId="S::jmr386@inlumine.ual.es::df909f13-3a7f-45da-8458-f0bb45e61e3e" providerId="AD" clId="Web-{87917012-8BCC-9A96-C25F-F8FF1EE49E9A}" dt="2023-12-19T12:33:38.409" v="5" actId="14100"/>
        <pc:sldMkLst>
          <pc:docMk/>
          <pc:sldMk cId="3206541783" sldId="268"/>
        </pc:sldMkLst>
        <pc:spChg chg="del">
          <ac:chgData name="JUAN PABLO MARCZUK ROJAS" userId="S::jmr386@inlumine.ual.es::df909f13-3a7f-45da-8458-f0bb45e61e3e" providerId="AD" clId="Web-{87917012-8BCC-9A96-C25F-F8FF1EE49E9A}" dt="2023-12-19T12:33:12.080" v="4"/>
          <ac:spMkLst>
            <pc:docMk/>
            <pc:sldMk cId="3206541783" sldId="268"/>
            <ac:spMk id="2" creationId="{C45BEC98-1FD5-3FD6-D668-8F15917331A3}"/>
          </ac:spMkLst>
        </pc:spChg>
        <pc:spChg chg="del">
          <ac:chgData name="JUAN PABLO MARCZUK ROJAS" userId="S::jmr386@inlumine.ual.es::df909f13-3a7f-45da-8458-f0bb45e61e3e" providerId="AD" clId="Web-{87917012-8BCC-9A96-C25F-F8FF1EE49E9A}" dt="2023-12-19T12:33:01.517" v="1"/>
          <ac:spMkLst>
            <pc:docMk/>
            <pc:sldMk cId="3206541783" sldId="268"/>
            <ac:spMk id="3" creationId="{E49551A2-D67F-7BF8-5AC7-2DD523239B62}"/>
          </ac:spMkLst>
        </pc:spChg>
        <pc:picChg chg="add mod ord">
          <ac:chgData name="JUAN PABLO MARCZUK ROJAS" userId="S::jmr386@inlumine.ual.es::df909f13-3a7f-45da-8458-f0bb45e61e3e" providerId="AD" clId="Web-{87917012-8BCC-9A96-C25F-F8FF1EE49E9A}" dt="2023-12-19T12:33:38.409" v="5" actId="14100"/>
          <ac:picMkLst>
            <pc:docMk/>
            <pc:sldMk cId="3206541783" sldId="268"/>
            <ac:picMk id="4" creationId="{0967B07D-4EBA-4119-B476-42F42554B123}"/>
          </ac:picMkLst>
        </pc:picChg>
      </pc:sldChg>
    </pc:docChg>
  </pc:docChgLst>
  <pc:docChgLst>
    <pc:chgData name="JUAN PABLO MARCZUK ROJAS" userId="df909f13-3a7f-45da-8458-f0bb45e61e3e" providerId="ADAL" clId="{3C7BDD67-585A-424A-81F5-521EF099E460}"/>
    <pc:docChg chg="custSel modSld">
      <pc:chgData name="JUAN PABLO MARCZUK ROJAS" userId="df909f13-3a7f-45da-8458-f0bb45e61e3e" providerId="ADAL" clId="{3C7BDD67-585A-424A-81F5-521EF099E460}" dt="2024-04-25T13:39:01.119" v="8" actId="1076"/>
      <pc:docMkLst>
        <pc:docMk/>
      </pc:docMkLst>
      <pc:sldChg chg="addSp modSp mod">
        <pc:chgData name="JUAN PABLO MARCZUK ROJAS" userId="df909f13-3a7f-45da-8458-f0bb45e61e3e" providerId="ADAL" clId="{3C7BDD67-585A-424A-81F5-521EF099E460}" dt="2024-04-25T13:37:58.543" v="2" actId="1076"/>
        <pc:sldMkLst>
          <pc:docMk/>
          <pc:sldMk cId="2067479401" sldId="268"/>
        </pc:sldMkLst>
        <pc:picChg chg="add mod">
          <ac:chgData name="JUAN PABLO MARCZUK ROJAS" userId="df909f13-3a7f-45da-8458-f0bb45e61e3e" providerId="ADAL" clId="{3C7BDD67-585A-424A-81F5-521EF099E460}" dt="2024-04-25T13:37:58.543" v="2" actId="1076"/>
          <ac:picMkLst>
            <pc:docMk/>
            <pc:sldMk cId="2067479401" sldId="268"/>
            <ac:picMk id="4" creationId="{259066E9-8647-352F-8131-DF8004E1B55F}"/>
          </ac:picMkLst>
        </pc:picChg>
      </pc:sldChg>
      <pc:sldChg chg="addSp delSp modSp mod">
        <pc:chgData name="JUAN PABLO MARCZUK ROJAS" userId="df909f13-3a7f-45da-8458-f0bb45e61e3e" providerId="ADAL" clId="{3C7BDD67-585A-424A-81F5-521EF099E460}" dt="2024-04-25T13:38:30.653" v="5" actId="1076"/>
        <pc:sldMkLst>
          <pc:docMk/>
          <pc:sldMk cId="2424058583" sldId="269"/>
        </pc:sldMkLst>
        <pc:picChg chg="add mod">
          <ac:chgData name="JUAN PABLO MARCZUK ROJAS" userId="df909f13-3a7f-45da-8458-f0bb45e61e3e" providerId="ADAL" clId="{3C7BDD67-585A-424A-81F5-521EF099E460}" dt="2024-04-25T13:38:30.653" v="5" actId="1076"/>
          <ac:picMkLst>
            <pc:docMk/>
            <pc:sldMk cId="2424058583" sldId="269"/>
            <ac:picMk id="3" creationId="{8F660452-D6AB-5D67-2B4B-2F5F10D6A126}"/>
          </ac:picMkLst>
        </pc:picChg>
        <pc:picChg chg="del">
          <ac:chgData name="JUAN PABLO MARCZUK ROJAS" userId="df909f13-3a7f-45da-8458-f0bb45e61e3e" providerId="ADAL" clId="{3C7BDD67-585A-424A-81F5-521EF099E460}" dt="2024-04-25T13:38:07.690" v="3" actId="478"/>
          <ac:picMkLst>
            <pc:docMk/>
            <pc:sldMk cId="2424058583" sldId="269"/>
            <ac:picMk id="4" creationId="{E13F3FF7-2490-A4C4-9145-73C58681BDF6}"/>
          </ac:picMkLst>
        </pc:picChg>
      </pc:sldChg>
      <pc:sldChg chg="addSp delSp modSp mod">
        <pc:chgData name="JUAN PABLO MARCZUK ROJAS" userId="df909f13-3a7f-45da-8458-f0bb45e61e3e" providerId="ADAL" clId="{3C7BDD67-585A-424A-81F5-521EF099E460}" dt="2024-04-25T13:39:01.119" v="8" actId="1076"/>
        <pc:sldMkLst>
          <pc:docMk/>
          <pc:sldMk cId="2881418287" sldId="270"/>
        </pc:sldMkLst>
        <pc:picChg chg="add mod">
          <ac:chgData name="JUAN PABLO MARCZUK ROJAS" userId="df909f13-3a7f-45da-8458-f0bb45e61e3e" providerId="ADAL" clId="{3C7BDD67-585A-424A-81F5-521EF099E460}" dt="2024-04-25T13:39:01.119" v="8" actId="1076"/>
          <ac:picMkLst>
            <pc:docMk/>
            <pc:sldMk cId="2881418287" sldId="270"/>
            <ac:picMk id="3" creationId="{4447D969-DAA1-8B5B-AD81-0F4E7D0332D3}"/>
          </ac:picMkLst>
        </pc:picChg>
        <pc:picChg chg="del">
          <ac:chgData name="JUAN PABLO MARCZUK ROJAS" userId="df909f13-3a7f-45da-8458-f0bb45e61e3e" providerId="ADAL" clId="{3C7BDD67-585A-424A-81F5-521EF099E460}" dt="2024-04-25T13:38:41.525" v="6" actId="478"/>
          <ac:picMkLst>
            <pc:docMk/>
            <pc:sldMk cId="2881418287" sldId="270"/>
            <ac:picMk id="4" creationId="{7D22CA8A-3619-118A-BAE2-42E823302D8E}"/>
          </ac:picMkLst>
        </pc:picChg>
      </pc:sldChg>
    </pc:docChg>
  </pc:docChgLst>
  <pc:docChgLst>
    <pc:chgData name="JUAN PABLO MARCZUK ROJAS" userId="df909f13-3a7f-45da-8458-f0bb45e61e3e" providerId="ADAL" clId="{7113CA13-88AA-460C-BB06-038634CCBB67}"/>
    <pc:docChg chg="custSel modSld">
      <pc:chgData name="JUAN PABLO MARCZUK ROJAS" userId="df909f13-3a7f-45da-8458-f0bb45e61e3e" providerId="ADAL" clId="{7113CA13-88AA-460C-BB06-038634CCBB67}" dt="2023-06-12T11:00:11.880" v="9" actId="1076"/>
      <pc:docMkLst>
        <pc:docMk/>
      </pc:docMkLst>
      <pc:sldChg chg="addSp delSp modSp mod">
        <pc:chgData name="JUAN PABLO MARCZUK ROJAS" userId="df909f13-3a7f-45da-8458-f0bb45e61e3e" providerId="ADAL" clId="{7113CA13-88AA-460C-BB06-038634CCBB67}" dt="2023-06-12T11:00:11.880" v="9" actId="1076"/>
        <pc:sldMkLst>
          <pc:docMk/>
          <pc:sldMk cId="3090063002" sldId="265"/>
        </pc:sldMkLst>
        <pc:spChg chg="mod">
          <ac:chgData name="JUAN PABLO MARCZUK ROJAS" userId="df909f13-3a7f-45da-8458-f0bb45e61e3e" providerId="ADAL" clId="{7113CA13-88AA-460C-BB06-038634CCBB67}" dt="2023-06-12T10:58:25.238" v="5" actId="20577"/>
          <ac:spMkLst>
            <pc:docMk/>
            <pc:sldMk cId="3090063002" sldId="265"/>
            <ac:spMk id="2" creationId="{AD4D2860-B588-609F-2F8C-60C4ED44348C}"/>
          </ac:spMkLst>
        </pc:spChg>
        <pc:picChg chg="add del mod">
          <ac:chgData name="JUAN PABLO MARCZUK ROJAS" userId="df909f13-3a7f-45da-8458-f0bb45e61e3e" providerId="ADAL" clId="{7113CA13-88AA-460C-BB06-038634CCBB67}" dt="2023-06-12T10:59:37.297" v="6" actId="478"/>
          <ac:picMkLst>
            <pc:docMk/>
            <pc:sldMk cId="3090063002" sldId="265"/>
            <ac:picMk id="4" creationId="{AAEF309E-3B62-AEEA-D3AE-33A86ED79767}"/>
          </ac:picMkLst>
        </pc:picChg>
        <pc:picChg chg="del">
          <ac:chgData name="JUAN PABLO MARCZUK ROJAS" userId="df909f13-3a7f-45da-8458-f0bb45e61e3e" providerId="ADAL" clId="{7113CA13-88AA-460C-BB06-038634CCBB67}" dt="2023-06-12T10:58:10.035" v="0" actId="478"/>
          <ac:picMkLst>
            <pc:docMk/>
            <pc:sldMk cId="3090063002" sldId="265"/>
            <ac:picMk id="5" creationId="{A9B34A2D-7E1F-14E1-C071-6A9B9147C506}"/>
          </ac:picMkLst>
        </pc:picChg>
        <pc:picChg chg="add mod">
          <ac:chgData name="JUAN PABLO MARCZUK ROJAS" userId="df909f13-3a7f-45da-8458-f0bb45e61e3e" providerId="ADAL" clId="{7113CA13-88AA-460C-BB06-038634CCBB67}" dt="2023-06-12T11:00:11.880" v="9" actId="1076"/>
          <ac:picMkLst>
            <pc:docMk/>
            <pc:sldMk cId="3090063002" sldId="265"/>
            <ac:picMk id="7" creationId="{DA28464A-160F-8786-DDDF-8ECF5E1ECBF5}"/>
          </ac:picMkLst>
        </pc:picChg>
      </pc:sldChg>
    </pc:docChg>
  </pc:docChgLst>
  <pc:docChgLst>
    <pc:chgData name="JUAN PABLO MARCZUK ROJAS" userId="df909f13-3a7f-45da-8458-f0bb45e61e3e" providerId="ADAL" clId="{44925584-2E02-4C32-B6FD-0A7C2F57C3BF}"/>
    <pc:docChg chg="modSld">
      <pc:chgData name="JUAN PABLO MARCZUK ROJAS" userId="df909f13-3a7f-45da-8458-f0bb45e61e3e" providerId="ADAL" clId="{44925584-2E02-4C32-B6FD-0A7C2F57C3BF}" dt="2023-06-14T08:32:01.345" v="169" actId="1037"/>
      <pc:docMkLst>
        <pc:docMk/>
      </pc:docMkLst>
      <pc:sldChg chg="addSp modSp mod">
        <pc:chgData name="JUAN PABLO MARCZUK ROJAS" userId="df909f13-3a7f-45da-8458-f0bb45e61e3e" providerId="ADAL" clId="{44925584-2E02-4C32-B6FD-0A7C2F57C3BF}" dt="2023-06-14T08:32:01.345" v="169" actId="1037"/>
        <pc:sldMkLst>
          <pc:docMk/>
          <pc:sldMk cId="3090063002" sldId="265"/>
        </pc:sldMkLst>
        <pc:spChg chg="add mod">
          <ac:chgData name="JUAN PABLO MARCZUK ROJAS" userId="df909f13-3a7f-45da-8458-f0bb45e61e3e" providerId="ADAL" clId="{44925584-2E02-4C32-B6FD-0A7C2F57C3BF}" dt="2023-06-14T08:32:01.345" v="169" actId="1037"/>
          <ac:spMkLst>
            <pc:docMk/>
            <pc:sldMk cId="3090063002" sldId="265"/>
            <ac:spMk id="3" creationId="{CD2F1715-A7FA-C71E-2D7C-5ADB2A62486B}"/>
          </ac:spMkLst>
        </pc:spChg>
        <pc:grpChg chg="add mod">
          <ac:chgData name="JUAN PABLO MARCZUK ROJAS" userId="df909f13-3a7f-45da-8458-f0bb45e61e3e" providerId="ADAL" clId="{44925584-2E02-4C32-B6FD-0A7C2F57C3BF}" dt="2023-06-14T08:31:39.139" v="167" actId="164"/>
          <ac:grpSpMkLst>
            <pc:docMk/>
            <pc:sldMk cId="3090063002" sldId="265"/>
            <ac:grpSpMk id="4" creationId="{5EE3931F-A519-26AA-D79A-8C99CC890D54}"/>
          </ac:grpSpMkLst>
        </pc:grpChg>
        <pc:picChg chg="mod">
          <ac:chgData name="JUAN PABLO MARCZUK ROJAS" userId="df909f13-3a7f-45da-8458-f0bb45e61e3e" providerId="ADAL" clId="{44925584-2E02-4C32-B6FD-0A7C2F57C3BF}" dt="2023-06-14T08:31:39.139" v="167" actId="164"/>
          <ac:picMkLst>
            <pc:docMk/>
            <pc:sldMk cId="3090063002" sldId="265"/>
            <ac:picMk id="7" creationId="{0BA1A1C9-0D40-8D32-BD50-8E88894A2C5C}"/>
          </ac:picMkLst>
        </pc:picChg>
      </pc:sldChg>
    </pc:docChg>
  </pc:docChgLst>
  <pc:docChgLst>
    <pc:chgData name="JUAN PABLO MARCZUK ROJAS" userId="df909f13-3a7f-45da-8458-f0bb45e61e3e" providerId="ADAL" clId="{D5417FB1-DAA1-47FC-8D75-994067236074}"/>
    <pc:docChg chg="custSel delSld modSld sldOrd">
      <pc:chgData name="JUAN PABLO MARCZUK ROJAS" userId="df909f13-3a7f-45da-8458-f0bb45e61e3e" providerId="ADAL" clId="{D5417FB1-DAA1-47FC-8D75-994067236074}" dt="2023-12-30T13:54:20.087" v="26" actId="1076"/>
      <pc:docMkLst>
        <pc:docMk/>
      </pc:docMkLst>
      <pc:sldChg chg="delSp del mod">
        <pc:chgData name="JUAN PABLO MARCZUK ROJAS" userId="df909f13-3a7f-45da-8458-f0bb45e61e3e" providerId="ADAL" clId="{D5417FB1-DAA1-47FC-8D75-994067236074}" dt="2023-12-30T13:50:42.920" v="20" actId="2696"/>
        <pc:sldMkLst>
          <pc:docMk/>
          <pc:sldMk cId="3090063002" sldId="265"/>
        </pc:sldMkLst>
        <pc:picChg chg="del">
          <ac:chgData name="JUAN PABLO MARCZUK ROJAS" userId="df909f13-3a7f-45da-8458-f0bb45e61e3e" providerId="ADAL" clId="{D5417FB1-DAA1-47FC-8D75-994067236074}" dt="2023-12-16T19:54:10.834" v="4" actId="478"/>
          <ac:picMkLst>
            <pc:docMk/>
            <pc:sldMk cId="3090063002" sldId="265"/>
            <ac:picMk id="9" creationId="{7AF0A0A3-2AD6-67A5-17CA-405487AD068B}"/>
          </ac:picMkLst>
        </pc:picChg>
      </pc:sldChg>
      <pc:sldChg chg="ord">
        <pc:chgData name="JUAN PABLO MARCZUK ROJAS" userId="df909f13-3a7f-45da-8458-f0bb45e61e3e" providerId="ADAL" clId="{D5417FB1-DAA1-47FC-8D75-994067236074}" dt="2023-12-16T19:54:15.308" v="6"/>
        <pc:sldMkLst>
          <pc:docMk/>
          <pc:sldMk cId="1331021141" sldId="266"/>
        </pc:sldMkLst>
      </pc:sldChg>
      <pc:sldChg chg="addSp delSp modSp mod">
        <pc:chgData name="JUAN PABLO MARCZUK ROJAS" userId="df909f13-3a7f-45da-8458-f0bb45e61e3e" providerId="ADAL" clId="{D5417FB1-DAA1-47FC-8D75-994067236074}" dt="2023-12-30T13:54:20.087" v="26" actId="1076"/>
        <pc:sldMkLst>
          <pc:docMk/>
          <pc:sldMk cId="1341636146" sldId="267"/>
        </pc:sldMkLst>
        <pc:spChg chg="add mod">
          <ac:chgData name="JUAN PABLO MARCZUK ROJAS" userId="df909f13-3a7f-45da-8458-f0bb45e61e3e" providerId="ADAL" clId="{D5417FB1-DAA1-47FC-8D75-994067236074}" dt="2023-12-16T21:33:48.880" v="14" actId="1076"/>
          <ac:spMkLst>
            <pc:docMk/>
            <pc:sldMk cId="1341636146" sldId="267"/>
            <ac:spMk id="3" creationId="{4BEBF515-52D5-F2DE-7BE5-094BA4DB5193}"/>
          </ac:spMkLst>
        </pc:spChg>
        <pc:picChg chg="del">
          <ac:chgData name="JUAN PABLO MARCZUK ROJAS" userId="df909f13-3a7f-45da-8458-f0bb45e61e3e" providerId="ADAL" clId="{D5417FB1-DAA1-47FC-8D75-994067236074}" dt="2023-12-30T13:52:29.039" v="22" actId="478"/>
          <ac:picMkLst>
            <pc:docMk/>
            <pc:sldMk cId="1341636146" sldId="267"/>
            <ac:picMk id="4" creationId="{CEA5F55E-43EF-011B-26F8-93C0C98E0D3E}"/>
          </ac:picMkLst>
        </pc:picChg>
        <pc:picChg chg="add mod">
          <ac:chgData name="JUAN PABLO MARCZUK ROJAS" userId="df909f13-3a7f-45da-8458-f0bb45e61e3e" providerId="ADAL" clId="{D5417FB1-DAA1-47FC-8D75-994067236074}" dt="2023-12-30T13:54:20.087" v="26" actId="1076"/>
          <ac:picMkLst>
            <pc:docMk/>
            <pc:sldMk cId="1341636146" sldId="267"/>
            <ac:picMk id="5" creationId="{6A568DFD-42A9-96A2-FE40-9E0A18D3C5AA}"/>
          </ac:picMkLst>
        </pc:picChg>
      </pc:sldChg>
      <pc:sldChg chg="addSp modSp mod ord">
        <pc:chgData name="JUAN PABLO MARCZUK ROJAS" userId="df909f13-3a7f-45da-8458-f0bb45e61e3e" providerId="ADAL" clId="{D5417FB1-DAA1-47FC-8D75-994067236074}" dt="2023-12-16T21:34:46.229" v="19" actId="1076"/>
        <pc:sldMkLst>
          <pc:docMk/>
          <pc:sldMk cId="1252512826" sldId="268"/>
        </pc:sldMkLst>
        <pc:spChg chg="add mod">
          <ac:chgData name="JUAN PABLO MARCZUK ROJAS" userId="df909f13-3a7f-45da-8458-f0bb45e61e3e" providerId="ADAL" clId="{D5417FB1-DAA1-47FC-8D75-994067236074}" dt="2023-12-16T21:34:46.229" v="19" actId="1076"/>
          <ac:spMkLst>
            <pc:docMk/>
            <pc:sldMk cId="1252512826" sldId="268"/>
            <ac:spMk id="5" creationId="{00E79F92-E8A5-6F04-39C7-24C33564BCB9}"/>
          </ac:spMkLst>
        </pc:spChg>
        <pc:spChg chg="mod">
          <ac:chgData name="JUAN PABLO MARCZUK ROJAS" userId="df909f13-3a7f-45da-8458-f0bb45e61e3e" providerId="ADAL" clId="{D5417FB1-DAA1-47FC-8D75-994067236074}" dt="2023-12-16T19:55:47.698" v="8" actId="20577"/>
          <ac:spMkLst>
            <pc:docMk/>
            <pc:sldMk cId="1252512826" sldId="268"/>
            <ac:spMk id="7" creationId="{23324A74-5301-BE2C-0EA2-EA7F533DFB7E}"/>
          </ac:spMkLst>
        </pc:spChg>
        <pc:picChg chg="add mod">
          <ac:chgData name="JUAN PABLO MARCZUK ROJAS" userId="df909f13-3a7f-45da-8458-f0bb45e61e3e" providerId="ADAL" clId="{D5417FB1-DAA1-47FC-8D75-994067236074}" dt="2023-12-16T19:53:52.502" v="3" actId="1076"/>
          <ac:picMkLst>
            <pc:docMk/>
            <pc:sldMk cId="1252512826" sldId="268"/>
            <ac:picMk id="3" creationId="{B5AC026D-F94F-720A-C3BC-403B6E3F0135}"/>
          </ac:picMkLst>
        </pc:picChg>
      </pc:sldChg>
      <pc:sldChg chg="del">
        <pc:chgData name="JUAN PABLO MARCZUK ROJAS" userId="df909f13-3a7f-45da-8458-f0bb45e61e3e" providerId="ADAL" clId="{D5417FB1-DAA1-47FC-8D75-994067236074}" dt="2023-12-30T13:50:45.819" v="21" actId="2696"/>
        <pc:sldMkLst>
          <pc:docMk/>
          <pc:sldMk cId="3206541783" sldId="268"/>
        </pc:sldMkLst>
      </pc:sldChg>
    </pc:docChg>
  </pc:docChgLst>
  <pc:docChgLst>
    <pc:chgData name="JUAN PABLO MARCZUK ROJAS" userId="S::jmr386@inlumine.ual.es::df909f13-3a7f-45da-8458-f0bb45e61e3e" providerId="AD" clId="Web-{F66AF94B-7423-6B6D-875C-7630AB31B0CF}"/>
    <pc:docChg chg="modSld">
      <pc:chgData name="JUAN PABLO MARCZUK ROJAS" userId="S::jmr386@inlumine.ual.es::df909f13-3a7f-45da-8458-f0bb45e61e3e" providerId="AD" clId="Web-{F66AF94B-7423-6B6D-875C-7630AB31B0CF}" dt="2023-06-19T11:51:54.632" v="0" actId="1076"/>
      <pc:docMkLst>
        <pc:docMk/>
      </pc:docMkLst>
      <pc:sldChg chg="modSp">
        <pc:chgData name="JUAN PABLO MARCZUK ROJAS" userId="S::jmr386@inlumine.ual.es::df909f13-3a7f-45da-8458-f0bb45e61e3e" providerId="AD" clId="Web-{F66AF94B-7423-6B6D-875C-7630AB31B0CF}" dt="2023-06-19T11:51:54.632" v="0" actId="1076"/>
        <pc:sldMkLst>
          <pc:docMk/>
          <pc:sldMk cId="1341636146" sldId="267"/>
        </pc:sldMkLst>
        <pc:picChg chg="mod">
          <ac:chgData name="JUAN PABLO MARCZUK ROJAS" userId="S::jmr386@inlumine.ual.es::df909f13-3a7f-45da-8458-f0bb45e61e3e" providerId="AD" clId="Web-{F66AF94B-7423-6B6D-875C-7630AB31B0CF}" dt="2023-06-19T11:51:54.632" v="0" actId="1076"/>
          <ac:picMkLst>
            <pc:docMk/>
            <pc:sldMk cId="1341636146" sldId="267"/>
            <ac:picMk id="3" creationId="{554B3E89-E815-A384-8B2C-B5F896450385}"/>
          </ac:picMkLst>
        </pc:picChg>
      </pc:sldChg>
    </pc:docChg>
  </pc:docChgLst>
  <pc:docChgLst>
    <pc:chgData name="JUAN PABLO MARCZUK ROJAS" userId="df909f13-3a7f-45da-8458-f0bb45e61e3e" providerId="ADAL" clId="{FA8F5252-199F-476E-A44B-36EE77743901}"/>
    <pc:docChg chg="custSel modSld">
      <pc:chgData name="JUAN PABLO MARCZUK ROJAS" userId="df909f13-3a7f-45da-8458-f0bb45e61e3e" providerId="ADAL" clId="{FA8F5252-199F-476E-A44B-36EE77743901}" dt="2023-10-29T18:26:05.867" v="3" actId="1076"/>
      <pc:docMkLst>
        <pc:docMk/>
      </pc:docMkLst>
      <pc:sldChg chg="addSp delSp modSp mod">
        <pc:chgData name="JUAN PABLO MARCZUK ROJAS" userId="df909f13-3a7f-45da-8458-f0bb45e61e3e" providerId="ADAL" clId="{FA8F5252-199F-476E-A44B-36EE77743901}" dt="2023-10-29T18:26:05.867" v="3" actId="1076"/>
        <pc:sldMkLst>
          <pc:docMk/>
          <pc:sldMk cId="1341636146" sldId="267"/>
        </pc:sldMkLst>
        <pc:picChg chg="del">
          <ac:chgData name="JUAN PABLO MARCZUK ROJAS" userId="df909f13-3a7f-45da-8458-f0bb45e61e3e" providerId="ADAL" clId="{FA8F5252-199F-476E-A44B-36EE77743901}" dt="2023-10-29T18:25:43.497" v="0" actId="478"/>
          <ac:picMkLst>
            <pc:docMk/>
            <pc:sldMk cId="1341636146" sldId="267"/>
            <ac:picMk id="3" creationId="{554B3E89-E815-A384-8B2C-B5F896450385}"/>
          </ac:picMkLst>
        </pc:picChg>
        <pc:picChg chg="add mod">
          <ac:chgData name="JUAN PABLO MARCZUK ROJAS" userId="df909f13-3a7f-45da-8458-f0bb45e61e3e" providerId="ADAL" clId="{FA8F5252-199F-476E-A44B-36EE77743901}" dt="2023-10-29T18:26:05.867" v="3" actId="1076"/>
          <ac:picMkLst>
            <pc:docMk/>
            <pc:sldMk cId="1341636146" sldId="267"/>
            <ac:picMk id="4" creationId="{CEA5F55E-43EF-011B-26F8-93C0C98E0D3E}"/>
          </ac:picMkLst>
        </pc:picChg>
      </pc:sldChg>
    </pc:docChg>
  </pc:docChgLst>
  <pc:docChgLst>
    <pc:chgData name="JUAN PABLO MARCZUK ROJAS" userId="df909f13-3a7f-45da-8458-f0bb45e61e3e" providerId="ADAL" clId="{5E7EEE63-E539-4DA9-AA00-B1EAF47DE825}"/>
    <pc:docChg chg="delSld modSld">
      <pc:chgData name="JUAN PABLO MARCZUK ROJAS" userId="df909f13-3a7f-45da-8458-f0bb45e61e3e" providerId="ADAL" clId="{5E7EEE63-E539-4DA9-AA00-B1EAF47DE825}" dt="2023-12-19T09:12:29.506" v="4" actId="2696"/>
      <pc:docMkLst>
        <pc:docMk/>
      </pc:docMkLst>
      <pc:sldChg chg="addSp modSp mod">
        <pc:chgData name="JUAN PABLO MARCZUK ROJAS" userId="df909f13-3a7f-45da-8458-f0bb45e61e3e" providerId="ADAL" clId="{5E7EEE63-E539-4DA9-AA00-B1EAF47DE825}" dt="2023-12-19T09:09:32.614" v="2" actId="1076"/>
        <pc:sldMkLst>
          <pc:docMk/>
          <pc:sldMk cId="3090063002" sldId="265"/>
        </pc:sldMkLst>
        <pc:picChg chg="add mod">
          <ac:chgData name="JUAN PABLO MARCZUK ROJAS" userId="df909f13-3a7f-45da-8458-f0bb45e61e3e" providerId="ADAL" clId="{5E7EEE63-E539-4DA9-AA00-B1EAF47DE825}" dt="2023-12-19T09:09:32.614" v="2" actId="1076"/>
          <ac:picMkLst>
            <pc:docMk/>
            <pc:sldMk cId="3090063002" sldId="265"/>
            <ac:picMk id="4" creationId="{838653A3-90EF-B3E6-8D08-1191D7B3328B}"/>
          </ac:picMkLst>
        </pc:picChg>
      </pc:sldChg>
      <pc:sldChg chg="del">
        <pc:chgData name="JUAN PABLO MARCZUK ROJAS" userId="df909f13-3a7f-45da-8458-f0bb45e61e3e" providerId="ADAL" clId="{5E7EEE63-E539-4DA9-AA00-B1EAF47DE825}" dt="2023-12-19T09:12:11.516" v="3" actId="2696"/>
        <pc:sldMkLst>
          <pc:docMk/>
          <pc:sldMk cId="1331021141" sldId="266"/>
        </pc:sldMkLst>
      </pc:sldChg>
      <pc:sldChg chg="del">
        <pc:chgData name="JUAN PABLO MARCZUK ROJAS" userId="df909f13-3a7f-45da-8458-f0bb45e61e3e" providerId="ADAL" clId="{5E7EEE63-E539-4DA9-AA00-B1EAF47DE825}" dt="2023-12-19T09:12:29.506" v="4" actId="2696"/>
        <pc:sldMkLst>
          <pc:docMk/>
          <pc:sldMk cId="1252512826" sldId="268"/>
        </pc:sldMkLst>
      </pc:sldChg>
    </pc:docChg>
  </pc:docChgLst>
  <pc:docChgLst>
    <pc:chgData name="JUAN PABLO MARCZUK ROJAS" userId="S::jmr386@inlumine.ual.es::df909f13-3a7f-45da-8458-f0bb45e61e3e" providerId="AD" clId="Web-{C62723F8-E69B-4869-52A4-315AADB6EBA1}"/>
    <pc:docChg chg="modSld">
      <pc:chgData name="JUAN PABLO MARCZUK ROJAS" userId="S::jmr386@inlumine.ual.es::df909f13-3a7f-45da-8458-f0bb45e61e3e" providerId="AD" clId="Web-{C62723F8-E69B-4869-52A4-315AADB6EBA1}" dt="2023-06-14T08:29:04.923" v="12"/>
      <pc:docMkLst>
        <pc:docMk/>
      </pc:docMkLst>
      <pc:sldChg chg="addSp delSp modSp">
        <pc:chgData name="JUAN PABLO MARCZUK ROJAS" userId="S::jmr386@inlumine.ual.es::df909f13-3a7f-45da-8458-f0bb45e61e3e" providerId="AD" clId="Web-{C62723F8-E69B-4869-52A4-315AADB6EBA1}" dt="2023-06-14T08:29:04.923" v="12"/>
        <pc:sldMkLst>
          <pc:docMk/>
          <pc:sldMk cId="3090063002" sldId="265"/>
        </pc:sldMkLst>
        <pc:spChg chg="add del mod">
          <ac:chgData name="JUAN PABLO MARCZUK ROJAS" userId="S::jmr386@inlumine.ual.es::df909f13-3a7f-45da-8458-f0bb45e61e3e" providerId="AD" clId="Web-{C62723F8-E69B-4869-52A4-315AADB6EBA1}" dt="2023-06-14T08:29:04.923" v="12"/>
          <ac:spMkLst>
            <pc:docMk/>
            <pc:sldMk cId="3090063002" sldId="265"/>
            <ac:spMk id="3" creationId="{0018B975-7735-6748-8B0E-A3301E250376}"/>
          </ac:spMkLst>
        </pc:spChg>
        <pc:picChg chg="mod">
          <ac:chgData name="JUAN PABLO MARCZUK ROJAS" userId="S::jmr386@inlumine.ual.es::df909f13-3a7f-45da-8458-f0bb45e61e3e" providerId="AD" clId="Web-{C62723F8-E69B-4869-52A4-315AADB6EBA1}" dt="2023-06-14T08:27:31.749" v="3" actId="1076"/>
          <ac:picMkLst>
            <pc:docMk/>
            <pc:sldMk cId="3090063002" sldId="265"/>
            <ac:picMk id="7" creationId="{0BA1A1C9-0D40-8D32-BD50-8E88894A2C5C}"/>
          </ac:picMkLst>
        </pc:picChg>
      </pc:sldChg>
    </pc:docChg>
  </pc:docChgLst>
  <pc:docChgLst>
    <pc:chgData name="Lorenzo Carretero Paulet" userId="S::lpaulet@ual.es::f20bfd4b-98ca-44d7-ae49-b784900c462e" providerId="AD" clId="Web-{CD91F6F0-C839-D725-91AE-1DC28500F316}"/>
    <pc:docChg chg="modSld">
      <pc:chgData name="Lorenzo Carretero Paulet" userId="S::lpaulet@ual.es::f20bfd4b-98ca-44d7-ae49-b784900c462e" providerId="AD" clId="Web-{CD91F6F0-C839-D725-91AE-1DC28500F316}" dt="2024-01-02T09:46:43.398" v="5" actId="20577"/>
      <pc:docMkLst>
        <pc:docMk/>
      </pc:docMkLst>
      <pc:sldChg chg="modSp">
        <pc:chgData name="Lorenzo Carretero Paulet" userId="S::lpaulet@ual.es::f20bfd4b-98ca-44d7-ae49-b784900c462e" providerId="AD" clId="Web-{CD91F6F0-C839-D725-91AE-1DC28500F316}" dt="2024-01-02T09:46:43.398" v="5" actId="20577"/>
        <pc:sldMkLst>
          <pc:docMk/>
          <pc:sldMk cId="1341636146" sldId="267"/>
        </pc:sldMkLst>
        <pc:spChg chg="mod">
          <ac:chgData name="Lorenzo Carretero Paulet" userId="S::lpaulet@ual.es::f20bfd4b-98ca-44d7-ae49-b784900c462e" providerId="AD" clId="Web-{CD91F6F0-C839-D725-91AE-1DC28500F316}" dt="2024-01-02T09:46:31.132" v="1" actId="20577"/>
          <ac:spMkLst>
            <pc:docMk/>
            <pc:sldMk cId="1341636146" sldId="267"/>
            <ac:spMk id="3" creationId="{4BEBF515-52D5-F2DE-7BE5-094BA4DB5193}"/>
          </ac:spMkLst>
        </pc:spChg>
        <pc:spChg chg="mod">
          <ac:chgData name="Lorenzo Carretero Paulet" userId="S::lpaulet@ual.es::f20bfd4b-98ca-44d7-ae49-b784900c462e" providerId="AD" clId="Web-{CD91F6F0-C839-D725-91AE-1DC28500F316}" dt="2024-01-02T09:46:43.398" v="5" actId="20577"/>
          <ac:spMkLst>
            <pc:docMk/>
            <pc:sldMk cId="1341636146" sldId="267"/>
            <ac:spMk id="7" creationId="{23324A74-5301-BE2C-0EA2-EA7F533DFB7E}"/>
          </ac:spMkLst>
        </pc:spChg>
      </pc:sldChg>
    </pc:docChg>
  </pc:docChgLst>
  <pc:docChgLst>
    <pc:chgData name="JUAN PABLO MARCZUK ROJAS" userId="S::jmr386@inlumine.ual.es::df909f13-3a7f-45da-8458-f0bb45e61e3e" providerId="AD" clId="Web-{5CF8AC8B-2E2E-A7D1-FD31-3F2E68C933A5}"/>
    <pc:docChg chg="modSld">
      <pc:chgData name="JUAN PABLO MARCZUK ROJAS" userId="S::jmr386@inlumine.ual.es::df909f13-3a7f-45da-8458-f0bb45e61e3e" providerId="AD" clId="Web-{5CF8AC8B-2E2E-A7D1-FD31-3F2E68C933A5}" dt="2024-04-30T07:20:10.497" v="48" actId="1076"/>
      <pc:docMkLst>
        <pc:docMk/>
      </pc:docMkLst>
      <pc:sldChg chg="addSp modSp">
        <pc:chgData name="JUAN PABLO MARCZUK ROJAS" userId="S::jmr386@inlumine.ual.es::df909f13-3a7f-45da-8458-f0bb45e61e3e" providerId="AD" clId="Web-{5CF8AC8B-2E2E-A7D1-FD31-3F2E68C933A5}" dt="2024-04-30T07:17:00.289" v="19" actId="20577"/>
        <pc:sldMkLst>
          <pc:docMk/>
          <pc:sldMk cId="1341636146" sldId="267"/>
        </pc:sldMkLst>
        <pc:spChg chg="add mod">
          <ac:chgData name="JUAN PABLO MARCZUK ROJAS" userId="S::jmr386@inlumine.ual.es::df909f13-3a7f-45da-8458-f0bb45e61e3e" providerId="AD" clId="Web-{5CF8AC8B-2E2E-A7D1-FD31-3F2E68C933A5}" dt="2024-04-30T07:17:00.289" v="19" actId="20577"/>
          <ac:spMkLst>
            <pc:docMk/>
            <pc:sldMk cId="1341636146" sldId="267"/>
            <ac:spMk id="2" creationId="{B1500858-8037-EC97-53AF-FE7EE7C0F1D3}"/>
          </ac:spMkLst>
        </pc:spChg>
        <pc:picChg chg="mod">
          <ac:chgData name="JUAN PABLO MARCZUK ROJAS" userId="S::jmr386@inlumine.ual.es::df909f13-3a7f-45da-8458-f0bb45e61e3e" providerId="AD" clId="Web-{5CF8AC8B-2E2E-A7D1-FD31-3F2E68C933A5}" dt="2024-04-30T07:15:30.881" v="3" actId="1076"/>
          <ac:picMkLst>
            <pc:docMk/>
            <pc:sldMk cId="1341636146" sldId="267"/>
            <ac:picMk id="3" creationId="{2616072E-A983-DFA6-EB1E-726F99EA17CF}"/>
          </ac:picMkLst>
        </pc:picChg>
      </pc:sldChg>
      <pc:sldChg chg="addSp modSp">
        <pc:chgData name="JUAN PABLO MARCZUK ROJAS" userId="S::jmr386@inlumine.ual.es::df909f13-3a7f-45da-8458-f0bb45e61e3e" providerId="AD" clId="Web-{5CF8AC8B-2E2E-A7D1-FD31-3F2E68C933A5}" dt="2024-04-30T07:17:06.899" v="21" actId="20577"/>
        <pc:sldMkLst>
          <pc:docMk/>
          <pc:sldMk cId="2067479401" sldId="268"/>
        </pc:sldMkLst>
        <pc:spChg chg="add mod">
          <ac:chgData name="JUAN PABLO MARCZUK ROJAS" userId="S::jmr386@inlumine.ual.es::df909f13-3a7f-45da-8458-f0bb45e61e3e" providerId="AD" clId="Web-{5CF8AC8B-2E2E-A7D1-FD31-3F2E68C933A5}" dt="2024-04-30T07:17:06.899" v="21" actId="20577"/>
          <ac:spMkLst>
            <pc:docMk/>
            <pc:sldMk cId="2067479401" sldId="268"/>
            <ac:spMk id="2" creationId="{CFD9E481-EF75-4EE2-3E67-FD917D3ABD0E}"/>
          </ac:spMkLst>
        </pc:spChg>
      </pc:sldChg>
      <pc:sldChg chg="addSp modSp">
        <pc:chgData name="JUAN PABLO MARCZUK ROJAS" userId="S::jmr386@inlumine.ual.es::df909f13-3a7f-45da-8458-f0bb45e61e3e" providerId="AD" clId="Web-{5CF8AC8B-2E2E-A7D1-FD31-3F2E68C933A5}" dt="2024-04-30T07:18:46.151" v="35" actId="20577"/>
        <pc:sldMkLst>
          <pc:docMk/>
          <pc:sldMk cId="2424058583" sldId="269"/>
        </pc:sldMkLst>
        <pc:spChg chg="add mod">
          <ac:chgData name="JUAN PABLO MARCZUK ROJAS" userId="S::jmr386@inlumine.ual.es::df909f13-3a7f-45da-8458-f0bb45e61e3e" providerId="AD" clId="Web-{5CF8AC8B-2E2E-A7D1-FD31-3F2E68C933A5}" dt="2024-04-30T07:18:46.151" v="35" actId="20577"/>
          <ac:spMkLst>
            <pc:docMk/>
            <pc:sldMk cId="2424058583" sldId="269"/>
            <ac:spMk id="2" creationId="{B523A500-66FA-561F-D740-444F39605DC7}"/>
          </ac:spMkLst>
        </pc:spChg>
      </pc:sldChg>
      <pc:sldChg chg="addSp modSp">
        <pc:chgData name="JUAN PABLO MARCZUK ROJAS" userId="S::jmr386@inlumine.ual.es::df909f13-3a7f-45da-8458-f0bb45e61e3e" providerId="AD" clId="Web-{5CF8AC8B-2E2E-A7D1-FD31-3F2E68C933A5}" dt="2024-04-30T07:19:06.683" v="39" actId="1076"/>
        <pc:sldMkLst>
          <pc:docMk/>
          <pc:sldMk cId="2881418287" sldId="270"/>
        </pc:sldMkLst>
        <pc:spChg chg="add mod">
          <ac:chgData name="JUAN PABLO MARCZUK ROJAS" userId="S::jmr386@inlumine.ual.es::df909f13-3a7f-45da-8458-f0bb45e61e3e" providerId="AD" clId="Web-{5CF8AC8B-2E2E-A7D1-FD31-3F2E68C933A5}" dt="2024-04-30T07:19:05.120" v="38" actId="1076"/>
          <ac:spMkLst>
            <pc:docMk/>
            <pc:sldMk cId="2881418287" sldId="270"/>
            <ac:spMk id="2" creationId="{3F69687E-FA58-976D-9AB1-340B683CDFC6}"/>
          </ac:spMkLst>
        </pc:spChg>
        <pc:picChg chg="mod">
          <ac:chgData name="JUAN PABLO MARCZUK ROJAS" userId="S::jmr386@inlumine.ual.es::df909f13-3a7f-45da-8458-f0bb45e61e3e" providerId="AD" clId="Web-{5CF8AC8B-2E2E-A7D1-FD31-3F2E68C933A5}" dt="2024-04-30T07:19:06.683" v="39" actId="1076"/>
          <ac:picMkLst>
            <pc:docMk/>
            <pc:sldMk cId="2881418287" sldId="270"/>
            <ac:picMk id="3" creationId="{4447D969-DAA1-8B5B-AD81-0F4E7D0332D3}"/>
          </ac:picMkLst>
        </pc:picChg>
      </pc:sldChg>
      <pc:sldChg chg="addSp modSp">
        <pc:chgData name="JUAN PABLO MARCZUK ROJAS" userId="S::jmr386@inlumine.ual.es::df909f13-3a7f-45da-8458-f0bb45e61e3e" providerId="AD" clId="Web-{5CF8AC8B-2E2E-A7D1-FD31-3F2E68C933A5}" dt="2024-04-30T07:20:10.497" v="48" actId="1076"/>
        <pc:sldMkLst>
          <pc:docMk/>
          <pc:sldMk cId="1062509950" sldId="271"/>
        </pc:sldMkLst>
        <pc:spChg chg="add mod">
          <ac:chgData name="JUAN PABLO MARCZUK ROJAS" userId="S::jmr386@inlumine.ual.es::df909f13-3a7f-45da-8458-f0bb45e61e3e" providerId="AD" clId="Web-{5CF8AC8B-2E2E-A7D1-FD31-3F2E68C933A5}" dt="2024-04-30T07:20:00.387" v="46" actId="1076"/>
          <ac:spMkLst>
            <pc:docMk/>
            <pc:sldMk cId="1062509950" sldId="271"/>
            <ac:spMk id="3" creationId="{A08E869D-C84D-413F-CA07-538EC2869E20}"/>
          </ac:spMkLst>
        </pc:spChg>
        <pc:picChg chg="mod">
          <ac:chgData name="JUAN PABLO MARCZUK ROJAS" userId="S::jmr386@inlumine.ual.es::df909f13-3a7f-45da-8458-f0bb45e61e3e" providerId="AD" clId="Web-{5CF8AC8B-2E2E-A7D1-FD31-3F2E68C933A5}" dt="2024-04-30T07:20:10.497" v="48" actId="1076"/>
          <ac:picMkLst>
            <pc:docMk/>
            <pc:sldMk cId="1062509950" sldId="271"/>
            <ac:picMk id="2" creationId="{377B9CF9-431A-8D73-171C-CE3A2B6CA6ED}"/>
          </ac:picMkLst>
        </pc:picChg>
      </pc:sldChg>
    </pc:docChg>
  </pc:docChgLst>
  <pc:docChgLst>
    <pc:chgData name="Lorenzo Carretero Paulet" userId="S::lpaulet@ual.es::f20bfd4b-98ca-44d7-ae49-b784900c462e" providerId="AD" clId="Web-{C036904E-2D8A-1005-EDE1-1DCF915CBB7E}"/>
    <pc:docChg chg="addSld modSld sldOrd">
      <pc:chgData name="Lorenzo Carretero Paulet" userId="S::lpaulet@ual.es::f20bfd4b-98ca-44d7-ae49-b784900c462e" providerId="AD" clId="Web-{C036904E-2D8A-1005-EDE1-1DCF915CBB7E}" dt="2023-06-17T17:21:48.789" v="15" actId="20577"/>
      <pc:docMkLst>
        <pc:docMk/>
      </pc:docMkLst>
      <pc:sldChg chg="modSp">
        <pc:chgData name="Lorenzo Carretero Paulet" userId="S::lpaulet@ual.es::f20bfd4b-98ca-44d7-ae49-b784900c462e" providerId="AD" clId="Web-{C036904E-2D8A-1005-EDE1-1DCF915CBB7E}" dt="2023-06-17T17:20:57.397" v="9" actId="20577"/>
        <pc:sldMkLst>
          <pc:docMk/>
          <pc:sldMk cId="3090063002" sldId="265"/>
        </pc:sldMkLst>
        <pc:spChg chg="mod">
          <ac:chgData name="Lorenzo Carretero Paulet" userId="S::lpaulet@ual.es::f20bfd4b-98ca-44d7-ae49-b784900c462e" providerId="AD" clId="Web-{C036904E-2D8A-1005-EDE1-1DCF915CBB7E}" dt="2023-06-17T17:20:57.397" v="9" actId="20577"/>
          <ac:spMkLst>
            <pc:docMk/>
            <pc:sldMk cId="3090063002" sldId="265"/>
            <ac:spMk id="2" creationId="{AD4D2860-B588-609F-2F8C-60C4ED44348C}"/>
          </ac:spMkLst>
        </pc:spChg>
      </pc:sldChg>
      <pc:sldChg chg="addSp delSp modSp new ord">
        <pc:chgData name="Lorenzo Carretero Paulet" userId="S::lpaulet@ual.es::f20bfd4b-98ca-44d7-ae49-b784900c462e" providerId="AD" clId="Web-{C036904E-2D8A-1005-EDE1-1DCF915CBB7E}" dt="2023-06-17T17:21:48.789" v="15" actId="20577"/>
        <pc:sldMkLst>
          <pc:docMk/>
          <pc:sldMk cId="1331021141" sldId="266"/>
        </pc:sldMkLst>
        <pc:spChg chg="del">
          <ac:chgData name="Lorenzo Carretero Paulet" userId="S::lpaulet@ual.es::f20bfd4b-98ca-44d7-ae49-b784900c462e" providerId="AD" clId="Web-{C036904E-2D8A-1005-EDE1-1DCF915CBB7E}" dt="2023-06-17T17:15:28.715" v="3"/>
          <ac:spMkLst>
            <pc:docMk/>
            <pc:sldMk cId="1331021141" sldId="266"/>
            <ac:spMk id="2" creationId="{DE43B897-9CFB-A5C6-3F70-04C9E5D380A7}"/>
          </ac:spMkLst>
        </pc:spChg>
        <pc:spChg chg="del">
          <ac:chgData name="Lorenzo Carretero Paulet" userId="S::lpaulet@ual.es::f20bfd4b-98ca-44d7-ae49-b784900c462e" providerId="AD" clId="Web-{C036904E-2D8A-1005-EDE1-1DCF915CBB7E}" dt="2023-06-17T17:15:28.715" v="2"/>
          <ac:spMkLst>
            <pc:docMk/>
            <pc:sldMk cId="1331021141" sldId="266"/>
            <ac:spMk id="3" creationId="{50866029-FBF2-2DB1-4CCC-CB449CEDFEC4}"/>
          </ac:spMkLst>
        </pc:spChg>
        <pc:spChg chg="add del mod">
          <ac:chgData name="Lorenzo Carretero Paulet" userId="S::lpaulet@ual.es::f20bfd4b-98ca-44d7-ae49-b784900c462e" providerId="AD" clId="Web-{C036904E-2D8A-1005-EDE1-1DCF915CBB7E}" dt="2023-06-17T17:21:09.194" v="13"/>
          <ac:spMkLst>
            <pc:docMk/>
            <pc:sldMk cId="1331021141" sldId="266"/>
            <ac:spMk id="5" creationId="{2E39FA66-DD3D-D1A0-5BF8-976E6887A470}"/>
          </ac:spMkLst>
        </pc:spChg>
        <pc:spChg chg="add mod">
          <ac:chgData name="Lorenzo Carretero Paulet" userId="S::lpaulet@ual.es::f20bfd4b-98ca-44d7-ae49-b784900c462e" providerId="AD" clId="Web-{C036904E-2D8A-1005-EDE1-1DCF915CBB7E}" dt="2023-06-17T17:21:48.789" v="15" actId="20577"/>
          <ac:spMkLst>
            <pc:docMk/>
            <pc:sldMk cId="1331021141" sldId="266"/>
            <ac:spMk id="7" creationId="{23324A74-5301-BE2C-0EA2-EA7F533DFB7E}"/>
          </ac:spMkLst>
        </pc:spChg>
        <pc:picChg chg="add mod">
          <ac:chgData name="Lorenzo Carretero Paulet" userId="S::lpaulet@ual.es::f20bfd4b-98ca-44d7-ae49-b784900c462e" providerId="AD" clId="Web-{C036904E-2D8A-1005-EDE1-1DCF915CBB7E}" dt="2023-06-17T17:16:44.483" v="8" actId="1076"/>
          <ac:picMkLst>
            <pc:docMk/>
            <pc:sldMk cId="1331021141" sldId="266"/>
            <ac:picMk id="4" creationId="{A4D085D7-53D5-DF8F-391E-A38589C8B5E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2691502A-073C-450A-82DA-410969F6E484}" type="datetimeFigureOut">
              <a:rPr lang="es-ES" smtClean="0"/>
              <a:t>30/04/2024</a:t>
            </a:fld>
            <a:endParaRPr lang="es-ES"/>
          </a:p>
        </p:txBody>
      </p:sp>
      <p:sp>
        <p:nvSpPr>
          <p:cNvPr id="4" name="Marcador de imagen de diapositiva 3"/>
          <p:cNvSpPr>
            <a:spLocks noGrp="1" noRot="1" noChangeAspect="1"/>
          </p:cNvSpPr>
          <p:nvPr>
            <p:ph type="sldImg" idx="2"/>
          </p:nvPr>
        </p:nvSpPr>
        <p:spPr>
          <a:xfrm>
            <a:off x="2530475" y="1336675"/>
            <a:ext cx="2498725" cy="3608388"/>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D9BAC268-2C1A-4887-B502-A96E9A98E2A1}" type="slidenum">
              <a:rPr lang="es-ES" smtClean="0"/>
              <a:t>‹#›</a:t>
            </a:fld>
            <a:endParaRPr lang="es-ES"/>
          </a:p>
        </p:txBody>
      </p:sp>
    </p:spTree>
    <p:extLst>
      <p:ext uri="{BB962C8B-B14F-4D97-AF65-F5344CB8AC3E}">
        <p14:creationId xmlns:p14="http://schemas.microsoft.com/office/powerpoint/2010/main" val="1217775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lstStyle/>
          <a:p>
            <a:r>
              <a:t>Footer</a:t>
            </a:r>
          </a:p>
        </p:txBody>
      </p:sp>
      <p:sp>
        <p:nvSpPr>
          <p:cNvPr id="3" name="PlaceHolder 2"/>
          <p:cNvSpPr>
            <a:spLocks noGrp="1"/>
          </p:cNvSpPr>
          <p:nvPr>
            <p:ph type="sldNum" idx="2"/>
          </p:nvPr>
        </p:nvSpPr>
        <p:spPr/>
        <p:txBody>
          <a:bodyPr/>
          <a:lstStyle/>
          <a:p>
            <a:fld id="{CBF8E3D7-D1F2-4E82-8C64-87A3ACE588D3}" type="slidenum">
              <a:t>‹#›</a:t>
            </a:fld>
            <a:endParaRPr/>
          </a:p>
        </p:txBody>
      </p:sp>
      <p:sp>
        <p:nvSpPr>
          <p:cNvPr id="4" name="PlaceHolder 3"/>
          <p:cNvSpPr>
            <a:spLocks noGrp="1"/>
          </p:cNvSpPr>
          <p:nvPr>
            <p:ph type="dt" idx="3"/>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27" name="PlaceHolder 2"/>
          <p:cNvSpPr>
            <a:spLocks noGrp="1"/>
          </p:cNvSpPr>
          <p:nvPr>
            <p:ph/>
          </p:nvPr>
        </p:nvSpPr>
        <p:spPr>
          <a:xfrm>
            <a:off x="471600" y="2637000"/>
            <a:ext cx="1421640" cy="29973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8" name="PlaceHolder 3"/>
          <p:cNvSpPr>
            <a:spLocks noGrp="1"/>
          </p:cNvSpPr>
          <p:nvPr>
            <p:ph/>
          </p:nvPr>
        </p:nvSpPr>
        <p:spPr>
          <a:xfrm>
            <a:off x="471600" y="5919480"/>
            <a:ext cx="1421640" cy="29973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76DC9DA2-460F-46A4-BFB4-03A9F431388C}" type="slidenum">
              <a:t>‹#›</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30" name="PlaceHolder 2"/>
          <p:cNvSpPr>
            <a:spLocks noGrp="1"/>
          </p:cNvSpPr>
          <p:nvPr>
            <p:ph/>
          </p:nvPr>
        </p:nvSpPr>
        <p:spPr>
          <a:xfrm>
            <a:off x="471600" y="263700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31" name="PlaceHolder 3"/>
          <p:cNvSpPr>
            <a:spLocks noGrp="1"/>
          </p:cNvSpPr>
          <p:nvPr>
            <p:ph/>
          </p:nvPr>
        </p:nvSpPr>
        <p:spPr>
          <a:xfrm>
            <a:off x="1200240" y="263700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32" name="PlaceHolder 4"/>
          <p:cNvSpPr>
            <a:spLocks noGrp="1"/>
          </p:cNvSpPr>
          <p:nvPr>
            <p:ph/>
          </p:nvPr>
        </p:nvSpPr>
        <p:spPr>
          <a:xfrm>
            <a:off x="471600" y="591948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33" name="PlaceHolder 5"/>
          <p:cNvSpPr>
            <a:spLocks noGrp="1"/>
          </p:cNvSpPr>
          <p:nvPr>
            <p:ph/>
          </p:nvPr>
        </p:nvSpPr>
        <p:spPr>
          <a:xfrm>
            <a:off x="1200240" y="591948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7" name="PlaceHolder 6"/>
          <p:cNvSpPr>
            <a:spLocks noGrp="1"/>
          </p:cNvSpPr>
          <p:nvPr>
            <p:ph type="ftr" idx="1"/>
          </p:nvPr>
        </p:nvSpPr>
        <p:spPr/>
        <p:txBody>
          <a:bodyPr/>
          <a:lstStyle/>
          <a:p>
            <a:r>
              <a:t>Footer</a:t>
            </a:r>
          </a:p>
        </p:txBody>
      </p:sp>
      <p:sp>
        <p:nvSpPr>
          <p:cNvPr id="8" name="PlaceHolder 7"/>
          <p:cNvSpPr>
            <a:spLocks noGrp="1"/>
          </p:cNvSpPr>
          <p:nvPr>
            <p:ph type="sldNum" idx="2"/>
          </p:nvPr>
        </p:nvSpPr>
        <p:spPr/>
        <p:txBody>
          <a:bodyPr/>
          <a:lstStyle/>
          <a:p>
            <a:fld id="{6E78931C-0473-467A-B435-FF3B2EDE8BCA}" type="slidenum">
              <a:t>‹#›</a:t>
            </a:fld>
            <a:endParaRPr/>
          </a:p>
        </p:txBody>
      </p:sp>
      <p:sp>
        <p:nvSpPr>
          <p:cNvPr id="9" name="PlaceHolder 8"/>
          <p:cNvSpPr>
            <a:spLocks noGrp="1"/>
          </p:cNvSpPr>
          <p:nvPr>
            <p:ph type="dt" idx="3"/>
          </p:nvPr>
        </p:nvSpPr>
        <p:spPr/>
        <p:txBody>
          <a:body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35" name="PlaceHolder 2"/>
          <p:cNvSpPr>
            <a:spLocks noGrp="1"/>
          </p:cNvSpPr>
          <p:nvPr>
            <p:ph/>
          </p:nvPr>
        </p:nvSpPr>
        <p:spPr>
          <a:xfrm>
            <a:off x="471600" y="2637000"/>
            <a:ext cx="457560" cy="2997360"/>
          </a:xfrm>
          <a:prstGeom prst="rect">
            <a:avLst/>
          </a:prstGeom>
          <a:noFill/>
          <a:ln w="0">
            <a:noFill/>
          </a:ln>
        </p:spPr>
        <p:txBody>
          <a:bodyPr lIns="0" tIns="0" rIns="0" bIns="0" anchor="t">
            <a:normAutofit fontScale="58000"/>
          </a:bodyPr>
          <a:lstStyle/>
          <a:p>
            <a:endParaRPr lang="en-US" sz="3200" b="0" strike="noStrike" spc="-1">
              <a:latin typeface="Arial"/>
            </a:endParaRPr>
          </a:p>
        </p:txBody>
      </p:sp>
      <p:sp>
        <p:nvSpPr>
          <p:cNvPr id="36" name="PlaceHolder 3"/>
          <p:cNvSpPr>
            <a:spLocks noGrp="1"/>
          </p:cNvSpPr>
          <p:nvPr>
            <p:ph/>
          </p:nvPr>
        </p:nvSpPr>
        <p:spPr>
          <a:xfrm>
            <a:off x="952560" y="2637000"/>
            <a:ext cx="457560" cy="2997360"/>
          </a:xfrm>
          <a:prstGeom prst="rect">
            <a:avLst/>
          </a:prstGeom>
          <a:noFill/>
          <a:ln w="0">
            <a:noFill/>
          </a:ln>
        </p:spPr>
        <p:txBody>
          <a:bodyPr lIns="0" tIns="0" rIns="0" bIns="0" anchor="t">
            <a:normAutofit fontScale="58000"/>
          </a:bodyPr>
          <a:lstStyle/>
          <a:p>
            <a:endParaRPr lang="en-US" sz="3200" b="0" strike="noStrike" spc="-1">
              <a:latin typeface="Arial"/>
            </a:endParaRPr>
          </a:p>
        </p:txBody>
      </p:sp>
      <p:sp>
        <p:nvSpPr>
          <p:cNvPr id="37" name="PlaceHolder 4"/>
          <p:cNvSpPr>
            <a:spLocks noGrp="1"/>
          </p:cNvSpPr>
          <p:nvPr>
            <p:ph/>
          </p:nvPr>
        </p:nvSpPr>
        <p:spPr>
          <a:xfrm>
            <a:off x="1433160" y="2637000"/>
            <a:ext cx="457560" cy="2997360"/>
          </a:xfrm>
          <a:prstGeom prst="rect">
            <a:avLst/>
          </a:prstGeom>
          <a:noFill/>
          <a:ln w="0">
            <a:noFill/>
          </a:ln>
        </p:spPr>
        <p:txBody>
          <a:bodyPr lIns="0" tIns="0" rIns="0" bIns="0" anchor="t">
            <a:normAutofit fontScale="58000"/>
          </a:bodyPr>
          <a:lstStyle/>
          <a:p>
            <a:endParaRPr lang="en-US" sz="3200" b="0" strike="noStrike" spc="-1">
              <a:latin typeface="Arial"/>
            </a:endParaRPr>
          </a:p>
        </p:txBody>
      </p:sp>
      <p:sp>
        <p:nvSpPr>
          <p:cNvPr id="38" name="PlaceHolder 5"/>
          <p:cNvSpPr>
            <a:spLocks noGrp="1"/>
          </p:cNvSpPr>
          <p:nvPr>
            <p:ph/>
          </p:nvPr>
        </p:nvSpPr>
        <p:spPr>
          <a:xfrm>
            <a:off x="471600" y="5919480"/>
            <a:ext cx="457560" cy="2997360"/>
          </a:xfrm>
          <a:prstGeom prst="rect">
            <a:avLst/>
          </a:prstGeom>
          <a:noFill/>
          <a:ln w="0">
            <a:noFill/>
          </a:ln>
        </p:spPr>
        <p:txBody>
          <a:bodyPr lIns="0" tIns="0" rIns="0" bIns="0" anchor="t">
            <a:normAutofit fontScale="58000"/>
          </a:bodyPr>
          <a:lstStyle/>
          <a:p>
            <a:endParaRPr lang="en-US" sz="3200" b="0" strike="noStrike" spc="-1">
              <a:latin typeface="Arial"/>
            </a:endParaRPr>
          </a:p>
        </p:txBody>
      </p:sp>
      <p:sp>
        <p:nvSpPr>
          <p:cNvPr id="39" name="PlaceHolder 6"/>
          <p:cNvSpPr>
            <a:spLocks noGrp="1"/>
          </p:cNvSpPr>
          <p:nvPr>
            <p:ph/>
          </p:nvPr>
        </p:nvSpPr>
        <p:spPr>
          <a:xfrm>
            <a:off x="952560" y="5919480"/>
            <a:ext cx="457560" cy="2997360"/>
          </a:xfrm>
          <a:prstGeom prst="rect">
            <a:avLst/>
          </a:prstGeom>
          <a:noFill/>
          <a:ln w="0">
            <a:noFill/>
          </a:ln>
        </p:spPr>
        <p:txBody>
          <a:bodyPr lIns="0" tIns="0" rIns="0" bIns="0" anchor="t">
            <a:normAutofit fontScale="58000"/>
          </a:bodyPr>
          <a:lstStyle/>
          <a:p>
            <a:endParaRPr lang="en-US" sz="3200" b="0" strike="noStrike" spc="-1">
              <a:latin typeface="Arial"/>
            </a:endParaRPr>
          </a:p>
        </p:txBody>
      </p:sp>
      <p:sp>
        <p:nvSpPr>
          <p:cNvPr id="40" name="PlaceHolder 7"/>
          <p:cNvSpPr>
            <a:spLocks noGrp="1"/>
          </p:cNvSpPr>
          <p:nvPr>
            <p:ph/>
          </p:nvPr>
        </p:nvSpPr>
        <p:spPr>
          <a:xfrm>
            <a:off x="1433160" y="5919480"/>
            <a:ext cx="457560" cy="2997360"/>
          </a:xfrm>
          <a:prstGeom prst="rect">
            <a:avLst/>
          </a:prstGeom>
          <a:noFill/>
          <a:ln w="0">
            <a:noFill/>
          </a:ln>
        </p:spPr>
        <p:txBody>
          <a:bodyPr lIns="0" tIns="0" rIns="0" bIns="0" anchor="t">
            <a:normAutofit fontScale="58000"/>
          </a:bodyPr>
          <a:lstStyle/>
          <a:p>
            <a:endParaRPr lang="en-US" sz="3200" b="0" strike="noStrike" spc="-1">
              <a:latin typeface="Arial"/>
            </a:endParaRPr>
          </a:p>
        </p:txBody>
      </p:sp>
      <p:sp>
        <p:nvSpPr>
          <p:cNvPr id="9" name="PlaceHolder 8"/>
          <p:cNvSpPr>
            <a:spLocks noGrp="1"/>
          </p:cNvSpPr>
          <p:nvPr>
            <p:ph type="ftr" idx="1"/>
          </p:nvPr>
        </p:nvSpPr>
        <p:spPr/>
        <p:txBody>
          <a:bodyPr/>
          <a:lstStyle/>
          <a:p>
            <a:r>
              <a:t>Footer</a:t>
            </a:r>
          </a:p>
        </p:txBody>
      </p:sp>
      <p:sp>
        <p:nvSpPr>
          <p:cNvPr id="10" name="PlaceHolder 9"/>
          <p:cNvSpPr>
            <a:spLocks noGrp="1"/>
          </p:cNvSpPr>
          <p:nvPr>
            <p:ph type="sldNum" idx="2"/>
          </p:nvPr>
        </p:nvSpPr>
        <p:spPr/>
        <p:txBody>
          <a:bodyPr/>
          <a:lstStyle/>
          <a:p>
            <a:fld id="{EFF73D5F-2F9F-499B-9503-F979C3A56CB1}" type="slidenum">
              <a:t>‹#›</a:t>
            </a:fld>
            <a:endParaRPr/>
          </a:p>
        </p:txBody>
      </p:sp>
      <p:sp>
        <p:nvSpPr>
          <p:cNvPr id="11" name="PlaceHolder 10"/>
          <p:cNvSpPr>
            <a:spLocks noGrp="1"/>
          </p:cNvSpPr>
          <p:nvPr>
            <p:ph type="dt" idx="3"/>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6" name="PlaceHolder 2"/>
          <p:cNvSpPr>
            <a:spLocks noGrp="1"/>
          </p:cNvSpPr>
          <p:nvPr>
            <p:ph type="subTitle"/>
          </p:nvPr>
        </p:nvSpPr>
        <p:spPr>
          <a:xfrm>
            <a:off x="471600" y="2637000"/>
            <a:ext cx="1421640" cy="628452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4" name="PlaceHolder 3"/>
          <p:cNvSpPr>
            <a:spLocks noGrp="1"/>
          </p:cNvSpPr>
          <p:nvPr>
            <p:ph type="ftr" idx="1"/>
          </p:nvPr>
        </p:nvSpPr>
        <p:spPr/>
        <p:txBody>
          <a:bodyPr/>
          <a:lstStyle/>
          <a:p>
            <a:r>
              <a:t>Footer</a:t>
            </a:r>
          </a:p>
        </p:txBody>
      </p:sp>
      <p:sp>
        <p:nvSpPr>
          <p:cNvPr id="2" name="PlaceHolder 4"/>
          <p:cNvSpPr>
            <a:spLocks noGrp="1"/>
          </p:cNvSpPr>
          <p:nvPr>
            <p:ph type="sldNum" idx="2"/>
          </p:nvPr>
        </p:nvSpPr>
        <p:spPr/>
        <p:txBody>
          <a:bodyPr/>
          <a:lstStyle/>
          <a:p>
            <a:fld id="{75BCC581-A929-4B19-BCC0-605811D11D9F}" type="slidenum">
              <a:t>‹#›</a:t>
            </a:fld>
            <a:endParaRPr/>
          </a:p>
        </p:txBody>
      </p:sp>
      <p:sp>
        <p:nvSpPr>
          <p:cNvPr id="3" name="PlaceHolder 5"/>
          <p:cNvSpPr>
            <a:spLocks noGrp="1"/>
          </p:cNvSpPr>
          <p:nvPr>
            <p:ph type="dt" idx="3"/>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8" name="PlaceHolder 2"/>
          <p:cNvSpPr>
            <a:spLocks noGrp="1"/>
          </p:cNvSpPr>
          <p:nvPr>
            <p:ph/>
          </p:nvPr>
        </p:nvSpPr>
        <p:spPr>
          <a:xfrm>
            <a:off x="471600" y="2637000"/>
            <a:ext cx="1421640" cy="6284520"/>
          </a:xfrm>
          <a:prstGeom prst="rect">
            <a:avLst/>
          </a:prstGeom>
          <a:noFill/>
          <a:ln w="0">
            <a:noFill/>
          </a:ln>
        </p:spPr>
        <p:txBody>
          <a:bodyPr lIns="0" tIns="0" rIns="0" bIns="0" anchor="t">
            <a:normAutofit/>
          </a:bodyPr>
          <a:lstStyle/>
          <a:p>
            <a:endParaRPr lang="en-US" sz="3200" b="0" strike="noStrike" spc="-1">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8D260FBB-C037-4725-ABA4-16D5E12156E8}" type="slidenum">
              <a:t>‹#›</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10" name="PlaceHolder 2"/>
          <p:cNvSpPr>
            <a:spLocks noGrp="1"/>
          </p:cNvSpPr>
          <p:nvPr>
            <p:ph/>
          </p:nvPr>
        </p:nvSpPr>
        <p:spPr>
          <a:xfrm>
            <a:off x="471600" y="2637000"/>
            <a:ext cx="693720" cy="6284520"/>
          </a:xfrm>
          <a:prstGeom prst="rect">
            <a:avLst/>
          </a:prstGeom>
          <a:noFill/>
          <a:ln w="0">
            <a:noFill/>
          </a:ln>
        </p:spPr>
        <p:txBody>
          <a:bodyPr lIns="0" tIns="0" rIns="0" bIns="0" anchor="t">
            <a:normAutofit/>
          </a:bodyPr>
          <a:lstStyle/>
          <a:p>
            <a:endParaRPr lang="en-US" sz="3200" b="0" strike="noStrike" spc="-1">
              <a:latin typeface="Arial"/>
            </a:endParaRPr>
          </a:p>
        </p:txBody>
      </p:sp>
      <p:sp>
        <p:nvSpPr>
          <p:cNvPr id="11" name="PlaceHolder 3"/>
          <p:cNvSpPr>
            <a:spLocks noGrp="1"/>
          </p:cNvSpPr>
          <p:nvPr>
            <p:ph/>
          </p:nvPr>
        </p:nvSpPr>
        <p:spPr>
          <a:xfrm>
            <a:off x="1200240" y="2637000"/>
            <a:ext cx="693720" cy="6284520"/>
          </a:xfrm>
          <a:prstGeom prst="rect">
            <a:avLst/>
          </a:prstGeom>
          <a:noFill/>
          <a:ln w="0">
            <a:noFill/>
          </a:ln>
        </p:spPr>
        <p:txBody>
          <a:bodyPr lIns="0" tIns="0" rIns="0" bIns="0" anchor="t">
            <a:normAutofit/>
          </a:bodyPr>
          <a:lstStyle/>
          <a:p>
            <a:endParaRPr lang="en-US" sz="3200" b="0" strike="noStrike" spc="-1">
              <a:latin typeface="Arial"/>
            </a:endParaRPr>
          </a:p>
        </p:txBody>
      </p:sp>
      <p:sp>
        <p:nvSpPr>
          <p:cNvPr id="5" name="PlaceHolder 4"/>
          <p:cNvSpPr>
            <a:spLocks noGrp="1"/>
          </p:cNvSpPr>
          <p:nvPr>
            <p:ph type="ftr" idx="1"/>
          </p:nvPr>
        </p:nvSpPr>
        <p:spPr/>
        <p:txBody>
          <a:bodyPr/>
          <a:lstStyle/>
          <a:p>
            <a:r>
              <a:t>Footer</a:t>
            </a:r>
          </a:p>
        </p:txBody>
      </p:sp>
      <p:sp>
        <p:nvSpPr>
          <p:cNvPr id="6" name="PlaceHolder 5"/>
          <p:cNvSpPr>
            <a:spLocks noGrp="1"/>
          </p:cNvSpPr>
          <p:nvPr>
            <p:ph type="sldNum" idx="2"/>
          </p:nvPr>
        </p:nvSpPr>
        <p:spPr/>
        <p:txBody>
          <a:bodyPr/>
          <a:lstStyle/>
          <a:p>
            <a:fld id="{96C98E01-1EF2-4C0C-A374-3219BE9EE19A}" type="slidenum">
              <a:t>‹#›</a:t>
            </a:fld>
            <a:endParaRPr/>
          </a:p>
        </p:txBody>
      </p:sp>
      <p:sp>
        <p:nvSpPr>
          <p:cNvPr id="7" name="PlaceHolder 6"/>
          <p:cNvSpPr>
            <a:spLocks noGrp="1"/>
          </p:cNvSpPr>
          <p:nvPr>
            <p:ph type="dt" idx="3"/>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F8E8FEAE-8244-436D-8C41-2C1B3DE9EA56}" type="slidenum">
              <a:t>‹#›</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71600" y="527400"/>
            <a:ext cx="5914440" cy="8874000"/>
          </a:xfrm>
          <a:prstGeom prst="rect">
            <a:avLst/>
          </a:prstGeom>
          <a:noFill/>
          <a:ln w="0">
            <a:noFill/>
          </a:ln>
        </p:spPr>
        <p:txBody>
          <a:bodyPr lIns="0" tIns="0" rIns="0" bIns="0" anchor="ctr">
            <a:noAutofit/>
          </a:bodyPr>
          <a:lstStyle/>
          <a:p>
            <a:pPr algn="ctr">
              <a:buNone/>
            </a:pPr>
            <a:endParaRPr lang="en-US" sz="3200" b="0" strike="noStrike" spc="-1">
              <a:latin typeface="Arial"/>
            </a:endParaRPr>
          </a:p>
        </p:txBody>
      </p:sp>
      <p:sp>
        <p:nvSpPr>
          <p:cNvPr id="3" name="PlaceHolder 2"/>
          <p:cNvSpPr>
            <a:spLocks noGrp="1"/>
          </p:cNvSpPr>
          <p:nvPr>
            <p:ph type="ftr" idx="1"/>
          </p:nvPr>
        </p:nvSpPr>
        <p:spPr/>
        <p:txBody>
          <a:bodyPr/>
          <a:lstStyle/>
          <a:p>
            <a:r>
              <a:t>Footer</a:t>
            </a:r>
          </a:p>
        </p:txBody>
      </p:sp>
      <p:sp>
        <p:nvSpPr>
          <p:cNvPr id="4" name="PlaceHolder 3"/>
          <p:cNvSpPr>
            <a:spLocks noGrp="1"/>
          </p:cNvSpPr>
          <p:nvPr>
            <p:ph type="sldNum" idx="2"/>
          </p:nvPr>
        </p:nvSpPr>
        <p:spPr/>
        <p:txBody>
          <a:bodyPr/>
          <a:lstStyle/>
          <a:p>
            <a:fld id="{80477D23-D745-43BC-91BA-C26F3C878FB7}" type="slidenum">
              <a:t>‹#›</a:t>
            </a:fld>
            <a:endParaRPr/>
          </a:p>
        </p:txBody>
      </p:sp>
      <p:sp>
        <p:nvSpPr>
          <p:cNvPr id="5" name="PlaceHolder 4"/>
          <p:cNvSpPr>
            <a:spLocks noGrp="1"/>
          </p:cNvSpPr>
          <p:nvPr>
            <p:ph type="dt" idx="3"/>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15" name="PlaceHolder 2"/>
          <p:cNvSpPr>
            <a:spLocks noGrp="1"/>
          </p:cNvSpPr>
          <p:nvPr>
            <p:ph/>
          </p:nvPr>
        </p:nvSpPr>
        <p:spPr>
          <a:xfrm>
            <a:off x="471600" y="263700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16" name="PlaceHolder 3"/>
          <p:cNvSpPr>
            <a:spLocks noGrp="1"/>
          </p:cNvSpPr>
          <p:nvPr>
            <p:ph/>
          </p:nvPr>
        </p:nvSpPr>
        <p:spPr>
          <a:xfrm>
            <a:off x="1200240" y="2637000"/>
            <a:ext cx="693720" cy="6284520"/>
          </a:xfrm>
          <a:prstGeom prst="rect">
            <a:avLst/>
          </a:prstGeom>
          <a:noFill/>
          <a:ln w="0">
            <a:noFill/>
          </a:ln>
        </p:spPr>
        <p:txBody>
          <a:bodyPr lIns="0" tIns="0" rIns="0" bIns="0" anchor="t">
            <a:normAutofit/>
          </a:bodyPr>
          <a:lstStyle/>
          <a:p>
            <a:endParaRPr lang="en-US" sz="3200" b="0" strike="noStrike" spc="-1">
              <a:latin typeface="Arial"/>
            </a:endParaRPr>
          </a:p>
        </p:txBody>
      </p:sp>
      <p:sp>
        <p:nvSpPr>
          <p:cNvPr id="17" name="PlaceHolder 4"/>
          <p:cNvSpPr>
            <a:spLocks noGrp="1"/>
          </p:cNvSpPr>
          <p:nvPr>
            <p:ph/>
          </p:nvPr>
        </p:nvSpPr>
        <p:spPr>
          <a:xfrm>
            <a:off x="471600" y="591948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6ACC36ED-F4D1-449E-B715-DF2037A13ABF}" type="slidenum">
              <a:t>‹#›</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19" name="PlaceHolder 2"/>
          <p:cNvSpPr>
            <a:spLocks noGrp="1"/>
          </p:cNvSpPr>
          <p:nvPr>
            <p:ph/>
          </p:nvPr>
        </p:nvSpPr>
        <p:spPr>
          <a:xfrm>
            <a:off x="471600" y="2637000"/>
            <a:ext cx="693720" cy="6284520"/>
          </a:xfrm>
          <a:prstGeom prst="rect">
            <a:avLst/>
          </a:prstGeom>
          <a:noFill/>
          <a:ln w="0">
            <a:noFill/>
          </a:ln>
        </p:spPr>
        <p:txBody>
          <a:bodyPr lIns="0" tIns="0" rIns="0" bIns="0" anchor="t">
            <a:normAutofit/>
          </a:bodyPr>
          <a:lstStyle/>
          <a:p>
            <a:endParaRPr lang="en-US" sz="3200" b="0" strike="noStrike" spc="-1">
              <a:latin typeface="Arial"/>
            </a:endParaRPr>
          </a:p>
        </p:txBody>
      </p:sp>
      <p:sp>
        <p:nvSpPr>
          <p:cNvPr id="20" name="PlaceHolder 3"/>
          <p:cNvSpPr>
            <a:spLocks noGrp="1"/>
          </p:cNvSpPr>
          <p:nvPr>
            <p:ph/>
          </p:nvPr>
        </p:nvSpPr>
        <p:spPr>
          <a:xfrm>
            <a:off x="1200240" y="263700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21" name="PlaceHolder 4"/>
          <p:cNvSpPr>
            <a:spLocks noGrp="1"/>
          </p:cNvSpPr>
          <p:nvPr>
            <p:ph/>
          </p:nvPr>
        </p:nvSpPr>
        <p:spPr>
          <a:xfrm>
            <a:off x="1200240" y="591948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0218936E-31A9-4408-91C5-F5C0374A607B}" type="slidenum">
              <a:t>‹#›</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pPr algn="ctr">
              <a:buNone/>
            </a:pPr>
            <a:endParaRPr lang="en-US" sz="4400" b="0" strike="noStrike" spc="-1">
              <a:latin typeface="Arial"/>
            </a:endParaRPr>
          </a:p>
        </p:txBody>
      </p:sp>
      <p:sp>
        <p:nvSpPr>
          <p:cNvPr id="23" name="PlaceHolder 2"/>
          <p:cNvSpPr>
            <a:spLocks noGrp="1"/>
          </p:cNvSpPr>
          <p:nvPr>
            <p:ph/>
          </p:nvPr>
        </p:nvSpPr>
        <p:spPr>
          <a:xfrm>
            <a:off x="471600" y="263700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24" name="PlaceHolder 3"/>
          <p:cNvSpPr>
            <a:spLocks noGrp="1"/>
          </p:cNvSpPr>
          <p:nvPr>
            <p:ph/>
          </p:nvPr>
        </p:nvSpPr>
        <p:spPr>
          <a:xfrm>
            <a:off x="1200240" y="2637000"/>
            <a:ext cx="693720" cy="2997360"/>
          </a:xfrm>
          <a:prstGeom prst="rect">
            <a:avLst/>
          </a:prstGeom>
          <a:noFill/>
          <a:ln w="0">
            <a:noFill/>
          </a:ln>
        </p:spPr>
        <p:txBody>
          <a:bodyPr lIns="0" tIns="0" rIns="0" bIns="0" anchor="t">
            <a:normAutofit fontScale="73000"/>
          </a:bodyPr>
          <a:lstStyle/>
          <a:p>
            <a:endParaRPr lang="en-US" sz="3200" b="0" strike="noStrike" spc="-1">
              <a:latin typeface="Arial"/>
            </a:endParaRPr>
          </a:p>
        </p:txBody>
      </p:sp>
      <p:sp>
        <p:nvSpPr>
          <p:cNvPr id="25" name="PlaceHolder 4"/>
          <p:cNvSpPr>
            <a:spLocks noGrp="1"/>
          </p:cNvSpPr>
          <p:nvPr>
            <p:ph/>
          </p:nvPr>
        </p:nvSpPr>
        <p:spPr>
          <a:xfrm>
            <a:off x="471600" y="5919480"/>
            <a:ext cx="1421640" cy="2997360"/>
          </a:xfrm>
          <a:prstGeom prst="rect">
            <a:avLst/>
          </a:prstGeom>
          <a:noFill/>
          <a:ln w="0">
            <a:noFill/>
          </a:ln>
        </p:spPr>
        <p:txBody>
          <a:bodyPr lIns="0" tIns="0" rIns="0" bIns="0" anchor="t">
            <a:normAutofit/>
          </a:bodyPr>
          <a:lstStyle/>
          <a:p>
            <a:endParaRPr lang="en-US" sz="3200" b="0" strike="noStrike" spc="-1">
              <a:latin typeface="Arial"/>
            </a:endParaRPr>
          </a:p>
        </p:txBody>
      </p:sp>
      <p:sp>
        <p:nvSpPr>
          <p:cNvPr id="6" name="PlaceHolder 5"/>
          <p:cNvSpPr>
            <a:spLocks noGrp="1"/>
          </p:cNvSpPr>
          <p:nvPr>
            <p:ph type="ftr" idx="1"/>
          </p:nvPr>
        </p:nvSpPr>
        <p:spPr/>
        <p:txBody>
          <a:bodyPr/>
          <a:lstStyle/>
          <a:p>
            <a:r>
              <a:t>Footer</a:t>
            </a:r>
          </a:p>
        </p:txBody>
      </p:sp>
      <p:sp>
        <p:nvSpPr>
          <p:cNvPr id="7" name="PlaceHolder 6"/>
          <p:cNvSpPr>
            <a:spLocks noGrp="1"/>
          </p:cNvSpPr>
          <p:nvPr>
            <p:ph type="sldNum" idx="2"/>
          </p:nvPr>
        </p:nvSpPr>
        <p:spPr/>
        <p:txBody>
          <a:bodyPr/>
          <a:lstStyle/>
          <a:p>
            <a:fld id="{309B4FE4-7FCF-42B4-A4F6-530F5D4FE909}" type="slidenum">
              <a:t>‹#›</a:t>
            </a:fld>
            <a:endParaRPr/>
          </a:p>
        </p:txBody>
      </p:sp>
      <p:sp>
        <p:nvSpPr>
          <p:cNvPr id="8" name="PlaceHolder 7"/>
          <p:cNvSpPr>
            <a:spLocks noGrp="1"/>
          </p:cNvSpPr>
          <p:nvPr>
            <p:ph type="dt" idx="3"/>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71600" y="527400"/>
            <a:ext cx="5914440" cy="1914120"/>
          </a:xfrm>
          <a:prstGeom prst="rect">
            <a:avLst/>
          </a:prstGeom>
          <a:noFill/>
          <a:ln w="0">
            <a:noFill/>
          </a:ln>
        </p:spPr>
        <p:txBody>
          <a:bodyPr lIns="0" tIns="0" rIns="0" bIns="0" anchor="ctr">
            <a:noAutofit/>
          </a:bodyPr>
          <a:lstStyle/>
          <a:p>
            <a:r>
              <a:rPr lang="en-US" sz="1800" b="0" strike="noStrike" spc="-1">
                <a:latin typeface="Arial"/>
              </a:rPr>
              <a:t>Click to edit the title text format</a:t>
            </a:r>
          </a:p>
        </p:txBody>
      </p:sp>
      <p:sp>
        <p:nvSpPr>
          <p:cNvPr id="6" name="PlaceHolder 2"/>
          <p:cNvSpPr>
            <a:spLocks noGrp="1"/>
          </p:cNvSpPr>
          <p:nvPr>
            <p:ph type="ftr" idx="1"/>
          </p:nvPr>
        </p:nvSpPr>
        <p:spPr>
          <a:xfrm>
            <a:off x="2271600" y="9181440"/>
            <a:ext cx="2313720" cy="526680"/>
          </a:xfrm>
          <a:prstGeom prst="rect">
            <a:avLst/>
          </a:prstGeom>
          <a:noFill/>
          <a:ln w="0">
            <a:noFill/>
          </a:ln>
        </p:spPr>
        <p:txBody>
          <a:bodyPr lIns="90000" tIns="45000" rIns="90000" bIns="45000" anchor="ctr">
            <a:noAutofit/>
          </a:bodyPr>
          <a:lstStyle>
            <a:lvl1pPr algn="ctr">
              <a:lnSpc>
                <a:spcPct val="100000"/>
              </a:lnSpc>
              <a:buNone/>
              <a:defRPr lang="en-US" sz="1400" b="0" strike="noStrike" spc="-1">
                <a:latin typeface="Times New Roman"/>
              </a:defRPr>
            </a:lvl1pPr>
          </a:lstStyle>
          <a:p>
            <a:pPr algn="ctr">
              <a:lnSpc>
                <a:spcPct val="100000"/>
              </a:lnSpc>
              <a:buNone/>
            </a:pPr>
            <a:r>
              <a:rPr lang="en-US" sz="1400" b="0" strike="noStrike" spc="-1">
                <a:latin typeface="Times New Roman"/>
              </a:rPr>
              <a:t>&lt;footer&gt;</a:t>
            </a:r>
          </a:p>
        </p:txBody>
      </p:sp>
      <p:sp>
        <p:nvSpPr>
          <p:cNvPr id="2" name="PlaceHolder 3"/>
          <p:cNvSpPr>
            <a:spLocks noGrp="1"/>
          </p:cNvSpPr>
          <p:nvPr>
            <p:ph type="sldNum" idx="2"/>
          </p:nvPr>
        </p:nvSpPr>
        <p:spPr>
          <a:xfrm>
            <a:off x="4843440" y="9181440"/>
            <a:ext cx="1542240" cy="526680"/>
          </a:xfrm>
          <a:prstGeom prst="rect">
            <a:avLst/>
          </a:prstGeom>
          <a:noFill/>
          <a:ln w="0">
            <a:noFill/>
          </a:ln>
        </p:spPr>
        <p:txBody>
          <a:bodyPr lIns="90000" tIns="45000" rIns="90000" bIns="45000" anchor="ctr">
            <a:noAutofit/>
          </a:bodyPr>
          <a:lstStyle>
            <a:lvl1pPr algn="r">
              <a:lnSpc>
                <a:spcPct val="100000"/>
              </a:lnSpc>
              <a:buNone/>
              <a:defRPr lang="en-US" sz="900" b="0" strike="noStrike" spc="-1">
                <a:solidFill>
                  <a:srgbClr val="8B8B8B"/>
                </a:solidFill>
                <a:latin typeface="Calibri"/>
              </a:defRPr>
            </a:lvl1pPr>
          </a:lstStyle>
          <a:p>
            <a:pPr algn="r">
              <a:lnSpc>
                <a:spcPct val="100000"/>
              </a:lnSpc>
              <a:buNone/>
            </a:pPr>
            <a:fld id="{995FABED-0344-4BFE-B47F-623A22649D08}" type="slidenum">
              <a:rPr lang="en-US" sz="900" b="0" strike="noStrike" spc="-1">
                <a:solidFill>
                  <a:srgbClr val="8B8B8B"/>
                </a:solidFill>
                <a:latin typeface="Calibri"/>
              </a:rPr>
              <a:t>‹#›</a:t>
            </a:fld>
            <a:endParaRPr lang="en-US" sz="900" b="0" strike="noStrike" spc="-1">
              <a:latin typeface="Times New Roman"/>
            </a:endParaRPr>
          </a:p>
        </p:txBody>
      </p:sp>
      <p:sp>
        <p:nvSpPr>
          <p:cNvPr id="3" name="PlaceHolder 4"/>
          <p:cNvSpPr>
            <a:spLocks noGrp="1"/>
          </p:cNvSpPr>
          <p:nvPr>
            <p:ph type="dt" idx="3"/>
          </p:nvPr>
        </p:nvSpPr>
        <p:spPr>
          <a:xfrm>
            <a:off x="471600" y="9181440"/>
            <a:ext cx="1542240" cy="526680"/>
          </a:xfrm>
          <a:prstGeom prst="rect">
            <a:avLst/>
          </a:prstGeom>
          <a:noFill/>
          <a:ln w="0">
            <a:noFill/>
          </a:ln>
        </p:spPr>
        <p:txBody>
          <a:bodyPr lIns="90000" tIns="45000" rIns="90000" bIns="45000" anchor="ctr">
            <a:noAutofit/>
          </a:bodyPr>
          <a:lstStyle>
            <a:lvl1pPr>
              <a:defRPr lang="en-US" sz="1400" b="0" strike="noStrike" spc="-1">
                <a:latin typeface="Times New Roman"/>
              </a:defRPr>
            </a:lvl1pPr>
          </a:lstStyle>
          <a:p>
            <a:r>
              <a:rPr lang="en-US" sz="1400" b="0" strike="noStrike" spc="-1">
                <a:latin typeface="Times New Roman"/>
              </a:rPr>
              <a:t>&lt;date/time&gt;</a:t>
            </a:r>
          </a:p>
        </p:txBody>
      </p:sp>
      <p:sp>
        <p:nvSpPr>
          <p:cNvPr id="4" name="PlaceHolder 5"/>
          <p:cNvSpPr>
            <a:spLocks noGrp="1"/>
          </p:cNvSpPr>
          <p:nvPr>
            <p:ph type="body"/>
          </p:nvPr>
        </p:nvSpPr>
        <p:spPr>
          <a:xfrm>
            <a:off x="342720" y="2317680"/>
            <a:ext cx="6171840" cy="57448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en-US"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US" sz="2800" b="0" strike="noStrike" spc="-1">
                <a:latin typeface="Arial"/>
              </a:rPr>
              <a:t>Second Outline Level</a:t>
            </a:r>
          </a:p>
          <a:p>
            <a:pPr marL="1296000" lvl="2" indent="-288000">
              <a:spcBef>
                <a:spcPts val="850"/>
              </a:spcBef>
              <a:buClr>
                <a:srgbClr val="000000"/>
              </a:buClr>
              <a:buSzPct val="45000"/>
              <a:buFont typeface="Wingdings" charset="2"/>
              <a:buChar char=""/>
            </a:pPr>
            <a:r>
              <a:rPr lang="en-US" sz="2400" b="0" strike="noStrike" spc="-1">
                <a:latin typeface="Arial"/>
              </a:rPr>
              <a:t>Third Outline Level</a:t>
            </a:r>
          </a:p>
          <a:p>
            <a:pPr marL="1728000" lvl="3" indent="-216000">
              <a:spcBef>
                <a:spcPts val="567"/>
              </a:spcBef>
              <a:buClr>
                <a:srgbClr val="000000"/>
              </a:buClr>
              <a:buSzPct val="75000"/>
              <a:buFont typeface="Symbol" charset="2"/>
              <a:buChar char=""/>
            </a:pPr>
            <a:r>
              <a:rPr lang="en-US" sz="2000" b="0" strike="noStrike" spc="-1">
                <a:latin typeface="Arial"/>
              </a:rPr>
              <a:t>Fourth Outline Level</a:t>
            </a:r>
          </a:p>
          <a:p>
            <a:pPr marL="2160000" lvl="4" indent="-216000">
              <a:spcBef>
                <a:spcPts val="283"/>
              </a:spcBef>
              <a:buClr>
                <a:srgbClr val="000000"/>
              </a:buClr>
              <a:buSzPct val="45000"/>
              <a:buFont typeface="Wingdings" charset="2"/>
              <a:buChar char=""/>
            </a:pPr>
            <a:r>
              <a:rPr lang="en-US" sz="2000" b="0" strike="noStrike" spc="-1">
                <a:latin typeface="Arial"/>
              </a:rPr>
              <a:t>Fifth Outline Level</a:t>
            </a:r>
          </a:p>
          <a:p>
            <a:pPr marL="2592000" lvl="5" indent="-216000">
              <a:spcBef>
                <a:spcPts val="283"/>
              </a:spcBef>
              <a:buClr>
                <a:srgbClr val="000000"/>
              </a:buClr>
              <a:buSzPct val="45000"/>
              <a:buFont typeface="Wingdings" charset="2"/>
              <a:buChar char=""/>
            </a:pPr>
            <a:r>
              <a:rPr lang="en-US" sz="2000" b="0" strike="noStrike" spc="-1">
                <a:latin typeface="Arial"/>
              </a:rPr>
              <a:t>Sixth Outline Level</a:t>
            </a:r>
          </a:p>
          <a:p>
            <a:pPr marL="3024000" lvl="6" indent="-216000">
              <a:spcBef>
                <a:spcPts val="283"/>
              </a:spcBef>
              <a:buClr>
                <a:srgbClr val="000000"/>
              </a:buClr>
              <a:buSzPct val="45000"/>
              <a:buFont typeface="Wingdings" charset="2"/>
              <a:buChar char=""/>
            </a:pPr>
            <a:r>
              <a:rPr lang="en-US"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3324A74-5301-BE2C-0EA2-EA7F533DFB7E}"/>
              </a:ext>
            </a:extLst>
          </p:cNvPr>
          <p:cNvSpPr txBox="1"/>
          <p:nvPr/>
        </p:nvSpPr>
        <p:spPr>
          <a:xfrm>
            <a:off x="1714500" y="9142214"/>
            <a:ext cx="3429000" cy="369332"/>
          </a:xfrm>
          <a:prstGeom prst="rect">
            <a:avLst/>
          </a:prstGeom>
          <a:noFill/>
        </p:spPr>
        <p:txBody>
          <a:bodyPr wrap="square" lIns="91440" tIns="45720" rIns="91440" bIns="45720" anchor="t">
            <a:spAutoFit/>
          </a:bodyPr>
          <a:lstStyle/>
          <a:p>
            <a:pPr algn="ctr"/>
            <a:r>
              <a:rPr lang="en-US" b="1">
                <a:latin typeface="Times New Roman"/>
              </a:rPr>
              <a:t>Figure S1</a:t>
            </a:r>
            <a:r>
              <a:rPr lang="en-US"/>
              <a:t> </a:t>
            </a:r>
          </a:p>
        </p:txBody>
      </p:sp>
      <p:pic>
        <p:nvPicPr>
          <p:cNvPr id="3" name="Picture 2">
            <a:extLst>
              <a:ext uri="{FF2B5EF4-FFF2-40B4-BE49-F238E27FC236}">
                <a16:creationId xmlns:a16="http://schemas.microsoft.com/office/drawing/2014/main" id="{2616072E-A983-DFA6-EB1E-726F99EA17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162" y="68580"/>
            <a:ext cx="6299676" cy="6800850"/>
          </a:xfrm>
          <a:prstGeom prst="rect">
            <a:avLst/>
          </a:prstGeom>
        </p:spPr>
      </p:pic>
      <p:sp>
        <p:nvSpPr>
          <p:cNvPr id="2" name="TextBox 1">
            <a:extLst>
              <a:ext uri="{FF2B5EF4-FFF2-40B4-BE49-F238E27FC236}">
                <a16:creationId xmlns:a16="http://schemas.microsoft.com/office/drawing/2014/main" id="{B1500858-8037-EC97-53AF-FE7EE7C0F1D3}"/>
              </a:ext>
            </a:extLst>
          </p:cNvPr>
          <p:cNvSpPr txBox="1"/>
          <p:nvPr/>
        </p:nvSpPr>
        <p:spPr>
          <a:xfrm>
            <a:off x="-5576" y="6870003"/>
            <a:ext cx="6869151"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100" b="1" dirty="0">
                <a:latin typeface="Times New Roman"/>
                <a:cs typeface="Segoe UI"/>
              </a:rPr>
              <a:t>Fig. S1. Distribution of NUPTs across TE classes and orders detected in the moringa nuclear genome</a:t>
            </a:r>
            <a:r>
              <a:rPr lang="en-US" sz="1100" dirty="0">
                <a:latin typeface="Times New Roman"/>
                <a:cs typeface="Segoe UI"/>
              </a:rPr>
              <a:t>. </a:t>
            </a:r>
            <a:r>
              <a:rPr lang="en-US" sz="1100" err="1">
                <a:latin typeface="Times New Roman"/>
                <a:cs typeface="Segoe UI"/>
              </a:rPr>
              <a:t>Circos</a:t>
            </a:r>
            <a:r>
              <a:rPr lang="en-US" sz="1100" dirty="0">
                <a:latin typeface="Times New Roman"/>
                <a:cs typeface="Segoe UI"/>
              </a:rPr>
              <a:t> plot representation of TEs and NUPTs detected in the moringa nuclear genome. The 14 nuclear chromosomes are represented as grey filled blocks forming a circle and arranged clockwise. Nuclear chromosomes are drawn to scale, with lengths proportional to size and expressed in Mb. Each inner ring contains a line plot representing the density distribution of NUPTs partitioned by class or TEs partitioned by class or order in windows of 500,000 bp.</a:t>
            </a:r>
            <a:r>
              <a:rPr lang="en-US" sz="1100" dirty="0">
                <a:latin typeface="Times New Roman"/>
                <a:cs typeface="Times New Roman"/>
              </a:rPr>
              <a:t> </a:t>
            </a:r>
            <a:endParaRPr lang="en-US" sz="1100" dirty="0"/>
          </a:p>
        </p:txBody>
      </p:sp>
    </p:spTree>
    <p:extLst>
      <p:ext uri="{BB962C8B-B14F-4D97-AF65-F5344CB8AC3E}">
        <p14:creationId xmlns:p14="http://schemas.microsoft.com/office/powerpoint/2010/main" val="1341636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3324A74-5301-BE2C-0EA2-EA7F533DFB7E}"/>
              </a:ext>
            </a:extLst>
          </p:cNvPr>
          <p:cNvSpPr txBox="1"/>
          <p:nvPr/>
        </p:nvSpPr>
        <p:spPr>
          <a:xfrm>
            <a:off x="1714500" y="9142214"/>
            <a:ext cx="3429000" cy="369332"/>
          </a:xfrm>
          <a:prstGeom prst="rect">
            <a:avLst/>
          </a:prstGeom>
          <a:noFill/>
        </p:spPr>
        <p:txBody>
          <a:bodyPr wrap="square" lIns="91440" tIns="45720" rIns="91440" bIns="45720" anchor="t">
            <a:spAutoFit/>
          </a:bodyPr>
          <a:lstStyle/>
          <a:p>
            <a:pPr algn="ctr"/>
            <a:r>
              <a:rPr lang="en-US" b="1">
                <a:latin typeface="Times New Roman"/>
              </a:rPr>
              <a:t>Figure S2</a:t>
            </a:r>
            <a:r>
              <a:rPr lang="en-US"/>
              <a:t> </a:t>
            </a:r>
          </a:p>
        </p:txBody>
      </p:sp>
      <p:pic>
        <p:nvPicPr>
          <p:cNvPr id="4" name="Imagen 3">
            <a:extLst>
              <a:ext uri="{FF2B5EF4-FFF2-40B4-BE49-F238E27FC236}">
                <a16:creationId xmlns:a16="http://schemas.microsoft.com/office/drawing/2014/main" id="{259066E9-8647-352F-8131-DF8004E1B5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756"/>
            <a:ext cx="6858000" cy="3609474"/>
          </a:xfrm>
          <a:prstGeom prst="rect">
            <a:avLst/>
          </a:prstGeom>
        </p:spPr>
      </p:pic>
      <p:sp>
        <p:nvSpPr>
          <p:cNvPr id="2" name="TextBox 1">
            <a:extLst>
              <a:ext uri="{FF2B5EF4-FFF2-40B4-BE49-F238E27FC236}">
                <a16:creationId xmlns:a16="http://schemas.microsoft.com/office/drawing/2014/main" id="{CFD9E481-EF75-4EE2-3E67-FD917D3ABD0E}"/>
              </a:ext>
            </a:extLst>
          </p:cNvPr>
          <p:cNvSpPr txBox="1"/>
          <p:nvPr/>
        </p:nvSpPr>
        <p:spPr>
          <a:xfrm>
            <a:off x="-5576" y="3763058"/>
            <a:ext cx="6869150"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100" b="1" dirty="0">
                <a:latin typeface="Times New Roman"/>
              </a:rPr>
              <a:t>Fig. S</a:t>
            </a:r>
            <a:r>
              <a:rPr lang="en-US" sz="1100" b="1" dirty="0">
                <a:latin typeface="Times New Roman"/>
                <a:cs typeface="Segoe UI"/>
              </a:rPr>
              <a:t>2</a:t>
            </a:r>
            <a:r>
              <a:rPr lang="en-US" sz="1100" b="1" dirty="0">
                <a:latin typeface="Times New Roman"/>
              </a:rPr>
              <a:t>. Distribution of NUPTs across </a:t>
            </a:r>
            <a:r>
              <a:rPr lang="en-US" sz="1100" b="1" dirty="0">
                <a:latin typeface="Times New Roman"/>
                <a:cs typeface="Segoe UI"/>
              </a:rPr>
              <a:t>TE classes</a:t>
            </a:r>
            <a:r>
              <a:rPr lang="en-US" sz="1100" b="1" dirty="0">
                <a:latin typeface="Times New Roman"/>
              </a:rPr>
              <a:t> detected in the nuclear genome of moringa</a:t>
            </a:r>
            <a:r>
              <a:rPr lang="en-US" sz="1100" b="1" dirty="0">
                <a:latin typeface="Times New Roman"/>
                <a:cs typeface="Segoe UI"/>
              </a:rPr>
              <a:t> partitioned by class</a:t>
            </a:r>
            <a:r>
              <a:rPr lang="en-US" sz="1100" b="1" dirty="0">
                <a:latin typeface="Times New Roman"/>
              </a:rPr>
              <a:t>. </a:t>
            </a:r>
            <a:r>
              <a:rPr lang="en-US" sz="1100" dirty="0">
                <a:latin typeface="Times New Roman"/>
              </a:rPr>
              <a:t>For easier visualization, overlap values are displayed as log10-transformed observed/expected base pair overlap counts. </a:t>
            </a:r>
            <a:r>
              <a:rPr lang="en-US" sz="1100" dirty="0">
                <a:latin typeface="Times New Roman"/>
                <a:cs typeface="Segoe UI"/>
              </a:rPr>
              <a:t>Colored asterisks indicate the counts of observed overlapping base pairs between NUPTs and every other TE class were significantly higher or lower than expected, respectively, as resulting from Pearson's Chi-squared tests with Yates' continuity correction.</a:t>
            </a:r>
            <a:r>
              <a:rPr lang="en-US" sz="1100" dirty="0">
                <a:latin typeface="Times New Roman"/>
                <a:cs typeface="Times New Roman"/>
              </a:rPr>
              <a:t> </a:t>
            </a:r>
            <a:endParaRPr lang="en-US" sz="1100" dirty="0"/>
          </a:p>
        </p:txBody>
      </p:sp>
    </p:spTree>
    <p:extLst>
      <p:ext uri="{BB962C8B-B14F-4D97-AF65-F5344CB8AC3E}">
        <p14:creationId xmlns:p14="http://schemas.microsoft.com/office/powerpoint/2010/main" val="2067479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3324A74-5301-BE2C-0EA2-EA7F533DFB7E}"/>
              </a:ext>
            </a:extLst>
          </p:cNvPr>
          <p:cNvSpPr txBox="1"/>
          <p:nvPr/>
        </p:nvSpPr>
        <p:spPr>
          <a:xfrm>
            <a:off x="1714500" y="9142214"/>
            <a:ext cx="3429000" cy="369332"/>
          </a:xfrm>
          <a:prstGeom prst="rect">
            <a:avLst/>
          </a:prstGeom>
          <a:noFill/>
        </p:spPr>
        <p:txBody>
          <a:bodyPr wrap="square" lIns="91440" tIns="45720" rIns="91440" bIns="45720" anchor="t">
            <a:spAutoFit/>
          </a:bodyPr>
          <a:lstStyle/>
          <a:p>
            <a:pPr algn="ctr"/>
            <a:r>
              <a:rPr lang="en-US" b="1">
                <a:latin typeface="Times New Roman"/>
              </a:rPr>
              <a:t>Figure S3</a:t>
            </a:r>
            <a:r>
              <a:rPr lang="en-US"/>
              <a:t> </a:t>
            </a:r>
          </a:p>
        </p:txBody>
      </p:sp>
      <p:pic>
        <p:nvPicPr>
          <p:cNvPr id="3" name="Imagen 2">
            <a:extLst>
              <a:ext uri="{FF2B5EF4-FFF2-40B4-BE49-F238E27FC236}">
                <a16:creationId xmlns:a16="http://schemas.microsoft.com/office/drawing/2014/main" id="{8F660452-D6AB-5D67-2B4B-2F5F10D6A1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3609474"/>
          </a:xfrm>
          <a:prstGeom prst="rect">
            <a:avLst/>
          </a:prstGeom>
        </p:spPr>
      </p:pic>
      <p:sp>
        <p:nvSpPr>
          <p:cNvPr id="2" name="TextBox 1">
            <a:extLst>
              <a:ext uri="{FF2B5EF4-FFF2-40B4-BE49-F238E27FC236}">
                <a16:creationId xmlns:a16="http://schemas.microsoft.com/office/drawing/2014/main" id="{B523A500-66FA-561F-D740-444F39605DC7}"/>
              </a:ext>
            </a:extLst>
          </p:cNvPr>
          <p:cNvSpPr txBox="1"/>
          <p:nvPr/>
        </p:nvSpPr>
        <p:spPr>
          <a:xfrm>
            <a:off x="-5575" y="3609801"/>
            <a:ext cx="6869150"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100" b="1" dirty="0">
                <a:latin typeface="Times New Roman"/>
                <a:cs typeface="Times New Roman"/>
              </a:rPr>
              <a:t>Fig. S3. Distribution of NUPTs across TE orders detected in the nuclear genome of moringa partitioned by class. </a:t>
            </a:r>
            <a:r>
              <a:rPr lang="en-US" sz="1100" dirty="0">
                <a:latin typeface="Times New Roman"/>
                <a:cs typeface="Times New Roman"/>
              </a:rPr>
              <a:t>For easier visualization, overlap values are displayed as log10-transformed observed/expected base pair overlap counts. Colored asterisks indicate the counts of observed overlapping base pairs between NUPTs and every other TE order were significantly higher or lower than expected, respectively, as resulting from Pearson's Chi-squared tests with Yates' continuity correction. </a:t>
            </a:r>
            <a:endParaRPr lang="en-US" sz="1100" dirty="0"/>
          </a:p>
        </p:txBody>
      </p:sp>
    </p:spTree>
    <p:extLst>
      <p:ext uri="{BB962C8B-B14F-4D97-AF65-F5344CB8AC3E}">
        <p14:creationId xmlns:p14="http://schemas.microsoft.com/office/powerpoint/2010/main" val="2424058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3324A74-5301-BE2C-0EA2-EA7F533DFB7E}"/>
              </a:ext>
            </a:extLst>
          </p:cNvPr>
          <p:cNvSpPr txBox="1"/>
          <p:nvPr/>
        </p:nvSpPr>
        <p:spPr>
          <a:xfrm>
            <a:off x="1714500" y="9142214"/>
            <a:ext cx="3429000" cy="369332"/>
          </a:xfrm>
          <a:prstGeom prst="rect">
            <a:avLst/>
          </a:prstGeom>
          <a:noFill/>
        </p:spPr>
        <p:txBody>
          <a:bodyPr wrap="square" lIns="91440" tIns="45720" rIns="91440" bIns="45720" anchor="t">
            <a:spAutoFit/>
          </a:bodyPr>
          <a:lstStyle/>
          <a:p>
            <a:pPr algn="ctr"/>
            <a:r>
              <a:rPr lang="en-US" b="1">
                <a:latin typeface="Times New Roman"/>
              </a:rPr>
              <a:t>Figure S4</a:t>
            </a:r>
            <a:r>
              <a:rPr lang="en-US"/>
              <a:t> </a:t>
            </a:r>
          </a:p>
        </p:txBody>
      </p:sp>
      <p:pic>
        <p:nvPicPr>
          <p:cNvPr id="3" name="Imagen 2">
            <a:extLst>
              <a:ext uri="{FF2B5EF4-FFF2-40B4-BE49-F238E27FC236}">
                <a16:creationId xmlns:a16="http://schemas.microsoft.com/office/drawing/2014/main" id="{4447D969-DAA1-8B5B-AD81-0F4E7D0332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797"/>
            <a:ext cx="6858000" cy="4692316"/>
          </a:xfrm>
          <a:prstGeom prst="rect">
            <a:avLst/>
          </a:prstGeom>
        </p:spPr>
      </p:pic>
      <p:sp>
        <p:nvSpPr>
          <p:cNvPr id="2" name="TextBox 1">
            <a:extLst>
              <a:ext uri="{FF2B5EF4-FFF2-40B4-BE49-F238E27FC236}">
                <a16:creationId xmlns:a16="http://schemas.microsoft.com/office/drawing/2014/main" id="{3F69687E-FA58-976D-9AB1-340B683CDFC6}"/>
              </a:ext>
            </a:extLst>
          </p:cNvPr>
          <p:cNvSpPr txBox="1"/>
          <p:nvPr/>
        </p:nvSpPr>
        <p:spPr>
          <a:xfrm>
            <a:off x="-5576" y="4752265"/>
            <a:ext cx="6869151"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100" b="1" dirty="0">
                <a:latin typeface="Times New Roman"/>
                <a:cs typeface="Segoe UI"/>
              </a:rPr>
              <a:t>Fig. S4. Distribution of NUPTs across TE superfamilies detected in the nuclear genome of moringa partitioned by class. </a:t>
            </a:r>
            <a:r>
              <a:rPr lang="en-US" sz="1100" dirty="0">
                <a:latin typeface="Times New Roman"/>
                <a:cs typeface="Segoe UI"/>
              </a:rPr>
              <a:t>For easier visualization, overlap values are displayed as log10-transformed observed/expected base pair overlap counts. Colored asterisks indicate the counts of observed overlapping base pairs between NUPTs and every other TE superfamily were significantly higher or lower than expected, respectively, as resulting from Pearson's Chi-squared tests with Yates' continuity correction.</a:t>
            </a:r>
            <a:r>
              <a:rPr lang="en-US" sz="1100" dirty="0">
                <a:latin typeface="Times New Roman"/>
                <a:cs typeface="Times New Roman"/>
              </a:rPr>
              <a:t> </a:t>
            </a:r>
            <a:endParaRPr lang="en-US" sz="1100" dirty="0"/>
          </a:p>
        </p:txBody>
      </p:sp>
    </p:spTree>
    <p:extLst>
      <p:ext uri="{BB962C8B-B14F-4D97-AF65-F5344CB8AC3E}">
        <p14:creationId xmlns:p14="http://schemas.microsoft.com/office/powerpoint/2010/main" val="2881418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4">
            <a:extLst>
              <a:ext uri="{FF2B5EF4-FFF2-40B4-BE49-F238E27FC236}">
                <a16:creationId xmlns:a16="http://schemas.microsoft.com/office/drawing/2014/main" id="{23324A74-5301-BE2C-0EA2-EA7F533DFB7E}"/>
              </a:ext>
            </a:extLst>
          </p:cNvPr>
          <p:cNvSpPr txBox="1"/>
          <p:nvPr/>
        </p:nvSpPr>
        <p:spPr>
          <a:xfrm>
            <a:off x="1714500" y="9142214"/>
            <a:ext cx="3429000" cy="369332"/>
          </a:xfrm>
          <a:prstGeom prst="rect">
            <a:avLst/>
          </a:prstGeom>
          <a:noFill/>
        </p:spPr>
        <p:txBody>
          <a:bodyPr wrap="square" lIns="91440" tIns="45720" rIns="91440" bIns="45720" anchor="t">
            <a:spAutoFit/>
          </a:bodyPr>
          <a:lstStyle/>
          <a:p>
            <a:pPr algn="ctr"/>
            <a:r>
              <a:rPr lang="en-US" b="1">
                <a:latin typeface="Times New Roman"/>
              </a:rPr>
              <a:t>Figure S5</a:t>
            </a:r>
            <a:r>
              <a:rPr lang="en-US"/>
              <a:t> </a:t>
            </a:r>
          </a:p>
        </p:txBody>
      </p:sp>
      <p:pic>
        <p:nvPicPr>
          <p:cNvPr id="2" name="Picture 1" descr="A black and white bar chart&#10;&#10;Description automatically generated">
            <a:extLst>
              <a:ext uri="{FF2B5EF4-FFF2-40B4-BE49-F238E27FC236}">
                <a16:creationId xmlns:a16="http://schemas.microsoft.com/office/drawing/2014/main" id="{377B9CF9-431A-8D73-171C-CE3A2B6CA6ED}"/>
              </a:ext>
            </a:extLst>
          </p:cNvPr>
          <p:cNvPicPr>
            <a:picLocks noChangeAspect="1"/>
          </p:cNvPicPr>
          <p:nvPr/>
        </p:nvPicPr>
        <p:blipFill>
          <a:blip r:embed="rId2"/>
          <a:stretch>
            <a:fillRect/>
          </a:stretch>
        </p:blipFill>
        <p:spPr>
          <a:xfrm>
            <a:off x="655939" y="331318"/>
            <a:ext cx="5660851" cy="2123863"/>
          </a:xfrm>
          <a:prstGeom prst="rect">
            <a:avLst/>
          </a:prstGeom>
        </p:spPr>
      </p:pic>
      <p:sp>
        <p:nvSpPr>
          <p:cNvPr id="3" name="TextBox 2">
            <a:extLst>
              <a:ext uri="{FF2B5EF4-FFF2-40B4-BE49-F238E27FC236}">
                <a16:creationId xmlns:a16="http://schemas.microsoft.com/office/drawing/2014/main" id="{A08E869D-C84D-413F-CA07-538EC2869E20}"/>
              </a:ext>
            </a:extLst>
          </p:cNvPr>
          <p:cNvSpPr txBox="1"/>
          <p:nvPr/>
        </p:nvSpPr>
        <p:spPr>
          <a:xfrm>
            <a:off x="-5576" y="2495201"/>
            <a:ext cx="686915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200" b="1">
                <a:latin typeface="Times New Roman"/>
                <a:cs typeface="Segoe UI"/>
              </a:rPr>
              <a:t>Fig. S5. Distribution of NUPTs across regions of structural genes detected in the nuclear genome of moringa. </a:t>
            </a:r>
            <a:r>
              <a:rPr lang="en-US" sz="1200">
                <a:latin typeface="Times New Roman"/>
                <a:cs typeface="Segoe UI"/>
              </a:rPr>
              <a:t>For easier visualization, overlap values are displayed as log10-transformed observed/expected base pair overlap counts. Asterisks indicate the counts of observed overlapping base pairs between NUPTs and every other gene region were significantly higher or lower than expected, respectively, as resulting from Pearson's Chi-squared tests with Yates' continuity correction.</a:t>
            </a:r>
            <a:r>
              <a:rPr lang="en-US" sz="1200" dirty="0">
                <a:latin typeface="Times New Roman"/>
                <a:cs typeface="Times New Roman"/>
              </a:rPr>
              <a:t> </a:t>
            </a:r>
            <a:endParaRPr lang="en-US" dirty="0"/>
          </a:p>
        </p:txBody>
      </p:sp>
    </p:spTree>
    <p:extLst>
      <p:ext uri="{BB962C8B-B14F-4D97-AF65-F5344CB8AC3E}">
        <p14:creationId xmlns:p14="http://schemas.microsoft.com/office/powerpoint/2010/main" val="10625099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A4 Paper (210x297 mm)</PresentationFormat>
  <Slides>5</Slides>
  <Notes>0</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Lorenzo Carretero Paulet</dc:creator>
  <dc:description/>
  <cp:revision>38</cp:revision>
  <dcterms:created xsi:type="dcterms:W3CDTF">2021-09-14T09:46:00Z</dcterms:created>
  <dcterms:modified xsi:type="dcterms:W3CDTF">2024-04-30T07:20:16Z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74BE23D7A87F46DCBBD7138D97237149</vt:lpwstr>
  </property>
  <property fmtid="{D5CDD505-2E9C-101B-9397-08002B2CF9AE}" pid="3" name="KSOProductBuildVer">
    <vt:lpwstr>3082-11.2.0.10323</vt:lpwstr>
  </property>
  <property fmtid="{D5CDD505-2E9C-101B-9397-08002B2CF9AE}" pid="4" name="PresentationFormat">
    <vt:lpwstr>A4 Paper (210x297 mm)</vt:lpwstr>
  </property>
  <property fmtid="{D5CDD505-2E9C-101B-9397-08002B2CF9AE}" pid="5" name="Slides">
    <vt:i4>7</vt:i4>
  </property>
</Properties>
</file>