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3904" autoAdjust="0"/>
  </p:normalViewPr>
  <p:slideViewPr>
    <p:cSldViewPr snapToGrid="0">
      <p:cViewPr>
        <p:scale>
          <a:sx n="66" d="100"/>
          <a:sy n="66" d="100"/>
        </p:scale>
        <p:origin x="236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99708-A44B-938E-2B84-1FC488918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546BB3-936B-07C5-BDBD-15C56E571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3FE01A-12FE-B6FB-8AF3-C8B5C30F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F5C445-EF55-2646-05F1-1B4BF3E0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5005D9-7378-CC12-7F54-DC5E51EB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46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A1DE8E-0BE8-7701-23B6-27B1F119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446AFA-998A-5B01-C15A-4A2D8F717A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3834AF-9CBB-0C72-AE55-FB380714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670E82-D995-023D-235C-00D3F528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BDC7B6-D63F-CF38-564B-181B2E7B8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017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73D8B6B-FA71-6111-60B6-6E17D6B1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527265-EB14-5439-16EC-6814BDBCB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5FC7E2-822A-9D55-7AB0-528F169A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4917D9-B44B-EEA3-99A8-7F23C43C6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F9BDAF-CEBB-FD65-9028-2DCC608E8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82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DDF1A3-D6B0-EC09-AB30-B4E6C24E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D44FC9-B70F-40B4-BEC8-72B020ABA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E474E4-51A9-B3D8-E05A-58661A07A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A5DDC0-3BB5-628A-4127-474F3FD9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BAE5A3-B1BA-9717-CBD2-674E6DB4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78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E1F72A-A7E4-3E82-ED06-9833B495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826730-C21C-7585-D9FC-62CD550D5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3A1AA-6CA8-1AA4-2FEC-CD6C4B8AD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B9377B-3BD6-8677-152B-A012AAA36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B78309B-2DF0-AB4D-B92D-9D33E7247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96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884E42-1CAD-C496-3456-2DC590369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B01D5B-89DD-7DAE-D6DC-68D5DF668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60E6818-4AB7-8C6F-04FD-441D2B0FA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FAB822-65CC-29E3-700A-C91CC0BC3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7E4F8D-A527-3F2C-881A-906997C9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2FBE21-87FB-60F9-4580-DAB22D412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66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DD380-0404-49AD-DF3B-FBE31404C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C78ECA-F27D-5FC1-AD32-A9F831FEC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BDED74-3753-227D-390F-6E77E5A0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073E52E-95B0-57F0-E417-15567A5CF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C48E4A-2611-D75E-0543-1A62F5A26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213B37-DB13-2390-9192-91838446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F62CC81-5BBE-847C-F2AC-0463C355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E8610AC-9FD0-3169-4D2F-C19A14B8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96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71D115-057A-9D8C-28E1-43FDB69DC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5DB3F53-32A6-9C3C-02FE-17B59E610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F6B0FED-350A-1002-F67F-E059B90F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93AD178-FEC0-A6A4-C8C3-0132FCE3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01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EA2506C-0781-E7F5-9906-B01F74B3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CDB4539-32C6-1691-6BC7-FAD1690A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BC6F3B-3017-345C-7570-C2CDC47BC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27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9F9C0-7239-0062-B4A3-15196EFCD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F0493AD-DCDD-E84A-EA10-AF1A744D7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34DF62-0461-0B5C-AA7E-4881B1510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93AF42-6C38-6650-925C-B69EBBEF3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D21858-903C-3392-52C1-730F2109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E6105B-BC23-D89C-72B4-0FBBF553A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641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FB1E69-17BA-2C04-DEFF-7CA1439CA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58667D8-1A50-9910-F8B9-9537AD4F22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CDA2724-0549-1939-5074-7EEEB55BD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59DECF2-85E0-7C5D-0B7C-68BE35DB0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D1F7CC-B7A4-D7DE-E6D6-28D574410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6124AD-A33D-B136-8D2B-4EB19F5F6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48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D30D3D3-ABA6-B2E2-EED0-13D3A79B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88FFDEE-A7D7-AAC7-BDC0-E3D5151B8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B2C8C5-9B0C-4852-9B65-413A03E56C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F4CB-0F34-40C5-B098-8746F6F73BE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1FD2F8-7B38-9AFA-BCC3-0313220B6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82AA1A-562B-89ED-F264-29BC66C4D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3761A-BA35-4E84-B0A6-E8DA270F1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8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471A3A2-D21A-793C-E8BC-1CBCA18E1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37" y="39598"/>
            <a:ext cx="5919643" cy="4477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B400D5E-7D40-269A-3235-7476A6ABF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20" y="371690"/>
            <a:ext cx="5247289" cy="396853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FB0DFDF-C88F-FCB6-FD2B-903D18E071E6}"/>
              </a:ext>
            </a:extLst>
          </p:cNvPr>
          <p:cNvSpPr txBox="1"/>
          <p:nvPr/>
        </p:nvSpPr>
        <p:spPr>
          <a:xfrm>
            <a:off x="2099947" y="208433"/>
            <a:ext cx="141890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G-BOX（</a:t>
            </a:r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CACGTG</a:t>
            </a:r>
            <a:r>
              <a:rPr lang="zh-CN" alt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588681-7495-0B6B-1543-B92B7CA35BAE}"/>
              </a:ext>
            </a:extLst>
          </p:cNvPr>
          <p:cNvSpPr txBox="1"/>
          <p:nvPr/>
        </p:nvSpPr>
        <p:spPr>
          <a:xfrm rot="19031656">
            <a:off x="1816495" y="243497"/>
            <a:ext cx="10455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DD3B8D7-2C28-EDCD-1E2D-16CF43877BE8}"/>
              </a:ext>
            </a:extLst>
          </p:cNvPr>
          <p:cNvSpPr txBox="1"/>
          <p:nvPr/>
        </p:nvSpPr>
        <p:spPr>
          <a:xfrm rot="19031656">
            <a:off x="2039887" y="267069"/>
            <a:ext cx="9221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DFC5BBD-C7A2-8812-6CA6-3E6FBD69A4F1}"/>
              </a:ext>
            </a:extLst>
          </p:cNvPr>
          <p:cNvSpPr txBox="1"/>
          <p:nvPr/>
        </p:nvSpPr>
        <p:spPr>
          <a:xfrm rot="19031656">
            <a:off x="2170109" y="166576"/>
            <a:ext cx="13379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E512ECD-61FC-2E9B-1C1E-EFE18E704BB0}"/>
              </a:ext>
            </a:extLst>
          </p:cNvPr>
          <p:cNvSpPr txBox="1"/>
          <p:nvPr/>
        </p:nvSpPr>
        <p:spPr>
          <a:xfrm rot="19031656">
            <a:off x="2514487" y="394089"/>
            <a:ext cx="6188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D1B3314-1B8F-1000-16E2-39F0AD19CE3A}"/>
              </a:ext>
            </a:extLst>
          </p:cNvPr>
          <p:cNvSpPr txBox="1"/>
          <p:nvPr/>
        </p:nvSpPr>
        <p:spPr>
          <a:xfrm rot="18780304">
            <a:off x="6814591" y="923989"/>
            <a:ext cx="9621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1945C6B-0D18-1C6F-82AA-9F74E41B92A8}"/>
              </a:ext>
            </a:extLst>
          </p:cNvPr>
          <p:cNvSpPr txBox="1"/>
          <p:nvPr/>
        </p:nvSpPr>
        <p:spPr>
          <a:xfrm rot="18811423">
            <a:off x="7049206" y="955330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21626E6-3CAB-66F5-79D7-C2C41B93572D}"/>
              </a:ext>
            </a:extLst>
          </p:cNvPr>
          <p:cNvSpPr txBox="1"/>
          <p:nvPr/>
        </p:nvSpPr>
        <p:spPr>
          <a:xfrm rot="19031656">
            <a:off x="7254817" y="1098060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459B927-8232-5D3D-6E46-0208B33E6010}"/>
              </a:ext>
            </a:extLst>
          </p:cNvPr>
          <p:cNvSpPr txBox="1"/>
          <p:nvPr/>
        </p:nvSpPr>
        <p:spPr>
          <a:xfrm rot="19031656">
            <a:off x="7460087" y="1091081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ABDA0B6-DDF7-DD09-351B-95537E75B233}"/>
              </a:ext>
            </a:extLst>
          </p:cNvPr>
          <p:cNvSpPr txBox="1"/>
          <p:nvPr/>
        </p:nvSpPr>
        <p:spPr>
          <a:xfrm>
            <a:off x="7097730" y="870054"/>
            <a:ext cx="7813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5F030A5-BDA4-82D6-5EA6-4165BBB8E80B}"/>
              </a:ext>
            </a:extLst>
          </p:cNvPr>
          <p:cNvSpPr txBox="1"/>
          <p:nvPr/>
        </p:nvSpPr>
        <p:spPr>
          <a:xfrm rot="19031656">
            <a:off x="7633973" y="944284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9D87B7F-B4BC-61B3-8D6F-428F7207481B}"/>
              </a:ext>
            </a:extLst>
          </p:cNvPr>
          <p:cNvSpPr txBox="1"/>
          <p:nvPr/>
        </p:nvSpPr>
        <p:spPr>
          <a:xfrm rot="19031656">
            <a:off x="8039300" y="1081350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D71559D-15B0-13AD-DE6F-AEEEF48E358D}"/>
              </a:ext>
            </a:extLst>
          </p:cNvPr>
          <p:cNvSpPr txBox="1"/>
          <p:nvPr/>
        </p:nvSpPr>
        <p:spPr>
          <a:xfrm rot="19031656">
            <a:off x="8241301" y="1095239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BDF6AF2-46CF-B414-FFF3-7C2CD07F13E8}"/>
              </a:ext>
            </a:extLst>
          </p:cNvPr>
          <p:cNvSpPr txBox="1"/>
          <p:nvPr/>
        </p:nvSpPr>
        <p:spPr>
          <a:xfrm>
            <a:off x="7867886" y="871935"/>
            <a:ext cx="1229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C8BA08F-11D3-E661-1FA7-70BDEFFAA07C}"/>
              </a:ext>
            </a:extLst>
          </p:cNvPr>
          <p:cNvSpPr txBox="1"/>
          <p:nvPr/>
        </p:nvSpPr>
        <p:spPr>
          <a:xfrm rot="19031656">
            <a:off x="8410642" y="958929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C47282F-4CBD-53F0-AA02-94FCD5451DD6}"/>
              </a:ext>
            </a:extLst>
          </p:cNvPr>
          <p:cNvSpPr txBox="1"/>
          <p:nvPr/>
        </p:nvSpPr>
        <p:spPr>
          <a:xfrm rot="19031656">
            <a:off x="8801730" y="1081349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0DB8782-8E68-FD92-11A0-EBDDF26C79C4}"/>
              </a:ext>
            </a:extLst>
          </p:cNvPr>
          <p:cNvSpPr txBox="1"/>
          <p:nvPr/>
        </p:nvSpPr>
        <p:spPr>
          <a:xfrm rot="19031656">
            <a:off x="8994808" y="1086398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EEEB6C6-DF49-A044-11E9-0D7E50EB5857}"/>
              </a:ext>
            </a:extLst>
          </p:cNvPr>
          <p:cNvSpPr txBox="1"/>
          <p:nvPr/>
        </p:nvSpPr>
        <p:spPr>
          <a:xfrm>
            <a:off x="8650402" y="873074"/>
            <a:ext cx="1229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763FC23-EE2A-FC3F-A551-1DCBCF3F480B}"/>
              </a:ext>
            </a:extLst>
          </p:cNvPr>
          <p:cNvSpPr txBox="1"/>
          <p:nvPr/>
        </p:nvSpPr>
        <p:spPr>
          <a:xfrm rot="19031656">
            <a:off x="7823398" y="1013096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7526217-AD74-E384-77CD-B711806C1057}"/>
              </a:ext>
            </a:extLst>
          </p:cNvPr>
          <p:cNvSpPr txBox="1"/>
          <p:nvPr/>
        </p:nvSpPr>
        <p:spPr>
          <a:xfrm rot="19031656">
            <a:off x="8589597" y="992070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C62FC5C-55C4-D518-AD1F-0B20406730D5}"/>
              </a:ext>
            </a:extLst>
          </p:cNvPr>
          <p:cNvSpPr txBox="1"/>
          <p:nvPr/>
        </p:nvSpPr>
        <p:spPr>
          <a:xfrm rot="19031656">
            <a:off x="9144511" y="953496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2363432-2695-60FB-EB40-EF4DF2352FC7}"/>
              </a:ext>
            </a:extLst>
          </p:cNvPr>
          <p:cNvSpPr txBox="1"/>
          <p:nvPr/>
        </p:nvSpPr>
        <p:spPr>
          <a:xfrm rot="19031656">
            <a:off x="9343473" y="986540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355BD8CC-2C94-0AF6-2D0C-8792EA219DCE}"/>
              </a:ext>
            </a:extLst>
          </p:cNvPr>
          <p:cNvSpPr txBox="1"/>
          <p:nvPr/>
        </p:nvSpPr>
        <p:spPr>
          <a:xfrm rot="19031656">
            <a:off x="9570637" y="1073553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6DD302F0-2708-A444-6DC4-6F260DBA525B}"/>
              </a:ext>
            </a:extLst>
          </p:cNvPr>
          <p:cNvSpPr txBox="1"/>
          <p:nvPr/>
        </p:nvSpPr>
        <p:spPr>
          <a:xfrm rot="19031656">
            <a:off x="9781102" y="1101333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C71EC4BF-015D-4D14-8177-A65ED50FF5A1}"/>
              </a:ext>
            </a:extLst>
          </p:cNvPr>
          <p:cNvSpPr txBox="1"/>
          <p:nvPr/>
        </p:nvSpPr>
        <p:spPr>
          <a:xfrm>
            <a:off x="9414366" y="873074"/>
            <a:ext cx="1229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1C4F32C8-84FF-9475-973A-6B917795C0E5}"/>
              </a:ext>
            </a:extLst>
          </p:cNvPr>
          <p:cNvSpPr txBox="1"/>
          <p:nvPr/>
        </p:nvSpPr>
        <p:spPr>
          <a:xfrm>
            <a:off x="1426401" y="117480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FC1D191-B42B-69F4-26F3-BD1E277A0687}"/>
              </a:ext>
            </a:extLst>
          </p:cNvPr>
          <p:cNvSpPr txBox="1"/>
          <p:nvPr/>
        </p:nvSpPr>
        <p:spPr>
          <a:xfrm>
            <a:off x="1418144" y="1291070"/>
            <a:ext cx="488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A1D8D7EB-3AD2-6CD0-E4F2-4FC8ADCAE288}"/>
              </a:ext>
            </a:extLst>
          </p:cNvPr>
          <p:cNvCxnSpPr>
            <a:cxnSpLocks/>
          </p:cNvCxnSpPr>
          <p:nvPr/>
        </p:nvCxnSpPr>
        <p:spPr>
          <a:xfrm>
            <a:off x="1856115" y="1315855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A89D6D0B-EABB-1C66-DCE2-13D92CA90104}"/>
              </a:ext>
            </a:extLst>
          </p:cNvPr>
          <p:cNvSpPr txBox="1"/>
          <p:nvPr/>
        </p:nvSpPr>
        <p:spPr>
          <a:xfrm>
            <a:off x="1442571" y="1379058"/>
            <a:ext cx="43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B5D840A9-70D7-5106-9BB9-CA32CF022010}"/>
              </a:ext>
            </a:extLst>
          </p:cNvPr>
          <p:cNvSpPr txBox="1"/>
          <p:nvPr/>
        </p:nvSpPr>
        <p:spPr>
          <a:xfrm>
            <a:off x="1442571" y="1485408"/>
            <a:ext cx="6504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E62A415-A8C7-3A65-6832-1CD7B63B7946}"/>
              </a:ext>
            </a:extLst>
          </p:cNvPr>
          <p:cNvSpPr txBox="1"/>
          <p:nvPr/>
        </p:nvSpPr>
        <p:spPr>
          <a:xfrm>
            <a:off x="1442571" y="1593130"/>
            <a:ext cx="6504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2E52C3D9-9FFF-7EA8-00CF-4ACD575AF072}"/>
              </a:ext>
            </a:extLst>
          </p:cNvPr>
          <p:cNvSpPr txBox="1"/>
          <p:nvPr/>
        </p:nvSpPr>
        <p:spPr>
          <a:xfrm>
            <a:off x="1433812" y="1714147"/>
            <a:ext cx="6504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79B235AD-5E04-334F-5356-23037C565FDC}"/>
              </a:ext>
            </a:extLst>
          </p:cNvPr>
          <p:cNvCxnSpPr>
            <a:cxnSpLocks/>
          </p:cNvCxnSpPr>
          <p:nvPr/>
        </p:nvCxnSpPr>
        <p:spPr>
          <a:xfrm>
            <a:off x="1855817" y="145660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70AD0EC7-9A3F-FDFA-C237-ACF781864D2E}"/>
              </a:ext>
            </a:extLst>
          </p:cNvPr>
          <p:cNvCxnSpPr>
            <a:cxnSpLocks/>
          </p:cNvCxnSpPr>
          <p:nvPr/>
        </p:nvCxnSpPr>
        <p:spPr>
          <a:xfrm>
            <a:off x="1849244" y="1531755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D1B60CC1-79EE-ABD3-88A7-F7B8FC9C04C1}"/>
              </a:ext>
            </a:extLst>
          </p:cNvPr>
          <p:cNvCxnSpPr>
            <a:cxnSpLocks/>
          </p:cNvCxnSpPr>
          <p:nvPr/>
        </p:nvCxnSpPr>
        <p:spPr>
          <a:xfrm>
            <a:off x="1849244" y="1620655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4F5D59E7-7BCF-7644-B67E-32A4E9A89EFC}"/>
              </a:ext>
            </a:extLst>
          </p:cNvPr>
          <p:cNvCxnSpPr>
            <a:cxnSpLocks/>
          </p:cNvCxnSpPr>
          <p:nvPr/>
        </p:nvCxnSpPr>
        <p:spPr>
          <a:xfrm>
            <a:off x="1855817" y="1738130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61F9EE2D-25DB-27CD-E453-6B2C4D7F189B}"/>
              </a:ext>
            </a:extLst>
          </p:cNvPr>
          <p:cNvCxnSpPr>
            <a:cxnSpLocks/>
          </p:cNvCxnSpPr>
          <p:nvPr/>
        </p:nvCxnSpPr>
        <p:spPr>
          <a:xfrm>
            <a:off x="1855817" y="1821869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4E2C57E-AA65-0C6C-28CA-DE6C534CFC36}"/>
              </a:ext>
            </a:extLst>
          </p:cNvPr>
          <p:cNvCxnSpPr>
            <a:cxnSpLocks/>
          </p:cNvCxnSpPr>
          <p:nvPr/>
        </p:nvCxnSpPr>
        <p:spPr>
          <a:xfrm>
            <a:off x="6763110" y="2121194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E1480F52-9E65-DB85-64C3-A0423998D5E5}"/>
              </a:ext>
            </a:extLst>
          </p:cNvPr>
          <p:cNvCxnSpPr>
            <a:cxnSpLocks/>
          </p:cNvCxnSpPr>
          <p:nvPr/>
        </p:nvCxnSpPr>
        <p:spPr>
          <a:xfrm>
            <a:off x="6777354" y="2288133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5082B03B-C3D5-9823-9587-8CE6B1E4DAF5}"/>
              </a:ext>
            </a:extLst>
          </p:cNvPr>
          <p:cNvCxnSpPr>
            <a:cxnSpLocks/>
          </p:cNvCxnSpPr>
          <p:nvPr/>
        </p:nvCxnSpPr>
        <p:spPr>
          <a:xfrm>
            <a:off x="6777354" y="238710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1120E298-E920-506D-979F-8450F1A80A15}"/>
              </a:ext>
            </a:extLst>
          </p:cNvPr>
          <p:cNvCxnSpPr>
            <a:cxnSpLocks/>
          </p:cNvCxnSpPr>
          <p:nvPr/>
        </p:nvCxnSpPr>
        <p:spPr>
          <a:xfrm>
            <a:off x="6777354" y="247600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5D94ADAD-1928-521F-340F-BC1360004FC4}"/>
              </a:ext>
            </a:extLst>
          </p:cNvPr>
          <p:cNvCxnSpPr>
            <a:cxnSpLocks/>
          </p:cNvCxnSpPr>
          <p:nvPr/>
        </p:nvCxnSpPr>
        <p:spPr>
          <a:xfrm>
            <a:off x="6777354" y="2633957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58DAF86A-0658-EF1B-4CA7-75609CA7BD69}"/>
              </a:ext>
            </a:extLst>
          </p:cNvPr>
          <p:cNvCxnSpPr>
            <a:cxnSpLocks/>
          </p:cNvCxnSpPr>
          <p:nvPr/>
        </p:nvCxnSpPr>
        <p:spPr>
          <a:xfrm>
            <a:off x="6777354" y="2758177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文本框 64">
            <a:extLst>
              <a:ext uri="{FF2B5EF4-FFF2-40B4-BE49-F238E27FC236}">
                <a16:creationId xmlns:a16="http://schemas.microsoft.com/office/drawing/2014/main" id="{71779131-5245-AA07-1D99-1A02D380831A}"/>
              </a:ext>
            </a:extLst>
          </p:cNvPr>
          <p:cNvSpPr txBox="1"/>
          <p:nvPr/>
        </p:nvSpPr>
        <p:spPr>
          <a:xfrm>
            <a:off x="6328343" y="2026284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4CFF72CF-6C1E-7534-9D06-E460F203251B}"/>
              </a:ext>
            </a:extLst>
          </p:cNvPr>
          <p:cNvSpPr txBox="1"/>
          <p:nvPr/>
        </p:nvSpPr>
        <p:spPr>
          <a:xfrm>
            <a:off x="6336969" y="217039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A7D6E8A-37B6-18D6-48C7-1438D2886EDA}"/>
              </a:ext>
            </a:extLst>
          </p:cNvPr>
          <p:cNvSpPr txBox="1"/>
          <p:nvPr/>
        </p:nvSpPr>
        <p:spPr>
          <a:xfrm>
            <a:off x="6353612" y="2278119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F1253B9E-A5E5-6D25-311E-9B3481270BC0}"/>
              </a:ext>
            </a:extLst>
          </p:cNvPr>
          <p:cNvSpPr txBox="1"/>
          <p:nvPr/>
        </p:nvSpPr>
        <p:spPr>
          <a:xfrm>
            <a:off x="6357364" y="2395855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A130F1D3-5086-5CEF-E0D2-5A47B63395A0}"/>
              </a:ext>
            </a:extLst>
          </p:cNvPr>
          <p:cNvSpPr txBox="1"/>
          <p:nvPr/>
        </p:nvSpPr>
        <p:spPr>
          <a:xfrm>
            <a:off x="6361116" y="2519198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7FB2DBCE-4E87-C309-8B81-DFD920238AF1}"/>
              </a:ext>
            </a:extLst>
          </p:cNvPr>
          <p:cNvSpPr txBox="1"/>
          <p:nvPr/>
        </p:nvSpPr>
        <p:spPr>
          <a:xfrm>
            <a:off x="6361116" y="2641424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4" name="直接连接符 83">
            <a:extLst>
              <a:ext uri="{FF2B5EF4-FFF2-40B4-BE49-F238E27FC236}">
                <a16:creationId xmlns:a16="http://schemas.microsoft.com/office/drawing/2014/main" id="{1D0E47DF-545C-33DF-6E37-E927C78B4DF8}"/>
              </a:ext>
            </a:extLst>
          </p:cNvPr>
          <p:cNvCxnSpPr>
            <a:cxnSpLocks/>
          </p:cNvCxnSpPr>
          <p:nvPr/>
        </p:nvCxnSpPr>
        <p:spPr>
          <a:xfrm>
            <a:off x="7156934" y="1036617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2AC3C560-7EC3-F855-39BA-B1A913084200}"/>
              </a:ext>
            </a:extLst>
          </p:cNvPr>
          <p:cNvCxnSpPr>
            <a:cxnSpLocks/>
          </p:cNvCxnSpPr>
          <p:nvPr/>
        </p:nvCxnSpPr>
        <p:spPr>
          <a:xfrm>
            <a:off x="7929363" y="1036617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>
            <a:extLst>
              <a:ext uri="{FF2B5EF4-FFF2-40B4-BE49-F238E27FC236}">
                <a16:creationId xmlns:a16="http://schemas.microsoft.com/office/drawing/2014/main" id="{FC0E606D-7914-2ACF-DF50-87DEA4FEB6A1}"/>
              </a:ext>
            </a:extLst>
          </p:cNvPr>
          <p:cNvCxnSpPr>
            <a:cxnSpLocks/>
          </p:cNvCxnSpPr>
          <p:nvPr/>
        </p:nvCxnSpPr>
        <p:spPr>
          <a:xfrm>
            <a:off x="8717761" y="1036617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EDAFC2BD-5485-20E4-AB32-6AA9D38044D7}"/>
              </a:ext>
            </a:extLst>
          </p:cNvPr>
          <p:cNvCxnSpPr>
            <a:cxnSpLocks/>
          </p:cNvCxnSpPr>
          <p:nvPr/>
        </p:nvCxnSpPr>
        <p:spPr>
          <a:xfrm>
            <a:off x="9469164" y="1032779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本框 90">
            <a:extLst>
              <a:ext uri="{FF2B5EF4-FFF2-40B4-BE49-F238E27FC236}">
                <a16:creationId xmlns:a16="http://schemas.microsoft.com/office/drawing/2014/main" id="{07C60D53-1164-6447-51E4-1E406C087F06}"/>
              </a:ext>
            </a:extLst>
          </p:cNvPr>
          <p:cNvSpPr txBox="1"/>
          <p:nvPr/>
        </p:nvSpPr>
        <p:spPr>
          <a:xfrm>
            <a:off x="1631600" y="5658122"/>
            <a:ext cx="8928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Fig. x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The</a:t>
            </a:r>
            <a:r>
              <a:rPr lang="en-US" altLang="zh-CN" i="1" dirty="0">
                <a:latin typeface="Times New Roman" panose="02020603050405020304" pitchFamily="18" charset="0"/>
                <a:ea typeface="宋体" panose="02010600030101010101" pitchFamily="2" charset="-122"/>
              </a:rPr>
              <a:t> SWEET11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promoter region was divided into five parts,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antiserum against green fluorescent protein (GFP) (Ab) and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preimmune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serum (Pre) were used for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ChIP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assays in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Arabidopsis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roots expressing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HY5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:GFP. The area containing G-BOX and ACE-BOX were amplified from immunoprecipitated DNA. Input DNA was used as an internal control. </a:t>
            </a:r>
            <a:endParaRPr lang="zh-CN" altLang="en-US" dirty="0"/>
          </a:p>
        </p:txBody>
      </p:sp>
      <p:pic>
        <p:nvPicPr>
          <p:cNvPr id="92" name="图片 91">
            <a:extLst>
              <a:ext uri="{FF2B5EF4-FFF2-40B4-BE49-F238E27FC236}">
                <a16:creationId xmlns:a16="http://schemas.microsoft.com/office/drawing/2014/main" id="{ACDF2F40-D783-DA88-94EA-5443D8814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7999" y="4516639"/>
            <a:ext cx="6342572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7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7AFD7C4-A4A5-9315-8303-4FC9C1CEE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38" y="835127"/>
            <a:ext cx="4897374" cy="370389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055262E-4DEF-40F9-FDB9-B168046AF318}"/>
              </a:ext>
            </a:extLst>
          </p:cNvPr>
          <p:cNvSpPr txBox="1"/>
          <p:nvPr/>
        </p:nvSpPr>
        <p:spPr>
          <a:xfrm rot="18780304">
            <a:off x="1885925" y="633600"/>
            <a:ext cx="42083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1B0713B-7261-76B8-C334-32AF5DD8B1FF}"/>
              </a:ext>
            </a:extLst>
          </p:cNvPr>
          <p:cNvSpPr txBox="1"/>
          <p:nvPr/>
        </p:nvSpPr>
        <p:spPr>
          <a:xfrm rot="18811423">
            <a:off x="1992559" y="464377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FB81192-2307-13AB-096C-953D8E21101A}"/>
              </a:ext>
            </a:extLst>
          </p:cNvPr>
          <p:cNvSpPr txBox="1"/>
          <p:nvPr/>
        </p:nvSpPr>
        <p:spPr>
          <a:xfrm rot="19031656">
            <a:off x="2211835" y="576956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2C7353-9949-F4BD-0974-85551FDD78E6}"/>
              </a:ext>
            </a:extLst>
          </p:cNvPr>
          <p:cNvSpPr txBox="1"/>
          <p:nvPr/>
        </p:nvSpPr>
        <p:spPr>
          <a:xfrm rot="19031656">
            <a:off x="2390988" y="579806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D505DE8-A469-8F1D-0F3A-3C1BFA2B7A06}"/>
              </a:ext>
            </a:extLst>
          </p:cNvPr>
          <p:cNvSpPr txBox="1"/>
          <p:nvPr/>
        </p:nvSpPr>
        <p:spPr>
          <a:xfrm>
            <a:off x="2022358" y="392462"/>
            <a:ext cx="7821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6568B1-2FD0-C15C-B070-32F595DC49DB}"/>
              </a:ext>
            </a:extLst>
          </p:cNvPr>
          <p:cNvSpPr txBox="1"/>
          <p:nvPr/>
        </p:nvSpPr>
        <p:spPr>
          <a:xfrm rot="19031656">
            <a:off x="2539142" y="437290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EE4FB89-30CD-579A-BF3E-3F7D15738309}"/>
              </a:ext>
            </a:extLst>
          </p:cNvPr>
          <p:cNvSpPr txBox="1"/>
          <p:nvPr/>
        </p:nvSpPr>
        <p:spPr>
          <a:xfrm rot="19031656">
            <a:off x="2918679" y="572442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CF34B92-FF9B-AD0E-4C06-AC87BC36DC54}"/>
              </a:ext>
            </a:extLst>
          </p:cNvPr>
          <p:cNvSpPr txBox="1"/>
          <p:nvPr/>
        </p:nvSpPr>
        <p:spPr>
          <a:xfrm rot="19031656">
            <a:off x="3096451" y="572442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BAB0DD9-098C-671E-913F-17EEC158D033}"/>
              </a:ext>
            </a:extLst>
          </p:cNvPr>
          <p:cNvSpPr txBox="1"/>
          <p:nvPr/>
        </p:nvSpPr>
        <p:spPr>
          <a:xfrm>
            <a:off x="2752470" y="391491"/>
            <a:ext cx="78452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39D0A4B-3319-7A6D-4C6D-47EAF4E89254}"/>
              </a:ext>
            </a:extLst>
          </p:cNvPr>
          <p:cNvSpPr txBox="1"/>
          <p:nvPr/>
        </p:nvSpPr>
        <p:spPr>
          <a:xfrm rot="19031656">
            <a:off x="3195645" y="434073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E16D348-9974-90A9-9BF2-B038CA4A923C}"/>
              </a:ext>
            </a:extLst>
          </p:cNvPr>
          <p:cNvSpPr txBox="1"/>
          <p:nvPr/>
        </p:nvSpPr>
        <p:spPr>
          <a:xfrm rot="19031656">
            <a:off x="3597094" y="571032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C90A51A-F9B3-D511-BC7C-EBCE119756FC}"/>
              </a:ext>
            </a:extLst>
          </p:cNvPr>
          <p:cNvSpPr txBox="1"/>
          <p:nvPr/>
        </p:nvSpPr>
        <p:spPr>
          <a:xfrm rot="19031656">
            <a:off x="3782573" y="575284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1A28AED-A3BE-8725-BDE6-50D177AF4223}"/>
              </a:ext>
            </a:extLst>
          </p:cNvPr>
          <p:cNvSpPr txBox="1"/>
          <p:nvPr/>
        </p:nvSpPr>
        <p:spPr>
          <a:xfrm>
            <a:off x="3421825" y="392462"/>
            <a:ext cx="793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6971F0E-89F0-1DDE-156E-9587DC43C05A}"/>
              </a:ext>
            </a:extLst>
          </p:cNvPr>
          <p:cNvSpPr txBox="1"/>
          <p:nvPr/>
        </p:nvSpPr>
        <p:spPr>
          <a:xfrm rot="19031656">
            <a:off x="2710132" y="476810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814CF52-8DC0-AD5D-3253-94B0AF9525AC}"/>
              </a:ext>
            </a:extLst>
          </p:cNvPr>
          <p:cNvSpPr txBox="1"/>
          <p:nvPr/>
        </p:nvSpPr>
        <p:spPr>
          <a:xfrm rot="19031656">
            <a:off x="3394434" y="463237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F0AD060-A1A5-8463-F755-8F7AD92CEC15}"/>
              </a:ext>
            </a:extLst>
          </p:cNvPr>
          <p:cNvSpPr txBox="1"/>
          <p:nvPr/>
        </p:nvSpPr>
        <p:spPr>
          <a:xfrm rot="19031656">
            <a:off x="3893617" y="434072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797853F-6F78-A4B3-BB41-63863052A840}"/>
              </a:ext>
            </a:extLst>
          </p:cNvPr>
          <p:cNvSpPr txBox="1"/>
          <p:nvPr/>
        </p:nvSpPr>
        <p:spPr>
          <a:xfrm rot="19031656">
            <a:off x="4078077" y="464661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F08E124-86E8-FEDE-5ACB-901F2AA20C6C}"/>
              </a:ext>
            </a:extLst>
          </p:cNvPr>
          <p:cNvSpPr txBox="1"/>
          <p:nvPr/>
        </p:nvSpPr>
        <p:spPr>
          <a:xfrm rot="19031656">
            <a:off x="4261465" y="558935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BC5D2C1-4471-8C11-86C0-B6109CDC8A93}"/>
              </a:ext>
            </a:extLst>
          </p:cNvPr>
          <p:cNvSpPr txBox="1"/>
          <p:nvPr/>
        </p:nvSpPr>
        <p:spPr>
          <a:xfrm rot="19031656">
            <a:off x="4439890" y="573863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A6A1BC2-49CA-FED9-3193-89E1D8594095}"/>
              </a:ext>
            </a:extLst>
          </p:cNvPr>
          <p:cNvSpPr txBox="1"/>
          <p:nvPr/>
        </p:nvSpPr>
        <p:spPr>
          <a:xfrm>
            <a:off x="4112668" y="391491"/>
            <a:ext cx="1229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69E379A1-E423-C909-BC40-6360C3601EB5}"/>
              </a:ext>
            </a:extLst>
          </p:cNvPr>
          <p:cNvCxnSpPr>
            <a:cxnSpLocks/>
          </p:cNvCxnSpPr>
          <p:nvPr/>
        </p:nvCxnSpPr>
        <p:spPr>
          <a:xfrm>
            <a:off x="1741420" y="160790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EF1A53FE-4000-D06B-B6EA-8CE42AEA0D73}"/>
              </a:ext>
            </a:extLst>
          </p:cNvPr>
          <p:cNvCxnSpPr>
            <a:cxnSpLocks/>
          </p:cNvCxnSpPr>
          <p:nvPr/>
        </p:nvCxnSpPr>
        <p:spPr>
          <a:xfrm>
            <a:off x="1754598" y="1752014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B31D16C3-EDF8-8322-FB00-F0CECBB3B215}"/>
              </a:ext>
            </a:extLst>
          </p:cNvPr>
          <p:cNvCxnSpPr>
            <a:cxnSpLocks/>
          </p:cNvCxnSpPr>
          <p:nvPr/>
        </p:nvCxnSpPr>
        <p:spPr>
          <a:xfrm>
            <a:off x="1754598" y="181972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7BB4A0B3-4133-2DFE-A4FB-53BEDC918529}"/>
              </a:ext>
            </a:extLst>
          </p:cNvPr>
          <p:cNvCxnSpPr>
            <a:cxnSpLocks/>
          </p:cNvCxnSpPr>
          <p:nvPr/>
        </p:nvCxnSpPr>
        <p:spPr>
          <a:xfrm>
            <a:off x="1768842" y="1908621"/>
            <a:ext cx="18468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6D1C9A6E-AD5D-E08E-59B8-F17C4D2E4052}"/>
              </a:ext>
            </a:extLst>
          </p:cNvPr>
          <p:cNvCxnSpPr>
            <a:cxnSpLocks/>
          </p:cNvCxnSpPr>
          <p:nvPr/>
        </p:nvCxnSpPr>
        <p:spPr>
          <a:xfrm>
            <a:off x="1754598" y="2038002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50591320-E617-EB64-DF1F-30CF22D7DD19}"/>
              </a:ext>
            </a:extLst>
          </p:cNvPr>
          <p:cNvCxnSpPr>
            <a:cxnSpLocks/>
          </p:cNvCxnSpPr>
          <p:nvPr/>
        </p:nvCxnSpPr>
        <p:spPr>
          <a:xfrm>
            <a:off x="1761720" y="2139997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93150059-B4DC-0AD8-568C-E33E158268F8}"/>
              </a:ext>
            </a:extLst>
          </p:cNvPr>
          <p:cNvSpPr txBox="1"/>
          <p:nvPr/>
        </p:nvSpPr>
        <p:spPr>
          <a:xfrm>
            <a:off x="1297839" y="1471880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0FC9105-8693-4BF5-8343-DFA0F9FD7BAA}"/>
              </a:ext>
            </a:extLst>
          </p:cNvPr>
          <p:cNvSpPr txBox="1"/>
          <p:nvPr/>
        </p:nvSpPr>
        <p:spPr>
          <a:xfrm>
            <a:off x="1312004" y="1603640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926E776-2C66-73A3-C76D-03D6A6A28A77}"/>
              </a:ext>
            </a:extLst>
          </p:cNvPr>
          <p:cNvSpPr txBox="1"/>
          <p:nvPr/>
        </p:nvSpPr>
        <p:spPr>
          <a:xfrm>
            <a:off x="1347570" y="1691585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6A3FB85-59AC-A2EE-B4B5-F4B26A0F6B6B}"/>
              </a:ext>
            </a:extLst>
          </p:cNvPr>
          <p:cNvSpPr txBox="1"/>
          <p:nvPr/>
        </p:nvSpPr>
        <p:spPr>
          <a:xfrm>
            <a:off x="1347570" y="1787892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5EB581D-D5CA-A3B4-2598-EDAD5E130354}"/>
              </a:ext>
            </a:extLst>
          </p:cNvPr>
          <p:cNvSpPr txBox="1"/>
          <p:nvPr/>
        </p:nvSpPr>
        <p:spPr>
          <a:xfrm>
            <a:off x="1345708" y="1919652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D57763D8-71F4-30A0-B5A7-DA774BB188B9}"/>
              </a:ext>
            </a:extLst>
          </p:cNvPr>
          <p:cNvSpPr txBox="1"/>
          <p:nvPr/>
        </p:nvSpPr>
        <p:spPr>
          <a:xfrm>
            <a:off x="1340650" y="203016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3A3412D6-8793-57BD-2F9B-D2E4F2D8E6D5}"/>
              </a:ext>
            </a:extLst>
          </p:cNvPr>
          <p:cNvCxnSpPr>
            <a:cxnSpLocks/>
          </p:cNvCxnSpPr>
          <p:nvPr/>
        </p:nvCxnSpPr>
        <p:spPr>
          <a:xfrm>
            <a:off x="2091876" y="545331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85DFEDBE-57DA-2FF4-4C32-56A37B9F6739}"/>
              </a:ext>
            </a:extLst>
          </p:cNvPr>
          <p:cNvCxnSpPr>
            <a:cxnSpLocks/>
          </p:cNvCxnSpPr>
          <p:nvPr/>
        </p:nvCxnSpPr>
        <p:spPr>
          <a:xfrm>
            <a:off x="2814644" y="543818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C9174901-1242-86EA-4CF9-8C8D63B3BD43}"/>
              </a:ext>
            </a:extLst>
          </p:cNvPr>
          <p:cNvCxnSpPr>
            <a:cxnSpLocks/>
          </p:cNvCxnSpPr>
          <p:nvPr/>
        </p:nvCxnSpPr>
        <p:spPr>
          <a:xfrm>
            <a:off x="3502752" y="545331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A9885141-C1DC-5CAB-3FEC-25D212BF9036}"/>
              </a:ext>
            </a:extLst>
          </p:cNvPr>
          <p:cNvCxnSpPr>
            <a:cxnSpLocks/>
          </p:cNvCxnSpPr>
          <p:nvPr/>
        </p:nvCxnSpPr>
        <p:spPr>
          <a:xfrm>
            <a:off x="4185805" y="545331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DBEF2490-4320-E85F-E23F-749ACDAB4298}"/>
              </a:ext>
            </a:extLst>
          </p:cNvPr>
          <p:cNvSpPr txBox="1"/>
          <p:nvPr/>
        </p:nvSpPr>
        <p:spPr>
          <a:xfrm>
            <a:off x="2513049" y="5159891"/>
            <a:ext cx="8150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Fig. x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The</a:t>
            </a:r>
            <a:r>
              <a:rPr lang="en-US" altLang="zh-CN" i="1" dirty="0">
                <a:latin typeface="Times New Roman" panose="02020603050405020304" pitchFamily="18" charset="0"/>
                <a:ea typeface="宋体" panose="02010600030101010101" pitchFamily="2" charset="-122"/>
              </a:rPr>
              <a:t> SWEET12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promoter region was divided into four parts,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antiserum against green fluorescent protein (GFP) (Ab) and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preimmune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serum (Pre) were used for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ChIP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assays in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Arabidopsis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roots expressing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HY5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:GFP. The area containing ACE-BOX were amplified from immunoprecipitated DNA. Input DNA was used as an internal control. </a:t>
            </a:r>
            <a:endParaRPr lang="zh-CN" altLang="en-US" dirty="0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AD1D9C2D-3B31-40DD-0978-0F50E8ABE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799" y="2232546"/>
            <a:ext cx="5263401" cy="101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90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84B4FB8-8F7E-2CE7-AD0F-F1C39010F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373" y="451798"/>
            <a:ext cx="5396036" cy="408103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68DE46A-6D33-0AD6-9659-11DBC771B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55" y="451798"/>
            <a:ext cx="4163598" cy="314894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539096D-217B-5D1F-5793-F29258EC99AC}"/>
              </a:ext>
            </a:extLst>
          </p:cNvPr>
          <p:cNvSpPr txBox="1"/>
          <p:nvPr/>
        </p:nvSpPr>
        <p:spPr>
          <a:xfrm>
            <a:off x="1888758" y="157395"/>
            <a:ext cx="141890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G-BOX（</a:t>
            </a:r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CACGTG</a:t>
            </a:r>
            <a:r>
              <a:rPr lang="zh-CN" alt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A8AF9F7-4AD7-EF7A-FA39-F1C868D0D82E}"/>
              </a:ext>
            </a:extLst>
          </p:cNvPr>
          <p:cNvSpPr txBox="1"/>
          <p:nvPr/>
        </p:nvSpPr>
        <p:spPr>
          <a:xfrm rot="19031656">
            <a:off x="1740352" y="229348"/>
            <a:ext cx="90096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2C7B515-5A3D-C1F9-74B1-BC0E918233BF}"/>
              </a:ext>
            </a:extLst>
          </p:cNvPr>
          <p:cNvSpPr txBox="1"/>
          <p:nvPr/>
        </p:nvSpPr>
        <p:spPr>
          <a:xfrm rot="19031656">
            <a:off x="1926627" y="244320"/>
            <a:ext cx="7946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F717AB3-CA3E-C822-4B82-202EDD3337FA}"/>
              </a:ext>
            </a:extLst>
          </p:cNvPr>
          <p:cNvSpPr txBox="1"/>
          <p:nvPr/>
        </p:nvSpPr>
        <p:spPr>
          <a:xfrm rot="19031656">
            <a:off x="2086342" y="353348"/>
            <a:ext cx="53600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8800F42-3D10-C231-8F02-87DD04F982B7}"/>
              </a:ext>
            </a:extLst>
          </p:cNvPr>
          <p:cNvSpPr txBox="1"/>
          <p:nvPr/>
        </p:nvSpPr>
        <p:spPr>
          <a:xfrm rot="19031656">
            <a:off x="2239397" y="359466"/>
            <a:ext cx="53323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75E571-A708-C7AB-8806-DA0EAA78C184}"/>
              </a:ext>
            </a:extLst>
          </p:cNvPr>
          <p:cNvSpPr txBox="1"/>
          <p:nvPr/>
        </p:nvSpPr>
        <p:spPr>
          <a:xfrm rot="18780304">
            <a:off x="6434254" y="266391"/>
            <a:ext cx="9621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F7473C9-F56C-58FE-24C2-62453F124FAD}"/>
              </a:ext>
            </a:extLst>
          </p:cNvPr>
          <p:cNvSpPr txBox="1"/>
          <p:nvPr/>
        </p:nvSpPr>
        <p:spPr>
          <a:xfrm rot="18811423">
            <a:off x="6668869" y="297732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46A61A4-BEDC-0AD6-6FE9-4B1B0AD4F5A3}"/>
              </a:ext>
            </a:extLst>
          </p:cNvPr>
          <p:cNvSpPr txBox="1"/>
          <p:nvPr/>
        </p:nvSpPr>
        <p:spPr>
          <a:xfrm rot="19031656">
            <a:off x="6893710" y="415954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0F79E75-F553-9D1E-9E33-D502215D5F01}"/>
              </a:ext>
            </a:extLst>
          </p:cNvPr>
          <p:cNvSpPr txBox="1"/>
          <p:nvPr/>
        </p:nvSpPr>
        <p:spPr>
          <a:xfrm rot="19031656">
            <a:off x="7079750" y="433483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949BDA6-DB71-F22A-5EA3-4CC194C97CE9}"/>
              </a:ext>
            </a:extLst>
          </p:cNvPr>
          <p:cNvSpPr txBox="1"/>
          <p:nvPr/>
        </p:nvSpPr>
        <p:spPr>
          <a:xfrm>
            <a:off x="6717393" y="212456"/>
            <a:ext cx="7813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1AC4060-52DB-A77A-CA67-22F4C99357A8}"/>
              </a:ext>
            </a:extLst>
          </p:cNvPr>
          <p:cNvSpPr txBox="1"/>
          <p:nvPr/>
        </p:nvSpPr>
        <p:spPr>
          <a:xfrm rot="19031656">
            <a:off x="7253636" y="286686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4CBAF95-86B3-7CCD-3F93-33E343E91F48}"/>
              </a:ext>
            </a:extLst>
          </p:cNvPr>
          <p:cNvSpPr txBox="1"/>
          <p:nvPr/>
        </p:nvSpPr>
        <p:spPr>
          <a:xfrm rot="19031656">
            <a:off x="7628571" y="397021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CDB61DF-ED06-D359-D400-4F96B59E05BD}"/>
              </a:ext>
            </a:extLst>
          </p:cNvPr>
          <p:cNvSpPr txBox="1"/>
          <p:nvPr/>
        </p:nvSpPr>
        <p:spPr>
          <a:xfrm rot="19031656">
            <a:off x="7818242" y="401931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08CD1AC-2303-BC64-66F6-E41412606BEA}"/>
              </a:ext>
            </a:extLst>
          </p:cNvPr>
          <p:cNvSpPr txBox="1"/>
          <p:nvPr/>
        </p:nvSpPr>
        <p:spPr>
          <a:xfrm>
            <a:off x="7487549" y="214337"/>
            <a:ext cx="1229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04B2667-E244-5189-B48B-BFE90193DD26}"/>
              </a:ext>
            </a:extLst>
          </p:cNvPr>
          <p:cNvSpPr txBox="1"/>
          <p:nvPr/>
        </p:nvSpPr>
        <p:spPr>
          <a:xfrm rot="19031656">
            <a:off x="7966080" y="254178"/>
            <a:ext cx="985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72BF0B6-9480-9B38-F05C-B948C7496072}"/>
              </a:ext>
            </a:extLst>
          </p:cNvPr>
          <p:cNvSpPr txBox="1"/>
          <p:nvPr/>
        </p:nvSpPr>
        <p:spPr>
          <a:xfrm rot="19031656">
            <a:off x="8356111" y="377336"/>
            <a:ext cx="623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HY5:GFP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9D18EF1-B7AA-DEF5-A270-69A12829E8A4}"/>
              </a:ext>
            </a:extLst>
          </p:cNvPr>
          <p:cNvSpPr txBox="1"/>
          <p:nvPr/>
        </p:nvSpPr>
        <p:spPr>
          <a:xfrm rot="19031656">
            <a:off x="8555130" y="390841"/>
            <a:ext cx="583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GFP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31CEB96-12FA-5B0F-1142-A680971E64C2}"/>
              </a:ext>
            </a:extLst>
          </p:cNvPr>
          <p:cNvSpPr txBox="1"/>
          <p:nvPr/>
        </p:nvSpPr>
        <p:spPr>
          <a:xfrm>
            <a:off x="8270065" y="215476"/>
            <a:ext cx="1229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ACE-BOX (ACGT)</a:t>
            </a:r>
            <a:endParaRPr lang="zh-CN" alt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FD6D66E-DDA2-5BB3-80E3-CD832BE93D0B}"/>
              </a:ext>
            </a:extLst>
          </p:cNvPr>
          <p:cNvSpPr txBox="1"/>
          <p:nvPr/>
        </p:nvSpPr>
        <p:spPr>
          <a:xfrm rot="19031656">
            <a:off x="7434484" y="304789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68B70C0-5175-8F98-312F-9805AB7B874F}"/>
              </a:ext>
            </a:extLst>
          </p:cNvPr>
          <p:cNvSpPr txBox="1"/>
          <p:nvPr/>
        </p:nvSpPr>
        <p:spPr>
          <a:xfrm rot="19031656">
            <a:off x="8153396" y="293701"/>
            <a:ext cx="869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6FEC4718-F160-553A-AED6-8EB74A565FC3}"/>
              </a:ext>
            </a:extLst>
          </p:cNvPr>
          <p:cNvCxnSpPr>
            <a:cxnSpLocks/>
          </p:cNvCxnSpPr>
          <p:nvPr/>
        </p:nvCxnSpPr>
        <p:spPr>
          <a:xfrm>
            <a:off x="6776597" y="379019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DE3D91B9-C0C4-543E-1265-CBEF630DF279}"/>
              </a:ext>
            </a:extLst>
          </p:cNvPr>
          <p:cNvCxnSpPr>
            <a:cxnSpLocks/>
          </p:cNvCxnSpPr>
          <p:nvPr/>
        </p:nvCxnSpPr>
        <p:spPr>
          <a:xfrm>
            <a:off x="7549026" y="379019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C9568989-7EA5-92DD-5F0A-461A8E069F0F}"/>
              </a:ext>
            </a:extLst>
          </p:cNvPr>
          <p:cNvCxnSpPr>
            <a:cxnSpLocks/>
          </p:cNvCxnSpPr>
          <p:nvPr/>
        </p:nvCxnSpPr>
        <p:spPr>
          <a:xfrm>
            <a:off x="8337424" y="379019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0BA6D716-C6E0-B597-8B9E-39017A79C2E5}"/>
              </a:ext>
            </a:extLst>
          </p:cNvPr>
          <p:cNvCxnSpPr>
            <a:cxnSpLocks/>
          </p:cNvCxnSpPr>
          <p:nvPr/>
        </p:nvCxnSpPr>
        <p:spPr>
          <a:xfrm>
            <a:off x="1969705" y="310887"/>
            <a:ext cx="653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0BA6F583-FD80-B96D-F6F1-D9A20D0AE0BC}"/>
              </a:ext>
            </a:extLst>
          </p:cNvPr>
          <p:cNvSpPr txBox="1"/>
          <p:nvPr/>
        </p:nvSpPr>
        <p:spPr>
          <a:xfrm>
            <a:off x="1066800" y="5562696"/>
            <a:ext cx="9568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Fig. x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The</a:t>
            </a:r>
            <a:r>
              <a:rPr lang="en-US" altLang="zh-CN" i="1" dirty="0">
                <a:latin typeface="Times New Roman" panose="02020603050405020304" pitchFamily="18" charset="0"/>
                <a:ea typeface="宋体" panose="02010600030101010101" pitchFamily="2" charset="-122"/>
              </a:rPr>
              <a:t> SWEET15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promoter region was divided into four parts,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antiserum against green fluorescent protein (GFP) (Ab) and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preimmune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serum (Pre) were used for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ChIP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assays in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Arabidopsis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roots expressing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HY5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:GFP. The area containing G-BOX and ACE-BOX were amplified from immunoprecipitated DNA. Input DNA was used as an internal control. </a:t>
            </a:r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2ACB084F-E0E6-7EA8-C461-59671D9A0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409" y="4642571"/>
            <a:ext cx="5160290" cy="923330"/>
          </a:xfrm>
          <a:prstGeom prst="rect">
            <a:avLst/>
          </a:prstGeom>
        </p:spPr>
      </p:pic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17323AB7-59EE-7870-8686-44AE9013AA36}"/>
              </a:ext>
            </a:extLst>
          </p:cNvPr>
          <p:cNvCxnSpPr>
            <a:cxnSpLocks/>
          </p:cNvCxnSpPr>
          <p:nvPr/>
        </p:nvCxnSpPr>
        <p:spPr>
          <a:xfrm>
            <a:off x="1662563" y="104275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CE52B846-C0B6-B7C7-B5FB-42A3F1CCA31B}"/>
              </a:ext>
            </a:extLst>
          </p:cNvPr>
          <p:cNvCxnSpPr>
            <a:cxnSpLocks/>
          </p:cNvCxnSpPr>
          <p:nvPr/>
        </p:nvCxnSpPr>
        <p:spPr>
          <a:xfrm>
            <a:off x="1675741" y="1151939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B8ED045-755C-960C-DC26-9E399EB321AE}"/>
              </a:ext>
            </a:extLst>
          </p:cNvPr>
          <p:cNvCxnSpPr>
            <a:cxnSpLocks/>
          </p:cNvCxnSpPr>
          <p:nvPr/>
        </p:nvCxnSpPr>
        <p:spPr>
          <a:xfrm>
            <a:off x="1675741" y="1219646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3F2E02F-5A7F-C32B-B80D-CF537654156C}"/>
              </a:ext>
            </a:extLst>
          </p:cNvPr>
          <p:cNvCxnSpPr>
            <a:cxnSpLocks/>
          </p:cNvCxnSpPr>
          <p:nvPr/>
        </p:nvCxnSpPr>
        <p:spPr>
          <a:xfrm>
            <a:off x="1689985" y="1308546"/>
            <a:ext cx="18468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F0552961-F305-F143-E1DF-5B14DB545FC9}"/>
              </a:ext>
            </a:extLst>
          </p:cNvPr>
          <p:cNvCxnSpPr>
            <a:cxnSpLocks/>
          </p:cNvCxnSpPr>
          <p:nvPr/>
        </p:nvCxnSpPr>
        <p:spPr>
          <a:xfrm>
            <a:off x="1675741" y="1437927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256C67DE-0CCA-AD24-C74B-3D680D96E076}"/>
              </a:ext>
            </a:extLst>
          </p:cNvPr>
          <p:cNvCxnSpPr>
            <a:cxnSpLocks/>
          </p:cNvCxnSpPr>
          <p:nvPr/>
        </p:nvCxnSpPr>
        <p:spPr>
          <a:xfrm>
            <a:off x="1682863" y="1539922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E7CD96AC-24F5-CC38-A7C6-6A9599D4A6F2}"/>
              </a:ext>
            </a:extLst>
          </p:cNvPr>
          <p:cNvSpPr txBox="1"/>
          <p:nvPr/>
        </p:nvSpPr>
        <p:spPr>
          <a:xfrm>
            <a:off x="1233147" y="893050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6C83EBB-7BD9-02F3-9297-7BE93DE44B8D}"/>
              </a:ext>
            </a:extLst>
          </p:cNvPr>
          <p:cNvSpPr txBox="1"/>
          <p:nvPr/>
        </p:nvSpPr>
        <p:spPr>
          <a:xfrm>
            <a:off x="1233147" y="1003565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4F93A6F-1A87-14FF-2184-FD888B024552}"/>
              </a:ext>
            </a:extLst>
          </p:cNvPr>
          <p:cNvSpPr txBox="1"/>
          <p:nvPr/>
        </p:nvSpPr>
        <p:spPr>
          <a:xfrm>
            <a:off x="1268713" y="1091510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2B9C007C-4D74-4BD0-F42F-8EB6AA7DAF49}"/>
              </a:ext>
            </a:extLst>
          </p:cNvPr>
          <p:cNvSpPr txBox="1"/>
          <p:nvPr/>
        </p:nvSpPr>
        <p:spPr>
          <a:xfrm>
            <a:off x="1268713" y="118781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7EF46FD-B3B0-ECFF-3A3A-0C0791EBC8A5}"/>
              </a:ext>
            </a:extLst>
          </p:cNvPr>
          <p:cNvSpPr txBox="1"/>
          <p:nvPr/>
        </p:nvSpPr>
        <p:spPr>
          <a:xfrm>
            <a:off x="1266851" y="131957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20ACD58-303B-45DE-5E22-B6C2731D47C2}"/>
              </a:ext>
            </a:extLst>
          </p:cNvPr>
          <p:cNvSpPr txBox="1"/>
          <p:nvPr/>
        </p:nvSpPr>
        <p:spPr>
          <a:xfrm>
            <a:off x="1261793" y="1430092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69E379A1-E423-C909-BC40-6360C3601EB5}"/>
              </a:ext>
            </a:extLst>
          </p:cNvPr>
          <p:cNvCxnSpPr>
            <a:cxnSpLocks/>
          </p:cNvCxnSpPr>
          <p:nvPr/>
        </p:nvCxnSpPr>
        <p:spPr>
          <a:xfrm>
            <a:off x="5548601" y="1320398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EF1A53FE-4000-D06B-B6EA-8CE42AEA0D73}"/>
              </a:ext>
            </a:extLst>
          </p:cNvPr>
          <p:cNvCxnSpPr>
            <a:cxnSpLocks/>
          </p:cNvCxnSpPr>
          <p:nvPr/>
        </p:nvCxnSpPr>
        <p:spPr>
          <a:xfrm>
            <a:off x="5561779" y="1464511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B31D16C3-EDF8-8322-FB00-F0CECBB3B215}"/>
              </a:ext>
            </a:extLst>
          </p:cNvPr>
          <p:cNvCxnSpPr>
            <a:cxnSpLocks/>
          </p:cNvCxnSpPr>
          <p:nvPr/>
        </p:nvCxnSpPr>
        <p:spPr>
          <a:xfrm>
            <a:off x="5561779" y="1532218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7BB4A0B3-4133-2DFE-A4FB-53BEDC918529}"/>
              </a:ext>
            </a:extLst>
          </p:cNvPr>
          <p:cNvCxnSpPr>
            <a:cxnSpLocks/>
          </p:cNvCxnSpPr>
          <p:nvPr/>
        </p:nvCxnSpPr>
        <p:spPr>
          <a:xfrm>
            <a:off x="5568901" y="1634704"/>
            <a:ext cx="18468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6D1C9A6E-AD5D-E08E-59B8-F17C4D2E4052}"/>
              </a:ext>
            </a:extLst>
          </p:cNvPr>
          <p:cNvCxnSpPr>
            <a:cxnSpLocks/>
          </p:cNvCxnSpPr>
          <p:nvPr/>
        </p:nvCxnSpPr>
        <p:spPr>
          <a:xfrm>
            <a:off x="5561779" y="1782249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50591320-E617-EB64-DF1F-30CF22D7DD19}"/>
              </a:ext>
            </a:extLst>
          </p:cNvPr>
          <p:cNvCxnSpPr>
            <a:cxnSpLocks/>
          </p:cNvCxnSpPr>
          <p:nvPr/>
        </p:nvCxnSpPr>
        <p:spPr>
          <a:xfrm>
            <a:off x="5561779" y="1906469"/>
            <a:ext cx="1989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文本框 33">
            <a:extLst>
              <a:ext uri="{FF2B5EF4-FFF2-40B4-BE49-F238E27FC236}">
                <a16:creationId xmlns:a16="http://schemas.microsoft.com/office/drawing/2014/main" id="{93150059-B4DC-0AD8-568C-E33E158268F8}"/>
              </a:ext>
            </a:extLst>
          </p:cNvPr>
          <p:cNvSpPr txBox="1"/>
          <p:nvPr/>
        </p:nvSpPr>
        <p:spPr>
          <a:xfrm>
            <a:off x="5105020" y="118437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文本框 34">
            <a:extLst>
              <a:ext uri="{FF2B5EF4-FFF2-40B4-BE49-F238E27FC236}">
                <a16:creationId xmlns:a16="http://schemas.microsoft.com/office/drawing/2014/main" id="{00FC9105-8693-4BF5-8343-DFA0F9FD7BAA}"/>
              </a:ext>
            </a:extLst>
          </p:cNvPr>
          <p:cNvSpPr txBox="1"/>
          <p:nvPr/>
        </p:nvSpPr>
        <p:spPr>
          <a:xfrm>
            <a:off x="5119185" y="1316137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35">
            <a:extLst>
              <a:ext uri="{FF2B5EF4-FFF2-40B4-BE49-F238E27FC236}">
                <a16:creationId xmlns:a16="http://schemas.microsoft.com/office/drawing/2014/main" id="{6926E776-2C66-73A3-C76D-03D6A6A28A77}"/>
              </a:ext>
            </a:extLst>
          </p:cNvPr>
          <p:cNvSpPr txBox="1"/>
          <p:nvPr/>
        </p:nvSpPr>
        <p:spPr>
          <a:xfrm>
            <a:off x="5154751" y="1404082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文本框 36">
            <a:extLst>
              <a:ext uri="{FF2B5EF4-FFF2-40B4-BE49-F238E27FC236}">
                <a16:creationId xmlns:a16="http://schemas.microsoft.com/office/drawing/2014/main" id="{26A3FB85-59AC-A2EE-B4B5-F4B26A0F6B6B}"/>
              </a:ext>
            </a:extLst>
          </p:cNvPr>
          <p:cNvSpPr txBox="1"/>
          <p:nvPr/>
        </p:nvSpPr>
        <p:spPr>
          <a:xfrm>
            <a:off x="5154751" y="1500389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文本框 37">
            <a:extLst>
              <a:ext uri="{FF2B5EF4-FFF2-40B4-BE49-F238E27FC236}">
                <a16:creationId xmlns:a16="http://schemas.microsoft.com/office/drawing/2014/main" id="{A5EB581D-D5CA-A3B4-2598-EDAD5E130354}"/>
              </a:ext>
            </a:extLst>
          </p:cNvPr>
          <p:cNvSpPr txBox="1"/>
          <p:nvPr/>
        </p:nvSpPr>
        <p:spPr>
          <a:xfrm>
            <a:off x="5151385" y="1615264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文本框 38">
            <a:extLst>
              <a:ext uri="{FF2B5EF4-FFF2-40B4-BE49-F238E27FC236}">
                <a16:creationId xmlns:a16="http://schemas.microsoft.com/office/drawing/2014/main" id="{D57763D8-71F4-30A0-B5A7-DA774BB188B9}"/>
              </a:ext>
            </a:extLst>
          </p:cNvPr>
          <p:cNvSpPr txBox="1"/>
          <p:nvPr/>
        </p:nvSpPr>
        <p:spPr>
          <a:xfrm>
            <a:off x="5147831" y="1742664"/>
            <a:ext cx="5288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100bp</a:t>
            </a:r>
            <a:endParaRPr lang="zh-CN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889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370</Words>
  <Application>Microsoft Office PowerPoint</Application>
  <PresentationFormat>宽屏</PresentationFormat>
  <Paragraphs>98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波鸿 吴</dc:creator>
  <cp:lastModifiedBy>波鸿 吴</cp:lastModifiedBy>
  <cp:revision>8</cp:revision>
  <dcterms:created xsi:type="dcterms:W3CDTF">2024-04-19T07:35:38Z</dcterms:created>
  <dcterms:modified xsi:type="dcterms:W3CDTF">2024-04-19T11:58:27Z</dcterms:modified>
</cp:coreProperties>
</file>