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</p:sldIdLst>
  <p:sldSz cx="6218238" cy="57610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D45"/>
    <a:srgbClr val="FFDB13"/>
    <a:srgbClr val="65CBF3"/>
    <a:srgbClr val="0053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8" d="100"/>
          <a:sy n="128" d="100"/>
        </p:scale>
        <p:origin x="230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368" y="942837"/>
            <a:ext cx="5285502" cy="2005695"/>
          </a:xfrm>
        </p:spPr>
        <p:txBody>
          <a:bodyPr anchor="b"/>
          <a:lstStyle>
            <a:lvl1pPr algn="ctr">
              <a:defRPr sz="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7280" y="3025879"/>
            <a:ext cx="4663679" cy="1390917"/>
          </a:xfrm>
        </p:spPr>
        <p:txBody>
          <a:bodyPr/>
          <a:lstStyle>
            <a:lvl1pPr marL="0" indent="0" algn="ctr">
              <a:buNone/>
              <a:defRPr sz="1632"/>
            </a:lvl1pPr>
            <a:lvl2pPr marL="310896" indent="0" algn="ctr">
              <a:buNone/>
              <a:defRPr sz="1360"/>
            </a:lvl2pPr>
            <a:lvl3pPr marL="621792" indent="0" algn="ctr">
              <a:buNone/>
              <a:defRPr sz="1224"/>
            </a:lvl3pPr>
            <a:lvl4pPr marL="932688" indent="0" algn="ctr">
              <a:buNone/>
              <a:defRPr sz="1088"/>
            </a:lvl4pPr>
            <a:lvl5pPr marL="1243584" indent="0" algn="ctr">
              <a:buNone/>
              <a:defRPr sz="1088"/>
            </a:lvl5pPr>
            <a:lvl6pPr marL="1554480" indent="0" algn="ctr">
              <a:buNone/>
              <a:defRPr sz="1088"/>
            </a:lvl6pPr>
            <a:lvl7pPr marL="1865376" indent="0" algn="ctr">
              <a:buNone/>
              <a:defRPr sz="1088"/>
            </a:lvl7pPr>
            <a:lvl8pPr marL="2176272" indent="0" algn="ctr">
              <a:buNone/>
              <a:defRPr sz="1088"/>
            </a:lvl8pPr>
            <a:lvl9pPr marL="2487168" indent="0" algn="ctr">
              <a:buNone/>
              <a:defRPr sz="1088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3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965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266" y="1436261"/>
            <a:ext cx="5363230" cy="2396431"/>
          </a:xfrm>
        </p:spPr>
        <p:txBody>
          <a:bodyPr anchor="b"/>
          <a:lstStyle>
            <a:lvl1pPr>
              <a:defRPr sz="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4266" y="3855363"/>
            <a:ext cx="5363230" cy="1260227"/>
          </a:xfrm>
        </p:spPr>
        <p:txBody>
          <a:bodyPr/>
          <a:lstStyle>
            <a:lvl1pPr marL="0" indent="0">
              <a:buNone/>
              <a:defRPr sz="1632">
                <a:solidFill>
                  <a:schemeClr val="tx1"/>
                </a:solidFill>
              </a:defRPr>
            </a:lvl1pPr>
            <a:lvl2pPr marL="31089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2pPr>
            <a:lvl3pPr marL="621792" indent="0">
              <a:buNone/>
              <a:defRPr sz="1224">
                <a:solidFill>
                  <a:schemeClr val="tx1">
                    <a:tint val="75000"/>
                  </a:schemeClr>
                </a:solidFill>
              </a:defRPr>
            </a:lvl3pPr>
            <a:lvl4pPr marL="932688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4pPr>
            <a:lvl5pPr marL="1243584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5pPr>
            <a:lvl6pPr marL="1554480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6pPr>
            <a:lvl7pPr marL="1865376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7pPr>
            <a:lvl8pPr marL="2176272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8pPr>
            <a:lvl9pPr marL="2487168" indent="0">
              <a:buNone/>
              <a:defRPr sz="10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407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7504" y="1533609"/>
            <a:ext cx="2642751" cy="365532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47983" y="1533609"/>
            <a:ext cx="2642751" cy="365532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30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314" y="306723"/>
            <a:ext cx="5363230" cy="1113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8314" y="1412255"/>
            <a:ext cx="2630606" cy="692124"/>
          </a:xfrm>
        </p:spPr>
        <p:txBody>
          <a:bodyPr anchor="b"/>
          <a:lstStyle>
            <a:lvl1pPr marL="0" indent="0">
              <a:buNone/>
              <a:defRPr sz="1632" b="1"/>
            </a:lvl1pPr>
            <a:lvl2pPr marL="310896" indent="0">
              <a:buNone/>
              <a:defRPr sz="1360" b="1"/>
            </a:lvl2pPr>
            <a:lvl3pPr marL="621792" indent="0">
              <a:buNone/>
              <a:defRPr sz="1224" b="1"/>
            </a:lvl3pPr>
            <a:lvl4pPr marL="932688" indent="0">
              <a:buNone/>
              <a:defRPr sz="1088" b="1"/>
            </a:lvl4pPr>
            <a:lvl5pPr marL="1243584" indent="0">
              <a:buNone/>
              <a:defRPr sz="1088" b="1"/>
            </a:lvl5pPr>
            <a:lvl6pPr marL="1554480" indent="0">
              <a:buNone/>
              <a:defRPr sz="1088" b="1"/>
            </a:lvl6pPr>
            <a:lvl7pPr marL="1865376" indent="0">
              <a:buNone/>
              <a:defRPr sz="1088" b="1"/>
            </a:lvl7pPr>
            <a:lvl8pPr marL="2176272" indent="0">
              <a:buNone/>
              <a:defRPr sz="1088" b="1"/>
            </a:lvl8pPr>
            <a:lvl9pPr marL="2487168" indent="0">
              <a:buNone/>
              <a:defRPr sz="108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314" y="2104379"/>
            <a:ext cx="2630606" cy="30952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47983" y="1412255"/>
            <a:ext cx="2643561" cy="692124"/>
          </a:xfrm>
        </p:spPr>
        <p:txBody>
          <a:bodyPr anchor="b"/>
          <a:lstStyle>
            <a:lvl1pPr marL="0" indent="0">
              <a:buNone/>
              <a:defRPr sz="1632" b="1"/>
            </a:lvl1pPr>
            <a:lvl2pPr marL="310896" indent="0">
              <a:buNone/>
              <a:defRPr sz="1360" b="1"/>
            </a:lvl2pPr>
            <a:lvl3pPr marL="621792" indent="0">
              <a:buNone/>
              <a:defRPr sz="1224" b="1"/>
            </a:lvl3pPr>
            <a:lvl4pPr marL="932688" indent="0">
              <a:buNone/>
              <a:defRPr sz="1088" b="1"/>
            </a:lvl4pPr>
            <a:lvl5pPr marL="1243584" indent="0">
              <a:buNone/>
              <a:defRPr sz="1088" b="1"/>
            </a:lvl5pPr>
            <a:lvl6pPr marL="1554480" indent="0">
              <a:buNone/>
              <a:defRPr sz="1088" b="1"/>
            </a:lvl6pPr>
            <a:lvl7pPr marL="1865376" indent="0">
              <a:buNone/>
              <a:defRPr sz="1088" b="1"/>
            </a:lvl7pPr>
            <a:lvl8pPr marL="2176272" indent="0">
              <a:buNone/>
              <a:defRPr sz="1088" b="1"/>
            </a:lvl8pPr>
            <a:lvl9pPr marL="2487168" indent="0">
              <a:buNone/>
              <a:defRPr sz="108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147983" y="2104379"/>
            <a:ext cx="2643561" cy="30952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040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675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714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314" y="384069"/>
            <a:ext cx="2005544" cy="1344242"/>
          </a:xfrm>
        </p:spPr>
        <p:txBody>
          <a:bodyPr anchor="b"/>
          <a:lstStyle>
            <a:lvl1pPr>
              <a:defRPr sz="217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561" y="829484"/>
            <a:ext cx="3147983" cy="4094071"/>
          </a:xfrm>
        </p:spPr>
        <p:txBody>
          <a:bodyPr/>
          <a:lstStyle>
            <a:lvl1pPr>
              <a:defRPr sz="2176"/>
            </a:lvl1pPr>
            <a:lvl2pPr>
              <a:defRPr sz="1904"/>
            </a:lvl2pPr>
            <a:lvl3pPr>
              <a:defRPr sz="1632"/>
            </a:lvl3pPr>
            <a:lvl4pPr>
              <a:defRPr sz="1360"/>
            </a:lvl4pPr>
            <a:lvl5pPr>
              <a:defRPr sz="1360"/>
            </a:lvl5pPr>
            <a:lvl6pPr>
              <a:defRPr sz="1360"/>
            </a:lvl6pPr>
            <a:lvl7pPr>
              <a:defRPr sz="1360"/>
            </a:lvl7pPr>
            <a:lvl8pPr>
              <a:defRPr sz="1360"/>
            </a:lvl8pPr>
            <a:lvl9pPr>
              <a:defRPr sz="13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8314" y="1728311"/>
            <a:ext cx="2005544" cy="3201911"/>
          </a:xfrm>
        </p:spPr>
        <p:txBody>
          <a:bodyPr/>
          <a:lstStyle>
            <a:lvl1pPr marL="0" indent="0">
              <a:buNone/>
              <a:defRPr sz="1088"/>
            </a:lvl1pPr>
            <a:lvl2pPr marL="310896" indent="0">
              <a:buNone/>
              <a:defRPr sz="952"/>
            </a:lvl2pPr>
            <a:lvl3pPr marL="621792" indent="0">
              <a:buNone/>
              <a:defRPr sz="816"/>
            </a:lvl3pPr>
            <a:lvl4pPr marL="932688" indent="0">
              <a:buNone/>
              <a:defRPr sz="680"/>
            </a:lvl4pPr>
            <a:lvl5pPr marL="1243584" indent="0">
              <a:buNone/>
              <a:defRPr sz="680"/>
            </a:lvl5pPr>
            <a:lvl6pPr marL="1554480" indent="0">
              <a:buNone/>
              <a:defRPr sz="680"/>
            </a:lvl6pPr>
            <a:lvl7pPr marL="1865376" indent="0">
              <a:buNone/>
              <a:defRPr sz="680"/>
            </a:lvl7pPr>
            <a:lvl8pPr marL="2176272" indent="0">
              <a:buNone/>
              <a:defRPr sz="680"/>
            </a:lvl8pPr>
            <a:lvl9pPr marL="2487168" indent="0">
              <a:buNone/>
              <a:defRPr sz="68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71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314" y="384069"/>
            <a:ext cx="2005544" cy="1344242"/>
          </a:xfrm>
        </p:spPr>
        <p:txBody>
          <a:bodyPr anchor="b"/>
          <a:lstStyle>
            <a:lvl1pPr>
              <a:defRPr sz="217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43561" y="829484"/>
            <a:ext cx="3147983" cy="4094071"/>
          </a:xfrm>
        </p:spPr>
        <p:txBody>
          <a:bodyPr anchor="t"/>
          <a:lstStyle>
            <a:lvl1pPr marL="0" indent="0">
              <a:buNone/>
              <a:defRPr sz="2176"/>
            </a:lvl1pPr>
            <a:lvl2pPr marL="310896" indent="0">
              <a:buNone/>
              <a:defRPr sz="1904"/>
            </a:lvl2pPr>
            <a:lvl3pPr marL="621792" indent="0">
              <a:buNone/>
              <a:defRPr sz="1632"/>
            </a:lvl3pPr>
            <a:lvl4pPr marL="932688" indent="0">
              <a:buNone/>
              <a:defRPr sz="1360"/>
            </a:lvl4pPr>
            <a:lvl5pPr marL="1243584" indent="0">
              <a:buNone/>
              <a:defRPr sz="1360"/>
            </a:lvl5pPr>
            <a:lvl6pPr marL="1554480" indent="0">
              <a:buNone/>
              <a:defRPr sz="1360"/>
            </a:lvl6pPr>
            <a:lvl7pPr marL="1865376" indent="0">
              <a:buNone/>
              <a:defRPr sz="1360"/>
            </a:lvl7pPr>
            <a:lvl8pPr marL="2176272" indent="0">
              <a:buNone/>
              <a:defRPr sz="1360"/>
            </a:lvl8pPr>
            <a:lvl9pPr marL="2487168" indent="0">
              <a:buNone/>
              <a:defRPr sz="13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8314" y="1728311"/>
            <a:ext cx="2005544" cy="3201911"/>
          </a:xfrm>
        </p:spPr>
        <p:txBody>
          <a:bodyPr/>
          <a:lstStyle>
            <a:lvl1pPr marL="0" indent="0">
              <a:buNone/>
              <a:defRPr sz="1088"/>
            </a:lvl1pPr>
            <a:lvl2pPr marL="310896" indent="0">
              <a:buNone/>
              <a:defRPr sz="952"/>
            </a:lvl2pPr>
            <a:lvl3pPr marL="621792" indent="0">
              <a:buNone/>
              <a:defRPr sz="816"/>
            </a:lvl3pPr>
            <a:lvl4pPr marL="932688" indent="0">
              <a:buNone/>
              <a:defRPr sz="680"/>
            </a:lvl4pPr>
            <a:lvl5pPr marL="1243584" indent="0">
              <a:buNone/>
              <a:defRPr sz="680"/>
            </a:lvl5pPr>
            <a:lvl6pPr marL="1554480" indent="0">
              <a:buNone/>
              <a:defRPr sz="680"/>
            </a:lvl6pPr>
            <a:lvl7pPr marL="1865376" indent="0">
              <a:buNone/>
              <a:defRPr sz="680"/>
            </a:lvl7pPr>
            <a:lvl8pPr marL="2176272" indent="0">
              <a:buNone/>
              <a:defRPr sz="680"/>
            </a:lvl8pPr>
            <a:lvl9pPr marL="2487168" indent="0">
              <a:buNone/>
              <a:defRPr sz="68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96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54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49927" y="306722"/>
            <a:ext cx="1340808" cy="48822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7504" y="306722"/>
            <a:ext cx="3944695" cy="488221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97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7504" y="306723"/>
            <a:ext cx="5363230" cy="1113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7504" y="1533609"/>
            <a:ext cx="5363230" cy="36553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7504" y="5339630"/>
            <a:ext cx="1399104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091B5-4C37-4C6C-967D-3DA456151DA6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59792" y="5339630"/>
            <a:ext cx="2098655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91630" y="5339630"/>
            <a:ext cx="1399104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1D330-48BB-41B3-80F4-220E7146B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66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21792" rtl="0" eaLnBrk="1" latinLnBrk="0" hangingPunct="1">
        <a:lnSpc>
          <a:spcPct val="90000"/>
        </a:lnSpc>
        <a:spcBef>
          <a:spcPct val="0"/>
        </a:spcBef>
        <a:buNone/>
        <a:defRPr sz="2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448" indent="-155448" algn="l" defTabSz="621792" rtl="0" eaLnBrk="1" latinLnBrk="0" hangingPunct="1">
        <a:lnSpc>
          <a:spcPct val="90000"/>
        </a:lnSpc>
        <a:spcBef>
          <a:spcPts val="680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66344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2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60" kern="1200">
          <a:solidFill>
            <a:schemeClr val="tx1"/>
          </a:solidFill>
          <a:latin typeface="+mn-lt"/>
          <a:ea typeface="+mn-ea"/>
          <a:cs typeface="+mn-cs"/>
        </a:defRPr>
      </a:lvl3pPr>
      <a:lvl4pPr marL="1088136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4pPr>
      <a:lvl5pPr marL="1399032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6pPr>
      <a:lvl7pPr marL="2020824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7pPr>
      <a:lvl8pPr marL="2331720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8pPr>
      <a:lvl9pPr marL="2642616" indent="-155448" algn="l" defTabSz="621792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1pPr>
      <a:lvl2pPr marL="310896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2pPr>
      <a:lvl3pPr marL="621792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3pPr>
      <a:lvl4pPr marL="932688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4pPr>
      <a:lvl5pPr marL="1243584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6pPr>
      <a:lvl7pPr marL="1865376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7pPr>
      <a:lvl8pPr marL="2176272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8pPr>
      <a:lvl9pPr marL="2487168" algn="l" defTabSz="621792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C7BC2B34-3181-48D1-8C74-C6AC9387E0D2}"/>
              </a:ext>
            </a:extLst>
          </p:cNvPr>
          <p:cNvGrpSpPr/>
          <p:nvPr/>
        </p:nvGrpSpPr>
        <p:grpSpPr>
          <a:xfrm>
            <a:off x="104397" y="0"/>
            <a:ext cx="6113841" cy="5283738"/>
            <a:chOff x="104397" y="0"/>
            <a:chExt cx="6113841" cy="528373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1E154FC9-A287-4A13-910D-43A8CA90DA32}"/>
                </a:ext>
              </a:extLst>
            </p:cNvPr>
            <p:cNvGrpSpPr/>
            <p:nvPr/>
          </p:nvGrpSpPr>
          <p:grpSpPr>
            <a:xfrm>
              <a:off x="104397" y="0"/>
              <a:ext cx="6113841" cy="4828713"/>
              <a:chOff x="682965" y="15240"/>
              <a:chExt cx="5788251" cy="4571564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FB120371-1660-4FBF-9912-7FFCB2AFCB5C}"/>
                  </a:ext>
                </a:extLst>
              </p:cNvPr>
              <p:cNvGrpSpPr/>
              <p:nvPr/>
            </p:nvGrpSpPr>
            <p:grpSpPr>
              <a:xfrm>
                <a:off x="682965" y="15240"/>
                <a:ext cx="4951710" cy="3514044"/>
                <a:chOff x="-4860925" y="4254814"/>
                <a:chExt cx="7722495" cy="5020782"/>
              </a:xfrm>
            </p:grpSpPr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BA61349E-DDE5-455F-961D-4AF9FFA31D5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4860925" y="4340225"/>
                  <a:ext cx="2381250" cy="2343150"/>
                </a:xfrm>
                <a:prstGeom prst="rect">
                  <a:avLst/>
                </a:prstGeom>
              </p:spPr>
            </p:pic>
            <p:pic>
              <p:nvPicPr>
                <p:cNvPr id="4" name="Picture 3">
                  <a:extLst>
                    <a:ext uri="{FF2B5EF4-FFF2-40B4-BE49-F238E27FC236}">
                      <a16:creationId xmlns:a16="http://schemas.microsoft.com/office/drawing/2014/main" id="{013B8B09-C087-4CF1-902B-D9DB5AF03C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2390310" y="4254814"/>
                  <a:ext cx="2381251" cy="2428561"/>
                </a:xfrm>
                <a:prstGeom prst="rect">
                  <a:avLst/>
                </a:prstGeom>
              </p:spPr>
            </p:pic>
            <p:pic>
              <p:nvPicPr>
                <p:cNvPr id="5" name="Picture 4">
                  <a:extLst>
                    <a:ext uri="{FF2B5EF4-FFF2-40B4-BE49-F238E27FC236}">
                      <a16:creationId xmlns:a16="http://schemas.microsoft.com/office/drawing/2014/main" id="{1B38F7D0-FD5B-4F33-A3A3-0902C14EC6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307" y="4508073"/>
                  <a:ext cx="2781263" cy="1998189"/>
                </a:xfrm>
                <a:prstGeom prst="rect">
                  <a:avLst/>
                </a:prstGeom>
              </p:spPr>
            </p:pic>
            <p:pic>
              <p:nvPicPr>
                <p:cNvPr id="6" name="Picture 5">
                  <a:extLst>
                    <a:ext uri="{FF2B5EF4-FFF2-40B4-BE49-F238E27FC236}">
                      <a16:creationId xmlns:a16="http://schemas.microsoft.com/office/drawing/2014/main" id="{5219E5EF-9A8A-4404-8C9C-E67CB58F62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4772841" y="7084587"/>
                  <a:ext cx="2585265" cy="1857375"/>
                </a:xfrm>
                <a:prstGeom prst="rect">
                  <a:avLst/>
                </a:prstGeom>
              </p:spPr>
            </p:pic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2F1B3E9E-10B5-463C-B0ED-9EF2C827CD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899059" y="6733268"/>
                  <a:ext cx="1934041" cy="2542328"/>
                </a:xfrm>
                <a:prstGeom prst="rect">
                  <a:avLst/>
                </a:prstGeom>
              </p:spPr>
            </p:pic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935499BB-3AF6-421A-9D3F-7CA4F36E1EFF}"/>
                  </a:ext>
                </a:extLst>
              </p:cNvPr>
              <p:cNvGrpSpPr/>
              <p:nvPr/>
            </p:nvGrpSpPr>
            <p:grpSpPr>
              <a:xfrm>
                <a:off x="856640" y="1700435"/>
                <a:ext cx="4857897" cy="258165"/>
                <a:chOff x="1214300" y="6139691"/>
                <a:chExt cx="4857897" cy="258165"/>
              </a:xfrm>
            </p:grpSpPr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B5A2118B-08F7-406F-B24E-C0449771D441}"/>
                    </a:ext>
                  </a:extLst>
                </p:cNvPr>
                <p:cNvSpPr txBox="1"/>
                <p:nvPr/>
              </p:nvSpPr>
              <p:spPr>
                <a:xfrm>
                  <a:off x="1214300" y="6139691"/>
                  <a:ext cx="1632991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Zm00001eb115030</a:t>
                  </a:r>
                </a:p>
              </p:txBody>
            </p:sp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F3DDC5C4-D418-4EB4-BA11-4C4E0138EB49}"/>
                    </a:ext>
                  </a:extLst>
                </p:cNvPr>
                <p:cNvSpPr txBox="1"/>
                <p:nvPr/>
              </p:nvSpPr>
              <p:spPr>
                <a:xfrm>
                  <a:off x="2847291" y="6144759"/>
                  <a:ext cx="1632991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Zm00001eb197290</a:t>
                  </a:r>
                </a:p>
              </p:txBody>
            </p:sp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9EB49DE-9FD6-405B-8514-607340CFDA2B}"/>
                    </a:ext>
                  </a:extLst>
                </p:cNvPr>
                <p:cNvSpPr txBox="1"/>
                <p:nvPr/>
              </p:nvSpPr>
              <p:spPr>
                <a:xfrm>
                  <a:off x="4439206" y="6156613"/>
                  <a:ext cx="1632991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Zm00001eb226710</a:t>
                  </a:r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3AEEA0B5-5B0C-4AB5-A0F8-F073DB0619C6}"/>
                  </a:ext>
                </a:extLst>
              </p:cNvPr>
              <p:cNvGrpSpPr/>
              <p:nvPr/>
            </p:nvGrpSpPr>
            <p:grpSpPr>
              <a:xfrm>
                <a:off x="970049" y="3399494"/>
                <a:ext cx="3207683" cy="252851"/>
                <a:chOff x="1131574" y="6142636"/>
                <a:chExt cx="3207683" cy="252851"/>
              </a:xfrm>
            </p:grpSpPr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28EE976B-9F94-4038-B423-FB0039EF61E8}"/>
                    </a:ext>
                  </a:extLst>
                </p:cNvPr>
                <p:cNvSpPr txBox="1"/>
                <p:nvPr/>
              </p:nvSpPr>
              <p:spPr>
                <a:xfrm>
                  <a:off x="1131574" y="6142636"/>
                  <a:ext cx="1632991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Zm00001eb115030</a:t>
                  </a:r>
                </a:p>
              </p:txBody>
            </p: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1816A3DE-55AF-45AE-A432-C3BF87EB8A02}"/>
                    </a:ext>
                  </a:extLst>
                </p:cNvPr>
                <p:cNvSpPr txBox="1"/>
                <p:nvPr/>
              </p:nvSpPr>
              <p:spPr>
                <a:xfrm>
                  <a:off x="2706266" y="6154244"/>
                  <a:ext cx="1632991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Zm00001eb197290</a:t>
                  </a:r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6A7D2F0-A760-4F3D-9DF8-AF319213FE3A}"/>
                  </a:ext>
                </a:extLst>
              </p:cNvPr>
              <p:cNvGrpSpPr/>
              <p:nvPr/>
            </p:nvGrpSpPr>
            <p:grpSpPr>
              <a:xfrm>
                <a:off x="853382" y="3742665"/>
                <a:ext cx="5617834" cy="839099"/>
                <a:chOff x="241526" y="7595470"/>
                <a:chExt cx="5617834" cy="839099"/>
              </a:xfrm>
            </p:grpSpPr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D0B86F9-5077-42D4-9C5A-56006A1212A6}"/>
                    </a:ext>
                  </a:extLst>
                </p:cNvPr>
                <p:cNvSpPr txBox="1"/>
                <p:nvPr/>
              </p:nvSpPr>
              <p:spPr>
                <a:xfrm>
                  <a:off x="241526" y="7595470"/>
                  <a:ext cx="1299270" cy="2412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Model Confidance:</a:t>
                  </a:r>
                </a:p>
              </p:txBody>
            </p:sp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6CC94337-0F69-4FB0-B607-17187567239B}"/>
                    </a:ext>
                  </a:extLst>
                </p:cNvPr>
                <p:cNvSpPr txBox="1"/>
                <p:nvPr/>
              </p:nvSpPr>
              <p:spPr>
                <a:xfrm>
                  <a:off x="241526" y="8039498"/>
                  <a:ext cx="5617834" cy="39507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56">
                      <a:latin typeface="Arial" panose="020B0604020202020204" pitchFamily="34" charset="0"/>
                      <a:cs typeface="Arial" panose="020B0604020202020204" pitchFamily="34" charset="0"/>
                    </a:rPr>
                    <a:t>AlphaFold produces a per-residue model confidence score (pLDDT) between 0 and 100. Some regios below pLDDT may be unstructured in isolation</a:t>
                  </a:r>
                </a:p>
              </p:txBody>
            </p:sp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E0EC65F9-1229-403B-921B-A352B3421D60}"/>
                    </a:ext>
                  </a:extLst>
                </p:cNvPr>
                <p:cNvGrpSpPr/>
                <p:nvPr/>
              </p:nvGrpSpPr>
              <p:grpSpPr>
                <a:xfrm>
                  <a:off x="330882" y="7813917"/>
                  <a:ext cx="5278321" cy="211192"/>
                  <a:chOff x="330882" y="8849810"/>
                  <a:chExt cx="5278321" cy="211192"/>
                </a:xfrm>
              </p:grpSpPr>
              <p:grpSp>
                <p:nvGrpSpPr>
                  <p:cNvPr id="19" name="Group 18">
                    <a:extLst>
                      <a:ext uri="{FF2B5EF4-FFF2-40B4-BE49-F238E27FC236}">
                        <a16:creationId xmlns:a16="http://schemas.microsoft.com/office/drawing/2014/main" id="{D36D51F7-6EFC-4145-A23C-902AE87B08AC}"/>
                      </a:ext>
                    </a:extLst>
                  </p:cNvPr>
                  <p:cNvGrpSpPr/>
                  <p:nvPr/>
                </p:nvGrpSpPr>
                <p:grpSpPr>
                  <a:xfrm>
                    <a:off x="330882" y="8850475"/>
                    <a:ext cx="1435547" cy="210527"/>
                    <a:chOff x="330882" y="8850475"/>
                    <a:chExt cx="1435547" cy="210527"/>
                  </a:xfrm>
                </p:grpSpPr>
                <p:sp>
                  <p:nvSpPr>
                    <p:cNvPr id="29" name="Rectangle 28">
                      <a:extLst>
                        <a:ext uri="{FF2B5EF4-FFF2-40B4-BE49-F238E27FC236}">
                          <a16:creationId xmlns:a16="http://schemas.microsoft.com/office/drawing/2014/main" id="{C2D62404-E0B0-48BB-BA8B-BBF28988A7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0882" y="8881634"/>
                      <a:ext cx="151718" cy="162063"/>
                    </a:xfrm>
                    <a:prstGeom prst="rect">
                      <a:avLst/>
                    </a:prstGeom>
                    <a:solidFill>
                      <a:srgbClr val="0053D6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901"/>
                    </a:p>
                  </p:txBody>
                </p:sp>
                <p:sp>
                  <p:nvSpPr>
                    <p:cNvPr id="30" name="TextBox 29">
                      <a:extLst>
                        <a:ext uri="{FF2B5EF4-FFF2-40B4-BE49-F238E27FC236}">
                          <a16:creationId xmlns:a16="http://schemas.microsoft.com/office/drawing/2014/main" id="{1090DB47-441D-4E00-B1A8-CF387E135C9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84634" y="8850475"/>
                      <a:ext cx="1281795" cy="21052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845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high (pLDDT &gt; 90)</a:t>
                      </a:r>
                    </a:p>
                  </p:txBody>
                </p:sp>
              </p:grpSp>
              <p:grpSp>
                <p:nvGrpSpPr>
                  <p:cNvPr id="20" name="Group 19">
                    <a:extLst>
                      <a:ext uri="{FF2B5EF4-FFF2-40B4-BE49-F238E27FC236}">
                        <a16:creationId xmlns:a16="http://schemas.microsoft.com/office/drawing/2014/main" id="{A88A96B3-E89B-4E41-85E8-F58BE0C079C2}"/>
                      </a:ext>
                    </a:extLst>
                  </p:cNvPr>
                  <p:cNvGrpSpPr/>
                  <p:nvPr/>
                </p:nvGrpSpPr>
                <p:grpSpPr>
                  <a:xfrm>
                    <a:off x="1745805" y="8849810"/>
                    <a:ext cx="1435547" cy="210527"/>
                    <a:chOff x="330882" y="8850475"/>
                    <a:chExt cx="1435547" cy="210527"/>
                  </a:xfrm>
                </p:grpSpPr>
                <p:sp>
                  <p:nvSpPr>
                    <p:cNvPr id="27" name="Rectangle 26">
                      <a:extLst>
                        <a:ext uri="{FF2B5EF4-FFF2-40B4-BE49-F238E27FC236}">
                          <a16:creationId xmlns:a16="http://schemas.microsoft.com/office/drawing/2014/main" id="{712F5AF8-C859-40A0-8049-86BCCB7BD6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0882" y="8881634"/>
                      <a:ext cx="151718" cy="162063"/>
                    </a:xfrm>
                    <a:prstGeom prst="rect">
                      <a:avLst/>
                    </a:prstGeom>
                    <a:solidFill>
                      <a:srgbClr val="65CBF3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901"/>
                    </a:p>
                  </p:txBody>
                </p:sp>
                <p:sp>
                  <p:nvSpPr>
                    <p:cNvPr id="28" name="TextBox 27">
                      <a:extLst>
                        <a:ext uri="{FF2B5EF4-FFF2-40B4-BE49-F238E27FC236}">
                          <a16:creationId xmlns:a16="http://schemas.microsoft.com/office/drawing/2014/main" id="{6D0267BC-3DB0-48EC-A887-C032868E839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84634" y="8850475"/>
                      <a:ext cx="1281795" cy="21052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845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(pLDDT &gt; 70)</a:t>
                      </a:r>
                    </a:p>
                  </p:txBody>
                </p:sp>
              </p:grpSp>
              <p:grpSp>
                <p:nvGrpSpPr>
                  <p:cNvPr id="21" name="Group 20">
                    <a:extLst>
                      <a:ext uri="{FF2B5EF4-FFF2-40B4-BE49-F238E27FC236}">
                        <a16:creationId xmlns:a16="http://schemas.microsoft.com/office/drawing/2014/main" id="{E565A86B-7731-46F5-BEF0-5E72AC78C9FF}"/>
                      </a:ext>
                    </a:extLst>
                  </p:cNvPr>
                  <p:cNvGrpSpPr/>
                  <p:nvPr/>
                </p:nvGrpSpPr>
                <p:grpSpPr>
                  <a:xfrm>
                    <a:off x="2960359" y="8849810"/>
                    <a:ext cx="1435547" cy="210527"/>
                    <a:chOff x="330882" y="8850475"/>
                    <a:chExt cx="1435547" cy="210527"/>
                  </a:xfrm>
                </p:grpSpPr>
                <p:sp>
                  <p:nvSpPr>
                    <p:cNvPr id="25" name="Rectangle 24">
                      <a:extLst>
                        <a:ext uri="{FF2B5EF4-FFF2-40B4-BE49-F238E27FC236}">
                          <a16:creationId xmlns:a16="http://schemas.microsoft.com/office/drawing/2014/main" id="{922F9D38-8812-4FE5-9501-4E4343B61E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0882" y="8881634"/>
                      <a:ext cx="151718" cy="162063"/>
                    </a:xfrm>
                    <a:prstGeom prst="rect">
                      <a:avLst/>
                    </a:prstGeom>
                    <a:solidFill>
                      <a:srgbClr val="FFDB13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901"/>
                    </a:p>
                  </p:txBody>
                </p:sp>
                <p:sp>
                  <p:nvSpPr>
                    <p:cNvPr id="26" name="TextBox 25">
                      <a:extLst>
                        <a:ext uri="{FF2B5EF4-FFF2-40B4-BE49-F238E27FC236}">
                          <a16:creationId xmlns:a16="http://schemas.microsoft.com/office/drawing/2014/main" id="{811BDBFD-EA66-47DA-8AB9-103E03C875A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84634" y="8850475"/>
                      <a:ext cx="1281795" cy="21052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845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(pLDDT &gt; 50)</a:t>
                      </a:r>
                    </a:p>
                  </p:txBody>
                </p:sp>
              </p:grpSp>
              <p:grpSp>
                <p:nvGrpSpPr>
                  <p:cNvPr id="22" name="Group 21">
                    <a:extLst>
                      <a:ext uri="{FF2B5EF4-FFF2-40B4-BE49-F238E27FC236}">
                        <a16:creationId xmlns:a16="http://schemas.microsoft.com/office/drawing/2014/main" id="{3527F535-FD75-4B91-91DD-C619A564AE13}"/>
                      </a:ext>
                    </a:extLst>
                  </p:cNvPr>
                  <p:cNvGrpSpPr/>
                  <p:nvPr/>
                </p:nvGrpSpPr>
                <p:grpSpPr>
                  <a:xfrm>
                    <a:off x="4173656" y="8849810"/>
                    <a:ext cx="1435547" cy="210527"/>
                    <a:chOff x="330882" y="8850475"/>
                    <a:chExt cx="1435547" cy="210527"/>
                  </a:xfrm>
                </p:grpSpPr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E74CAD61-015D-4A9A-8E8C-E27B0E23AD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0882" y="8881634"/>
                      <a:ext cx="151718" cy="162063"/>
                    </a:xfrm>
                    <a:prstGeom prst="rect">
                      <a:avLst/>
                    </a:prstGeom>
                    <a:solidFill>
                      <a:srgbClr val="FF7D45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1901"/>
                    </a:p>
                  </p:txBody>
                </p:sp>
                <p:sp>
                  <p:nvSpPr>
                    <p:cNvPr id="24" name="TextBox 23">
                      <a:extLst>
                        <a:ext uri="{FF2B5EF4-FFF2-40B4-BE49-F238E27FC236}">
                          <a16:creationId xmlns:a16="http://schemas.microsoft.com/office/drawing/2014/main" id="{C24367AA-B3F6-4528-A5ED-74407AAB71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84634" y="8850475"/>
                      <a:ext cx="1281795" cy="21052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845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low (pLDDT &lt; 50)</a:t>
                      </a:r>
                    </a:p>
                  </p:txBody>
                </p:sp>
              </p:grpSp>
            </p:grpSp>
          </p:grp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C7B2661A-C527-408C-BAA8-D2F0CB781E1E}"/>
                  </a:ext>
                </a:extLst>
              </p:cNvPr>
              <p:cNvSpPr/>
              <p:nvPr/>
            </p:nvSpPr>
            <p:spPr>
              <a:xfrm>
                <a:off x="723548" y="95464"/>
                <a:ext cx="5617834" cy="4491340"/>
              </a:xfrm>
              <a:prstGeom prst="roundRect">
                <a:avLst>
                  <a:gd name="adj" fmla="val 856"/>
                </a:avLst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1"/>
              </a:p>
            </p:txBody>
          </p:sp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AAD0DEE-F1E6-4927-9562-536454C3214B}"/>
                </a:ext>
              </a:extLst>
            </p:cNvPr>
            <p:cNvSpPr/>
            <p:nvPr/>
          </p:nvSpPr>
          <p:spPr>
            <a:xfrm>
              <a:off x="104397" y="4948582"/>
              <a:ext cx="4752519" cy="335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600"/>
                </a:spcBef>
              </a:pPr>
              <a:r>
                <a:rPr lang="en-US" sz="1200" b="1" kern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Figure S3 </a:t>
              </a:r>
              <a:r>
                <a:rPr lang="en-US" sz="1200" kern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AlphaFold structure of NBS-LRR proteins of </a:t>
              </a:r>
              <a:r>
                <a:rPr lang="en-US" sz="1200" i="1" kern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Zea mays</a:t>
              </a:r>
              <a:r>
                <a:rPr lang="en-US" sz="1200" kern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.</a:t>
              </a:r>
              <a:endParaRPr lang="en-US" sz="1200" kern="10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0505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69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Das, Ashim Kumar</dc:creator>
  <cp:lastModifiedBy>Das, Ashim Kumar</cp:lastModifiedBy>
  <cp:revision>17</cp:revision>
  <dcterms:created xsi:type="dcterms:W3CDTF">2024-07-12T08:26:41Z</dcterms:created>
  <dcterms:modified xsi:type="dcterms:W3CDTF">2024-07-24T07:33:28Z</dcterms:modified>
</cp:coreProperties>
</file>