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9" r:id="rId2"/>
  </p:sldIdLst>
  <p:sldSz cx="5943600" cy="5486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D45"/>
    <a:srgbClr val="FFDB13"/>
    <a:srgbClr val="65CBF3"/>
    <a:srgbClr val="0053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4660"/>
  </p:normalViewPr>
  <p:slideViewPr>
    <p:cSldViewPr snapToGrid="0">
      <p:cViewPr varScale="1">
        <p:scale>
          <a:sx n="134" d="100"/>
          <a:sy n="134" d="100"/>
        </p:scale>
        <p:origin x="232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5770" y="897890"/>
            <a:ext cx="5052060" cy="1910080"/>
          </a:xfrm>
        </p:spPr>
        <p:txBody>
          <a:bodyPr anchor="b"/>
          <a:lstStyle>
            <a:lvl1pPr algn="ctr">
              <a:defRPr sz="39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2950" y="2881630"/>
            <a:ext cx="4457700" cy="1324610"/>
          </a:xfrm>
        </p:spPr>
        <p:txBody>
          <a:bodyPr/>
          <a:lstStyle>
            <a:lvl1pPr marL="0" indent="0" algn="ctr">
              <a:buNone/>
              <a:defRPr sz="1560"/>
            </a:lvl1pPr>
            <a:lvl2pPr marL="297180" indent="0" algn="ctr">
              <a:buNone/>
              <a:defRPr sz="1300"/>
            </a:lvl2pPr>
            <a:lvl3pPr marL="594360" indent="0" algn="ctr">
              <a:buNone/>
              <a:defRPr sz="1170"/>
            </a:lvl3pPr>
            <a:lvl4pPr marL="891540" indent="0" algn="ctr">
              <a:buNone/>
              <a:defRPr sz="1040"/>
            </a:lvl4pPr>
            <a:lvl5pPr marL="1188720" indent="0" algn="ctr">
              <a:buNone/>
              <a:defRPr sz="1040"/>
            </a:lvl5pPr>
            <a:lvl6pPr marL="1485900" indent="0" algn="ctr">
              <a:buNone/>
              <a:defRPr sz="1040"/>
            </a:lvl6pPr>
            <a:lvl7pPr marL="1783080" indent="0" algn="ctr">
              <a:buNone/>
              <a:defRPr sz="1040"/>
            </a:lvl7pPr>
            <a:lvl8pPr marL="2080260" indent="0" algn="ctr">
              <a:buNone/>
              <a:defRPr sz="1040"/>
            </a:lvl8pPr>
            <a:lvl9pPr marL="2377440" indent="0" algn="ctr">
              <a:buNone/>
              <a:defRPr sz="10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827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652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527" y="1367791"/>
            <a:ext cx="5126355" cy="2282190"/>
          </a:xfrm>
        </p:spPr>
        <p:txBody>
          <a:bodyPr anchor="b"/>
          <a:lstStyle>
            <a:lvl1pPr>
              <a:defRPr sz="39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5527" y="3671571"/>
            <a:ext cx="5126355" cy="1200150"/>
          </a:xfrm>
        </p:spPr>
        <p:txBody>
          <a:bodyPr/>
          <a:lstStyle>
            <a:lvl1pPr marL="0" indent="0">
              <a:buNone/>
              <a:defRPr sz="1560">
                <a:solidFill>
                  <a:schemeClr val="tx1"/>
                </a:solidFill>
              </a:defRPr>
            </a:lvl1pPr>
            <a:lvl2pPr marL="2971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 marL="594360" indent="0">
              <a:buNone/>
              <a:defRPr sz="1170">
                <a:solidFill>
                  <a:schemeClr val="tx1">
                    <a:tint val="75000"/>
                  </a:schemeClr>
                </a:solidFill>
              </a:defRPr>
            </a:lvl3pPr>
            <a:lvl4pPr marL="891540" indent="0">
              <a:buNone/>
              <a:defRPr sz="1040">
                <a:solidFill>
                  <a:schemeClr val="tx1">
                    <a:tint val="75000"/>
                  </a:schemeClr>
                </a:solidFill>
              </a:defRPr>
            </a:lvl4pPr>
            <a:lvl5pPr marL="1188720" indent="0">
              <a:buNone/>
              <a:defRPr sz="1040">
                <a:solidFill>
                  <a:schemeClr val="tx1">
                    <a:tint val="75000"/>
                  </a:schemeClr>
                </a:solidFill>
              </a:defRPr>
            </a:lvl5pPr>
            <a:lvl6pPr marL="1485900" indent="0">
              <a:buNone/>
              <a:defRPr sz="1040">
                <a:solidFill>
                  <a:schemeClr val="tx1">
                    <a:tint val="75000"/>
                  </a:schemeClr>
                </a:solidFill>
              </a:defRPr>
            </a:lvl6pPr>
            <a:lvl7pPr marL="1783080" indent="0">
              <a:buNone/>
              <a:defRPr sz="1040">
                <a:solidFill>
                  <a:schemeClr val="tx1">
                    <a:tint val="75000"/>
                  </a:schemeClr>
                </a:solidFill>
              </a:defRPr>
            </a:lvl7pPr>
            <a:lvl8pPr marL="2080260" indent="0">
              <a:buNone/>
              <a:defRPr sz="1040">
                <a:solidFill>
                  <a:schemeClr val="tx1">
                    <a:tint val="75000"/>
                  </a:schemeClr>
                </a:solidFill>
              </a:defRPr>
            </a:lvl8pPr>
            <a:lvl9pPr marL="2377440" indent="0">
              <a:buNone/>
              <a:defRPr sz="1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960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8623" y="1460500"/>
            <a:ext cx="2526030" cy="34810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08948" y="1460500"/>
            <a:ext cx="2526030" cy="34810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220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397" y="292101"/>
            <a:ext cx="5126355" cy="106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9397" y="1344930"/>
            <a:ext cx="2514421" cy="659130"/>
          </a:xfrm>
        </p:spPr>
        <p:txBody>
          <a:bodyPr anchor="b"/>
          <a:lstStyle>
            <a:lvl1pPr marL="0" indent="0">
              <a:buNone/>
              <a:defRPr sz="1560" b="1"/>
            </a:lvl1pPr>
            <a:lvl2pPr marL="297180" indent="0">
              <a:buNone/>
              <a:defRPr sz="1300" b="1"/>
            </a:lvl2pPr>
            <a:lvl3pPr marL="594360" indent="0">
              <a:buNone/>
              <a:defRPr sz="1170" b="1"/>
            </a:lvl3pPr>
            <a:lvl4pPr marL="891540" indent="0">
              <a:buNone/>
              <a:defRPr sz="1040" b="1"/>
            </a:lvl4pPr>
            <a:lvl5pPr marL="1188720" indent="0">
              <a:buNone/>
              <a:defRPr sz="1040" b="1"/>
            </a:lvl5pPr>
            <a:lvl6pPr marL="1485900" indent="0">
              <a:buNone/>
              <a:defRPr sz="1040" b="1"/>
            </a:lvl6pPr>
            <a:lvl7pPr marL="1783080" indent="0">
              <a:buNone/>
              <a:defRPr sz="1040" b="1"/>
            </a:lvl7pPr>
            <a:lvl8pPr marL="2080260" indent="0">
              <a:buNone/>
              <a:defRPr sz="1040" b="1"/>
            </a:lvl8pPr>
            <a:lvl9pPr marL="2377440" indent="0">
              <a:buNone/>
              <a:defRPr sz="10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9397" y="2004060"/>
            <a:ext cx="2514421" cy="29476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08948" y="1344930"/>
            <a:ext cx="2526804" cy="659130"/>
          </a:xfrm>
        </p:spPr>
        <p:txBody>
          <a:bodyPr anchor="b"/>
          <a:lstStyle>
            <a:lvl1pPr marL="0" indent="0">
              <a:buNone/>
              <a:defRPr sz="1560" b="1"/>
            </a:lvl1pPr>
            <a:lvl2pPr marL="297180" indent="0">
              <a:buNone/>
              <a:defRPr sz="1300" b="1"/>
            </a:lvl2pPr>
            <a:lvl3pPr marL="594360" indent="0">
              <a:buNone/>
              <a:defRPr sz="1170" b="1"/>
            </a:lvl3pPr>
            <a:lvl4pPr marL="891540" indent="0">
              <a:buNone/>
              <a:defRPr sz="1040" b="1"/>
            </a:lvl4pPr>
            <a:lvl5pPr marL="1188720" indent="0">
              <a:buNone/>
              <a:defRPr sz="1040" b="1"/>
            </a:lvl5pPr>
            <a:lvl6pPr marL="1485900" indent="0">
              <a:buNone/>
              <a:defRPr sz="1040" b="1"/>
            </a:lvl6pPr>
            <a:lvl7pPr marL="1783080" indent="0">
              <a:buNone/>
              <a:defRPr sz="1040" b="1"/>
            </a:lvl7pPr>
            <a:lvl8pPr marL="2080260" indent="0">
              <a:buNone/>
              <a:defRPr sz="1040" b="1"/>
            </a:lvl8pPr>
            <a:lvl9pPr marL="2377440" indent="0">
              <a:buNone/>
              <a:defRPr sz="10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08948" y="2004060"/>
            <a:ext cx="2526804" cy="29476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049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367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790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397" y="365760"/>
            <a:ext cx="1916966" cy="1280160"/>
          </a:xfrm>
        </p:spPr>
        <p:txBody>
          <a:bodyPr anchor="b"/>
          <a:lstStyle>
            <a:lvl1pPr>
              <a:defRPr sz="2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6804" y="789941"/>
            <a:ext cx="3008948" cy="3898900"/>
          </a:xfrm>
        </p:spPr>
        <p:txBody>
          <a:bodyPr/>
          <a:lstStyle>
            <a:lvl1pPr>
              <a:defRPr sz="2080"/>
            </a:lvl1pPr>
            <a:lvl2pPr>
              <a:defRPr sz="1820"/>
            </a:lvl2pPr>
            <a:lvl3pPr>
              <a:defRPr sz="156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9397" y="1645920"/>
            <a:ext cx="1916966" cy="3049270"/>
          </a:xfrm>
        </p:spPr>
        <p:txBody>
          <a:bodyPr/>
          <a:lstStyle>
            <a:lvl1pPr marL="0" indent="0">
              <a:buNone/>
              <a:defRPr sz="1040"/>
            </a:lvl1pPr>
            <a:lvl2pPr marL="297180" indent="0">
              <a:buNone/>
              <a:defRPr sz="910"/>
            </a:lvl2pPr>
            <a:lvl3pPr marL="594360" indent="0">
              <a:buNone/>
              <a:defRPr sz="780"/>
            </a:lvl3pPr>
            <a:lvl4pPr marL="891540" indent="0">
              <a:buNone/>
              <a:defRPr sz="650"/>
            </a:lvl4pPr>
            <a:lvl5pPr marL="1188720" indent="0">
              <a:buNone/>
              <a:defRPr sz="650"/>
            </a:lvl5pPr>
            <a:lvl6pPr marL="1485900" indent="0">
              <a:buNone/>
              <a:defRPr sz="650"/>
            </a:lvl6pPr>
            <a:lvl7pPr marL="1783080" indent="0">
              <a:buNone/>
              <a:defRPr sz="650"/>
            </a:lvl7pPr>
            <a:lvl8pPr marL="2080260" indent="0">
              <a:buNone/>
              <a:defRPr sz="650"/>
            </a:lvl8pPr>
            <a:lvl9pPr marL="2377440" indent="0">
              <a:buNone/>
              <a:defRPr sz="6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914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397" y="365760"/>
            <a:ext cx="1916966" cy="1280160"/>
          </a:xfrm>
        </p:spPr>
        <p:txBody>
          <a:bodyPr anchor="b"/>
          <a:lstStyle>
            <a:lvl1pPr>
              <a:defRPr sz="2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26804" y="789941"/>
            <a:ext cx="3008948" cy="3898900"/>
          </a:xfrm>
        </p:spPr>
        <p:txBody>
          <a:bodyPr anchor="t"/>
          <a:lstStyle>
            <a:lvl1pPr marL="0" indent="0">
              <a:buNone/>
              <a:defRPr sz="2080"/>
            </a:lvl1pPr>
            <a:lvl2pPr marL="297180" indent="0">
              <a:buNone/>
              <a:defRPr sz="1820"/>
            </a:lvl2pPr>
            <a:lvl3pPr marL="594360" indent="0">
              <a:buNone/>
              <a:defRPr sz="1560"/>
            </a:lvl3pPr>
            <a:lvl4pPr marL="891540" indent="0">
              <a:buNone/>
              <a:defRPr sz="1300"/>
            </a:lvl4pPr>
            <a:lvl5pPr marL="1188720" indent="0">
              <a:buNone/>
              <a:defRPr sz="1300"/>
            </a:lvl5pPr>
            <a:lvl6pPr marL="1485900" indent="0">
              <a:buNone/>
              <a:defRPr sz="1300"/>
            </a:lvl6pPr>
            <a:lvl7pPr marL="1783080" indent="0">
              <a:buNone/>
              <a:defRPr sz="1300"/>
            </a:lvl7pPr>
            <a:lvl8pPr marL="2080260" indent="0">
              <a:buNone/>
              <a:defRPr sz="1300"/>
            </a:lvl8pPr>
            <a:lvl9pPr marL="2377440" indent="0">
              <a:buNone/>
              <a:defRPr sz="13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9397" y="1645920"/>
            <a:ext cx="1916966" cy="3049270"/>
          </a:xfrm>
        </p:spPr>
        <p:txBody>
          <a:bodyPr/>
          <a:lstStyle>
            <a:lvl1pPr marL="0" indent="0">
              <a:buNone/>
              <a:defRPr sz="1040"/>
            </a:lvl1pPr>
            <a:lvl2pPr marL="297180" indent="0">
              <a:buNone/>
              <a:defRPr sz="910"/>
            </a:lvl2pPr>
            <a:lvl3pPr marL="594360" indent="0">
              <a:buNone/>
              <a:defRPr sz="780"/>
            </a:lvl3pPr>
            <a:lvl4pPr marL="891540" indent="0">
              <a:buNone/>
              <a:defRPr sz="650"/>
            </a:lvl4pPr>
            <a:lvl5pPr marL="1188720" indent="0">
              <a:buNone/>
              <a:defRPr sz="650"/>
            </a:lvl5pPr>
            <a:lvl6pPr marL="1485900" indent="0">
              <a:buNone/>
              <a:defRPr sz="650"/>
            </a:lvl6pPr>
            <a:lvl7pPr marL="1783080" indent="0">
              <a:buNone/>
              <a:defRPr sz="650"/>
            </a:lvl7pPr>
            <a:lvl8pPr marL="2080260" indent="0">
              <a:buNone/>
              <a:defRPr sz="650"/>
            </a:lvl8pPr>
            <a:lvl9pPr marL="2377440" indent="0">
              <a:buNone/>
              <a:defRPr sz="6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711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136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253389" y="292100"/>
            <a:ext cx="1281589" cy="464947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8623" y="292100"/>
            <a:ext cx="3770471" cy="464947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82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08623" y="292101"/>
            <a:ext cx="5126355" cy="1060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8623" y="1460500"/>
            <a:ext cx="5126355" cy="3481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08623" y="5085081"/>
            <a:ext cx="1337310" cy="292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68818" y="5085081"/>
            <a:ext cx="2005965" cy="292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97668" y="5085081"/>
            <a:ext cx="1337310" cy="292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975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594360" rtl="0" eaLnBrk="1" latinLnBrk="0" hangingPunct="1">
        <a:lnSpc>
          <a:spcPct val="90000"/>
        </a:lnSpc>
        <a:spcBef>
          <a:spcPct val="0"/>
        </a:spcBef>
        <a:buNone/>
        <a:defRPr sz="2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8590" indent="-148590" algn="l" defTabSz="594360" rtl="0" eaLnBrk="1" latinLnBrk="0" hangingPunct="1">
        <a:lnSpc>
          <a:spcPct val="90000"/>
        </a:lnSpc>
        <a:spcBef>
          <a:spcPts val="650"/>
        </a:spcBef>
        <a:buFont typeface="Arial" panose="020B0604020202020204" pitchFamily="34" charset="0"/>
        <a:buChar char="•"/>
        <a:defRPr sz="1820" kern="1200">
          <a:solidFill>
            <a:schemeClr val="tx1"/>
          </a:solidFill>
          <a:latin typeface="+mn-lt"/>
          <a:ea typeface="+mn-ea"/>
          <a:cs typeface="+mn-cs"/>
        </a:defRPr>
      </a:lvl1pPr>
      <a:lvl2pPr marL="445770" indent="-148590" algn="l" defTabSz="594360" rtl="0" eaLnBrk="1" latinLnBrk="0" hangingPunct="1">
        <a:lnSpc>
          <a:spcPct val="90000"/>
        </a:lnSpc>
        <a:spcBef>
          <a:spcPts val="325"/>
        </a:spcBef>
        <a:buFont typeface="Arial" panose="020B0604020202020204" pitchFamily="34" charset="0"/>
        <a:buChar char="•"/>
        <a:defRPr sz="1560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indent="-148590" algn="l" defTabSz="594360" rtl="0" eaLnBrk="1" latinLnBrk="0" hangingPunct="1">
        <a:lnSpc>
          <a:spcPct val="90000"/>
        </a:lnSpc>
        <a:spcBef>
          <a:spcPts val="32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40130" indent="-148590" algn="l" defTabSz="594360" rtl="0" eaLnBrk="1" latinLnBrk="0" hangingPunct="1">
        <a:lnSpc>
          <a:spcPct val="90000"/>
        </a:lnSpc>
        <a:spcBef>
          <a:spcPts val="325"/>
        </a:spcBef>
        <a:buFont typeface="Arial" panose="020B0604020202020204" pitchFamily="34" charset="0"/>
        <a:buChar char="•"/>
        <a:defRPr sz="1170" kern="1200">
          <a:solidFill>
            <a:schemeClr val="tx1"/>
          </a:solidFill>
          <a:latin typeface="+mn-lt"/>
          <a:ea typeface="+mn-ea"/>
          <a:cs typeface="+mn-cs"/>
        </a:defRPr>
      </a:lvl4pPr>
      <a:lvl5pPr marL="1337310" indent="-148590" algn="l" defTabSz="594360" rtl="0" eaLnBrk="1" latinLnBrk="0" hangingPunct="1">
        <a:lnSpc>
          <a:spcPct val="90000"/>
        </a:lnSpc>
        <a:spcBef>
          <a:spcPts val="325"/>
        </a:spcBef>
        <a:buFont typeface="Arial" panose="020B0604020202020204" pitchFamily="34" charset="0"/>
        <a:buChar char="•"/>
        <a:defRPr sz="1170" kern="1200">
          <a:solidFill>
            <a:schemeClr val="tx1"/>
          </a:solidFill>
          <a:latin typeface="+mn-lt"/>
          <a:ea typeface="+mn-ea"/>
          <a:cs typeface="+mn-cs"/>
        </a:defRPr>
      </a:lvl5pPr>
      <a:lvl6pPr marL="1634490" indent="-148590" algn="l" defTabSz="594360" rtl="0" eaLnBrk="1" latinLnBrk="0" hangingPunct="1">
        <a:lnSpc>
          <a:spcPct val="90000"/>
        </a:lnSpc>
        <a:spcBef>
          <a:spcPts val="325"/>
        </a:spcBef>
        <a:buFont typeface="Arial" panose="020B0604020202020204" pitchFamily="34" charset="0"/>
        <a:buChar char="•"/>
        <a:defRPr sz="1170" kern="1200">
          <a:solidFill>
            <a:schemeClr val="tx1"/>
          </a:solidFill>
          <a:latin typeface="+mn-lt"/>
          <a:ea typeface="+mn-ea"/>
          <a:cs typeface="+mn-cs"/>
        </a:defRPr>
      </a:lvl6pPr>
      <a:lvl7pPr marL="1931670" indent="-148590" algn="l" defTabSz="594360" rtl="0" eaLnBrk="1" latinLnBrk="0" hangingPunct="1">
        <a:lnSpc>
          <a:spcPct val="90000"/>
        </a:lnSpc>
        <a:spcBef>
          <a:spcPts val="325"/>
        </a:spcBef>
        <a:buFont typeface="Arial" panose="020B0604020202020204" pitchFamily="34" charset="0"/>
        <a:buChar char="•"/>
        <a:defRPr sz="1170" kern="1200">
          <a:solidFill>
            <a:schemeClr val="tx1"/>
          </a:solidFill>
          <a:latin typeface="+mn-lt"/>
          <a:ea typeface="+mn-ea"/>
          <a:cs typeface="+mn-cs"/>
        </a:defRPr>
      </a:lvl7pPr>
      <a:lvl8pPr marL="2228850" indent="-148590" algn="l" defTabSz="594360" rtl="0" eaLnBrk="1" latinLnBrk="0" hangingPunct="1">
        <a:lnSpc>
          <a:spcPct val="90000"/>
        </a:lnSpc>
        <a:spcBef>
          <a:spcPts val="325"/>
        </a:spcBef>
        <a:buFont typeface="Arial" panose="020B0604020202020204" pitchFamily="34" charset="0"/>
        <a:buChar char="•"/>
        <a:defRPr sz="1170" kern="1200">
          <a:solidFill>
            <a:schemeClr val="tx1"/>
          </a:solidFill>
          <a:latin typeface="+mn-lt"/>
          <a:ea typeface="+mn-ea"/>
          <a:cs typeface="+mn-cs"/>
        </a:defRPr>
      </a:lvl8pPr>
      <a:lvl9pPr marL="2526030" indent="-148590" algn="l" defTabSz="594360" rtl="0" eaLnBrk="1" latinLnBrk="0" hangingPunct="1">
        <a:lnSpc>
          <a:spcPct val="90000"/>
        </a:lnSpc>
        <a:spcBef>
          <a:spcPts val="325"/>
        </a:spcBef>
        <a:buFont typeface="Arial" panose="020B0604020202020204" pitchFamily="34" charset="0"/>
        <a:buChar char="•"/>
        <a:defRPr sz="11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94360" rtl="0" eaLnBrk="1" latinLnBrk="0" hangingPunct="1">
        <a:defRPr sz="1170" kern="1200">
          <a:solidFill>
            <a:schemeClr val="tx1"/>
          </a:solidFill>
          <a:latin typeface="+mn-lt"/>
          <a:ea typeface="+mn-ea"/>
          <a:cs typeface="+mn-cs"/>
        </a:defRPr>
      </a:lvl1pPr>
      <a:lvl2pPr marL="297180" algn="l" defTabSz="594360" rtl="0" eaLnBrk="1" latinLnBrk="0" hangingPunct="1">
        <a:defRPr sz="1170" kern="1200">
          <a:solidFill>
            <a:schemeClr val="tx1"/>
          </a:solidFill>
          <a:latin typeface="+mn-lt"/>
          <a:ea typeface="+mn-ea"/>
          <a:cs typeface="+mn-cs"/>
        </a:defRPr>
      </a:lvl2pPr>
      <a:lvl3pPr marL="594360" algn="l" defTabSz="594360" rtl="0" eaLnBrk="1" latinLnBrk="0" hangingPunct="1">
        <a:defRPr sz="1170" kern="1200">
          <a:solidFill>
            <a:schemeClr val="tx1"/>
          </a:solidFill>
          <a:latin typeface="+mn-lt"/>
          <a:ea typeface="+mn-ea"/>
          <a:cs typeface="+mn-cs"/>
        </a:defRPr>
      </a:lvl3pPr>
      <a:lvl4pPr marL="891540" algn="l" defTabSz="594360" rtl="0" eaLnBrk="1" latinLnBrk="0" hangingPunct="1">
        <a:defRPr sz="117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algn="l" defTabSz="594360" rtl="0" eaLnBrk="1" latinLnBrk="0" hangingPunct="1">
        <a:defRPr sz="1170" kern="1200">
          <a:solidFill>
            <a:schemeClr val="tx1"/>
          </a:solidFill>
          <a:latin typeface="+mn-lt"/>
          <a:ea typeface="+mn-ea"/>
          <a:cs typeface="+mn-cs"/>
        </a:defRPr>
      </a:lvl5pPr>
      <a:lvl6pPr marL="1485900" algn="l" defTabSz="594360" rtl="0" eaLnBrk="1" latinLnBrk="0" hangingPunct="1">
        <a:defRPr sz="117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algn="l" defTabSz="594360" rtl="0" eaLnBrk="1" latinLnBrk="0" hangingPunct="1">
        <a:defRPr sz="1170" kern="1200">
          <a:solidFill>
            <a:schemeClr val="tx1"/>
          </a:solidFill>
          <a:latin typeface="+mn-lt"/>
          <a:ea typeface="+mn-ea"/>
          <a:cs typeface="+mn-cs"/>
        </a:defRPr>
      </a:lvl7pPr>
      <a:lvl8pPr marL="2080260" algn="l" defTabSz="594360" rtl="0" eaLnBrk="1" latinLnBrk="0" hangingPunct="1">
        <a:defRPr sz="117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algn="l" defTabSz="594360" rtl="0" eaLnBrk="1" latinLnBrk="0" hangingPunct="1">
        <a:defRPr sz="11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02414658-7DB0-4ADF-BD2D-3EB0F3EB137C}"/>
              </a:ext>
            </a:extLst>
          </p:cNvPr>
          <p:cNvGrpSpPr/>
          <p:nvPr/>
        </p:nvGrpSpPr>
        <p:grpSpPr>
          <a:xfrm>
            <a:off x="226803" y="0"/>
            <a:ext cx="5636286" cy="4579560"/>
            <a:chOff x="758141" y="63500"/>
            <a:chExt cx="5636286" cy="4579560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16528222-F434-4211-AE21-4D8ABD8C36A7}"/>
                </a:ext>
              </a:extLst>
            </p:cNvPr>
            <p:cNvGrpSpPr/>
            <p:nvPr/>
          </p:nvGrpSpPr>
          <p:grpSpPr>
            <a:xfrm>
              <a:off x="800736" y="63500"/>
              <a:ext cx="5256527" cy="3524640"/>
              <a:chOff x="-5189153" y="5860873"/>
              <a:chExt cx="7550478" cy="5023570"/>
            </a:xfrm>
          </p:grpSpPr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4C711387-A3AC-4952-94A1-BAFAA4832E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5189152" y="5860873"/>
                <a:ext cx="2255922" cy="2540000"/>
              </a:xfrm>
              <a:prstGeom prst="rect">
                <a:avLst/>
              </a:prstGeom>
            </p:spPr>
          </p:pic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40245607-D05C-449C-AAC7-9D8C531459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77309" y="6298614"/>
                <a:ext cx="2486026" cy="1828800"/>
              </a:xfrm>
              <a:prstGeom prst="rect">
                <a:avLst/>
              </a:prstGeom>
            </p:spPr>
          </p:pic>
          <p:pic>
            <p:nvPicPr>
              <p:cNvPr id="5" name="Picture 4">
                <a:extLst>
                  <a:ext uri="{FF2B5EF4-FFF2-40B4-BE49-F238E27FC236}">
                    <a16:creationId xmlns:a16="http://schemas.microsoft.com/office/drawing/2014/main" id="{711D7E20-4EA8-4AB3-B811-9247EEF522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-4707332" y="8418957"/>
                <a:ext cx="1760826" cy="2724467"/>
              </a:xfrm>
              <a:prstGeom prst="rect">
                <a:avLst/>
              </a:prstGeom>
            </p:spPr>
          </p:pic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908F9361-F180-4532-B5DD-81781BC010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2041642" y="8700371"/>
                <a:ext cx="1647826" cy="2028825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63EDAD31-21A0-474E-8F04-01335BAEB8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8847" y="8400873"/>
                <a:ext cx="2212478" cy="2483570"/>
              </a:xfrm>
              <a:prstGeom prst="rect">
                <a:avLst/>
              </a:prstGeom>
            </p:spPr>
          </p:pic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8B621BBE-31F9-43C1-9789-4914DB9D6C8F}"/>
                </a:ext>
              </a:extLst>
            </p:cNvPr>
            <p:cNvGrpSpPr/>
            <p:nvPr/>
          </p:nvGrpSpPr>
          <p:grpSpPr>
            <a:xfrm>
              <a:off x="906226" y="1692881"/>
              <a:ext cx="5412839" cy="246221"/>
              <a:chOff x="969812" y="6152934"/>
              <a:chExt cx="5412839" cy="246221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63D3A31-09FB-4875-8E73-FC2E839F4839}"/>
                  </a:ext>
                </a:extLst>
              </p:cNvPr>
              <p:cNvSpPr txBox="1"/>
              <p:nvPr/>
            </p:nvSpPr>
            <p:spPr>
              <a:xfrm>
                <a:off x="969812" y="6152934"/>
                <a:ext cx="163299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>
                    <a:latin typeface="Arial" panose="020B0604020202020204" pitchFamily="34" charset="0"/>
                    <a:cs typeface="Arial" panose="020B0604020202020204" pitchFamily="34" charset="0"/>
                  </a:rPr>
                  <a:t>Solyc05g006620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57AB3DD-FE5C-4628-B8F2-5A3D68C2CAEA}"/>
                  </a:ext>
                </a:extLst>
              </p:cNvPr>
              <p:cNvSpPr txBox="1"/>
              <p:nvPr/>
            </p:nvSpPr>
            <p:spPr>
              <a:xfrm>
                <a:off x="2947564" y="6152934"/>
                <a:ext cx="163299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>
                    <a:latin typeface="Arial" panose="020B0604020202020204" pitchFamily="34" charset="0"/>
                    <a:cs typeface="Arial" panose="020B0604020202020204" pitchFamily="34" charset="0"/>
                  </a:rPr>
                  <a:t>Solyc07g052770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220AE09-7D14-49A1-9F00-4DA92F7CD201}"/>
                  </a:ext>
                </a:extLst>
              </p:cNvPr>
              <p:cNvSpPr txBox="1"/>
              <p:nvPr/>
            </p:nvSpPr>
            <p:spPr>
              <a:xfrm>
                <a:off x="4749659" y="6152934"/>
                <a:ext cx="163299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>
                    <a:latin typeface="Arial" panose="020B0604020202020204" pitchFamily="34" charset="0"/>
                    <a:cs typeface="Arial" panose="020B0604020202020204" pitchFamily="34" charset="0"/>
                  </a:rPr>
                  <a:t>Solyc07g052770</a:t>
                </a:r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D7C0673-4706-4A91-83F1-6D6335A5F5F4}"/>
                </a:ext>
              </a:extLst>
            </p:cNvPr>
            <p:cNvGrpSpPr/>
            <p:nvPr/>
          </p:nvGrpSpPr>
          <p:grpSpPr>
            <a:xfrm>
              <a:off x="981588" y="3464861"/>
              <a:ext cx="5412839" cy="247532"/>
              <a:chOff x="969812" y="6152934"/>
              <a:chExt cx="5412839" cy="24753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E44D5E4-2CD2-45DE-B3F7-BEE40265598C}"/>
                  </a:ext>
                </a:extLst>
              </p:cNvPr>
              <p:cNvSpPr txBox="1"/>
              <p:nvPr/>
            </p:nvSpPr>
            <p:spPr>
              <a:xfrm>
                <a:off x="969812" y="6152934"/>
                <a:ext cx="163299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>
                    <a:latin typeface="Arial" panose="020B0604020202020204" pitchFamily="34" charset="0"/>
                    <a:cs typeface="Arial" panose="020B0604020202020204" pitchFamily="34" charset="0"/>
                  </a:rPr>
                  <a:t>Solyc07g052800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383175B-8335-469C-8086-5329038AFEC0}"/>
                  </a:ext>
                </a:extLst>
              </p:cNvPr>
              <p:cNvSpPr txBox="1"/>
              <p:nvPr/>
            </p:nvSpPr>
            <p:spPr>
              <a:xfrm>
                <a:off x="2909465" y="6154245"/>
                <a:ext cx="163299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>
                    <a:latin typeface="Arial" panose="020B0604020202020204" pitchFamily="34" charset="0"/>
                    <a:cs typeface="Arial" panose="020B0604020202020204" pitchFamily="34" charset="0"/>
                  </a:rPr>
                  <a:t>Solyc12g097000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454BDE9-8166-4294-A503-2331BC3E1C3C}"/>
                  </a:ext>
                </a:extLst>
              </p:cNvPr>
              <p:cNvSpPr txBox="1"/>
              <p:nvPr/>
            </p:nvSpPr>
            <p:spPr>
              <a:xfrm>
                <a:off x="4749659" y="6152934"/>
                <a:ext cx="163299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>
                    <a:latin typeface="Arial" panose="020B0604020202020204" pitchFamily="34" charset="0"/>
                    <a:cs typeface="Arial" panose="020B0604020202020204" pitchFamily="34" charset="0"/>
                  </a:rPr>
                  <a:t>Solyc12g097010</a:t>
                </a:r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2E6BC426-1F56-47F1-9321-87412E996DE9}"/>
                </a:ext>
              </a:extLst>
            </p:cNvPr>
            <p:cNvGrpSpPr/>
            <p:nvPr/>
          </p:nvGrpSpPr>
          <p:grpSpPr>
            <a:xfrm>
              <a:off x="776593" y="3729749"/>
              <a:ext cx="5617834" cy="844139"/>
              <a:chOff x="241526" y="7595470"/>
              <a:chExt cx="5617834" cy="84413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C8B4471-2AC3-470D-A065-276522F1F753}"/>
                  </a:ext>
                </a:extLst>
              </p:cNvPr>
              <p:cNvSpPr txBox="1"/>
              <p:nvPr/>
            </p:nvSpPr>
            <p:spPr>
              <a:xfrm>
                <a:off x="241526" y="7595470"/>
                <a:ext cx="1299270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>
                    <a:latin typeface="Arial" panose="020B0604020202020204" pitchFamily="34" charset="0"/>
                    <a:cs typeface="Arial" panose="020B0604020202020204" pitchFamily="34" charset="0"/>
                  </a:rPr>
                  <a:t>Model Confidance: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F0CEA65-5352-43C9-A918-A7298EFEFDBB}"/>
                  </a:ext>
                </a:extLst>
              </p:cNvPr>
              <p:cNvSpPr txBox="1"/>
              <p:nvPr/>
            </p:nvSpPr>
            <p:spPr>
              <a:xfrm>
                <a:off x="241526" y="8039499"/>
                <a:ext cx="561783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>
                    <a:latin typeface="Arial" panose="020B0604020202020204" pitchFamily="34" charset="0"/>
                    <a:cs typeface="Arial" panose="020B0604020202020204" pitchFamily="34" charset="0"/>
                  </a:rPr>
                  <a:t>AlphaFold produces a per-residue model confidence score (pLDDT) between 0 and 100. Some regios below pLDDT may be unstructured in isolation</a:t>
                </a:r>
              </a:p>
            </p:txBody>
          </p:sp>
          <p:grpSp>
            <p:nvGrpSpPr>
              <p:cNvPr id="19" name="Group 18">
                <a:extLst>
                  <a:ext uri="{FF2B5EF4-FFF2-40B4-BE49-F238E27FC236}">
                    <a16:creationId xmlns:a16="http://schemas.microsoft.com/office/drawing/2014/main" id="{E3CD28D3-1763-478F-BEEA-F87AF8372498}"/>
                  </a:ext>
                </a:extLst>
              </p:cNvPr>
              <p:cNvGrpSpPr/>
              <p:nvPr/>
            </p:nvGrpSpPr>
            <p:grpSpPr>
              <a:xfrm>
                <a:off x="330882" y="7813917"/>
                <a:ext cx="5278321" cy="216109"/>
                <a:chOff x="330882" y="8849810"/>
                <a:chExt cx="5278321" cy="216109"/>
              </a:xfrm>
            </p:grpSpPr>
            <p:grpSp>
              <p:nvGrpSpPr>
                <p:cNvPr id="20" name="Group 19">
                  <a:extLst>
                    <a:ext uri="{FF2B5EF4-FFF2-40B4-BE49-F238E27FC236}">
                      <a16:creationId xmlns:a16="http://schemas.microsoft.com/office/drawing/2014/main" id="{D84CFCE0-370E-41FC-B0A5-7A8830F79BC5}"/>
                    </a:ext>
                  </a:extLst>
                </p:cNvPr>
                <p:cNvGrpSpPr/>
                <p:nvPr/>
              </p:nvGrpSpPr>
              <p:grpSpPr>
                <a:xfrm>
                  <a:off x="330882" y="8850475"/>
                  <a:ext cx="1435547" cy="215444"/>
                  <a:chOff x="330882" y="8850475"/>
                  <a:chExt cx="1435547" cy="215444"/>
                </a:xfrm>
              </p:grpSpPr>
              <p:sp>
                <p:nvSpPr>
                  <p:cNvPr id="30" name="Rectangle 29">
                    <a:extLst>
                      <a:ext uri="{FF2B5EF4-FFF2-40B4-BE49-F238E27FC236}">
                        <a16:creationId xmlns:a16="http://schemas.microsoft.com/office/drawing/2014/main" id="{B0E8E5B4-C0A4-4E3D-8151-8E4B1876D9BD}"/>
                      </a:ext>
                    </a:extLst>
                  </p:cNvPr>
                  <p:cNvSpPr/>
                  <p:nvPr/>
                </p:nvSpPr>
                <p:spPr>
                  <a:xfrm>
                    <a:off x="330882" y="8881634"/>
                    <a:ext cx="151718" cy="162063"/>
                  </a:xfrm>
                  <a:prstGeom prst="rect">
                    <a:avLst/>
                  </a:prstGeom>
                  <a:solidFill>
                    <a:srgbClr val="0053D6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31" name="TextBox 30">
                    <a:extLst>
                      <a:ext uri="{FF2B5EF4-FFF2-40B4-BE49-F238E27FC236}">
                        <a16:creationId xmlns:a16="http://schemas.microsoft.com/office/drawing/2014/main" id="{D20C6423-F20A-45A4-ABB7-6F411036DD60}"/>
                      </a:ext>
                    </a:extLst>
                  </p:cNvPr>
                  <p:cNvSpPr txBox="1"/>
                  <p:nvPr/>
                </p:nvSpPr>
                <p:spPr>
                  <a:xfrm>
                    <a:off x="484634" y="8850475"/>
                    <a:ext cx="1281795" cy="21544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80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Very high (pLDDT &gt; 90)</a:t>
                    </a:r>
                  </a:p>
                </p:txBody>
              </p:sp>
            </p:grpSp>
            <p:grpSp>
              <p:nvGrpSpPr>
                <p:cNvPr id="21" name="Group 20">
                  <a:extLst>
                    <a:ext uri="{FF2B5EF4-FFF2-40B4-BE49-F238E27FC236}">
                      <a16:creationId xmlns:a16="http://schemas.microsoft.com/office/drawing/2014/main" id="{6B9C0FB7-6C78-4918-B09D-0EEB9F16C201}"/>
                    </a:ext>
                  </a:extLst>
                </p:cNvPr>
                <p:cNvGrpSpPr/>
                <p:nvPr/>
              </p:nvGrpSpPr>
              <p:grpSpPr>
                <a:xfrm>
                  <a:off x="1745805" y="8849810"/>
                  <a:ext cx="1435547" cy="215444"/>
                  <a:chOff x="330882" y="8850475"/>
                  <a:chExt cx="1435547" cy="215444"/>
                </a:xfrm>
              </p:grpSpPr>
              <p:sp>
                <p:nvSpPr>
                  <p:cNvPr id="28" name="Rectangle 27">
                    <a:extLst>
                      <a:ext uri="{FF2B5EF4-FFF2-40B4-BE49-F238E27FC236}">
                        <a16:creationId xmlns:a16="http://schemas.microsoft.com/office/drawing/2014/main" id="{A22E459E-4E6D-4528-B4FF-69169A727F65}"/>
                      </a:ext>
                    </a:extLst>
                  </p:cNvPr>
                  <p:cNvSpPr/>
                  <p:nvPr/>
                </p:nvSpPr>
                <p:spPr>
                  <a:xfrm>
                    <a:off x="330882" y="8881634"/>
                    <a:ext cx="151718" cy="162063"/>
                  </a:xfrm>
                  <a:prstGeom prst="rect">
                    <a:avLst/>
                  </a:prstGeom>
                  <a:solidFill>
                    <a:srgbClr val="65CBF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29" name="TextBox 28">
                    <a:extLst>
                      <a:ext uri="{FF2B5EF4-FFF2-40B4-BE49-F238E27FC236}">
                        <a16:creationId xmlns:a16="http://schemas.microsoft.com/office/drawing/2014/main" id="{848B782B-341C-44F7-8A92-84F1EE601E75}"/>
                      </a:ext>
                    </a:extLst>
                  </p:cNvPr>
                  <p:cNvSpPr txBox="1"/>
                  <p:nvPr/>
                </p:nvSpPr>
                <p:spPr>
                  <a:xfrm>
                    <a:off x="484634" y="8850475"/>
                    <a:ext cx="1281795" cy="21544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80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High (pLDDT &gt; 70)</a:t>
                    </a:r>
                  </a:p>
                </p:txBody>
              </p:sp>
            </p:grpSp>
            <p:grpSp>
              <p:nvGrpSpPr>
                <p:cNvPr id="22" name="Group 21">
                  <a:extLst>
                    <a:ext uri="{FF2B5EF4-FFF2-40B4-BE49-F238E27FC236}">
                      <a16:creationId xmlns:a16="http://schemas.microsoft.com/office/drawing/2014/main" id="{5034137C-EB73-4887-A19B-F9BAF3F4B1C6}"/>
                    </a:ext>
                  </a:extLst>
                </p:cNvPr>
                <p:cNvGrpSpPr/>
                <p:nvPr/>
              </p:nvGrpSpPr>
              <p:grpSpPr>
                <a:xfrm>
                  <a:off x="2960359" y="8849810"/>
                  <a:ext cx="1435547" cy="215444"/>
                  <a:chOff x="330882" y="8850475"/>
                  <a:chExt cx="1435547" cy="215444"/>
                </a:xfrm>
              </p:grpSpPr>
              <p:sp>
                <p:nvSpPr>
                  <p:cNvPr id="26" name="Rectangle 25">
                    <a:extLst>
                      <a:ext uri="{FF2B5EF4-FFF2-40B4-BE49-F238E27FC236}">
                        <a16:creationId xmlns:a16="http://schemas.microsoft.com/office/drawing/2014/main" id="{C9F79E86-1A8B-4947-8905-75455CD09B6D}"/>
                      </a:ext>
                    </a:extLst>
                  </p:cNvPr>
                  <p:cNvSpPr/>
                  <p:nvPr/>
                </p:nvSpPr>
                <p:spPr>
                  <a:xfrm>
                    <a:off x="330882" y="8881634"/>
                    <a:ext cx="151718" cy="162063"/>
                  </a:xfrm>
                  <a:prstGeom prst="rect">
                    <a:avLst/>
                  </a:prstGeom>
                  <a:solidFill>
                    <a:srgbClr val="FFDB1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27" name="TextBox 26">
                    <a:extLst>
                      <a:ext uri="{FF2B5EF4-FFF2-40B4-BE49-F238E27FC236}">
                        <a16:creationId xmlns:a16="http://schemas.microsoft.com/office/drawing/2014/main" id="{3D660E1E-1F1A-4F0D-8682-A3664EB38954}"/>
                      </a:ext>
                    </a:extLst>
                  </p:cNvPr>
                  <p:cNvSpPr txBox="1"/>
                  <p:nvPr/>
                </p:nvSpPr>
                <p:spPr>
                  <a:xfrm>
                    <a:off x="484634" y="8850475"/>
                    <a:ext cx="1281795" cy="21544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80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Low (pLDDT &gt; 50)</a:t>
                    </a:r>
                  </a:p>
                </p:txBody>
              </p:sp>
            </p:grpSp>
            <p:grpSp>
              <p:nvGrpSpPr>
                <p:cNvPr id="23" name="Group 22">
                  <a:extLst>
                    <a:ext uri="{FF2B5EF4-FFF2-40B4-BE49-F238E27FC236}">
                      <a16:creationId xmlns:a16="http://schemas.microsoft.com/office/drawing/2014/main" id="{EC5D9BB8-8A75-4221-92F2-4541AF30528F}"/>
                    </a:ext>
                  </a:extLst>
                </p:cNvPr>
                <p:cNvGrpSpPr/>
                <p:nvPr/>
              </p:nvGrpSpPr>
              <p:grpSpPr>
                <a:xfrm>
                  <a:off x="4173656" y="8849810"/>
                  <a:ext cx="1435547" cy="215444"/>
                  <a:chOff x="330882" y="8850475"/>
                  <a:chExt cx="1435547" cy="215444"/>
                </a:xfrm>
              </p:grpSpPr>
              <p:sp>
                <p:nvSpPr>
                  <p:cNvPr id="24" name="Rectangle 23">
                    <a:extLst>
                      <a:ext uri="{FF2B5EF4-FFF2-40B4-BE49-F238E27FC236}">
                        <a16:creationId xmlns:a16="http://schemas.microsoft.com/office/drawing/2014/main" id="{D4B12FFB-7E68-4A3F-94EE-C911E24398DC}"/>
                      </a:ext>
                    </a:extLst>
                  </p:cNvPr>
                  <p:cNvSpPr/>
                  <p:nvPr/>
                </p:nvSpPr>
                <p:spPr>
                  <a:xfrm>
                    <a:off x="330882" y="8881634"/>
                    <a:ext cx="151718" cy="162063"/>
                  </a:xfrm>
                  <a:prstGeom prst="rect">
                    <a:avLst/>
                  </a:prstGeom>
                  <a:solidFill>
                    <a:srgbClr val="FF7D4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25" name="TextBox 24">
                    <a:extLst>
                      <a:ext uri="{FF2B5EF4-FFF2-40B4-BE49-F238E27FC236}">
                        <a16:creationId xmlns:a16="http://schemas.microsoft.com/office/drawing/2014/main" id="{7C50045A-8613-43A4-8468-D106E101AEC8}"/>
                      </a:ext>
                    </a:extLst>
                  </p:cNvPr>
                  <p:cNvSpPr txBox="1"/>
                  <p:nvPr/>
                </p:nvSpPr>
                <p:spPr>
                  <a:xfrm>
                    <a:off x="484634" y="8850475"/>
                    <a:ext cx="1281795" cy="21544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80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Very low (pLDDT &lt; 50)</a:t>
                    </a:r>
                  </a:p>
                </p:txBody>
              </p:sp>
            </p:grpSp>
          </p:grpSp>
        </p:grpSp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D8CD610E-DF04-4780-90C1-D79A908157BA}"/>
                </a:ext>
              </a:extLst>
            </p:cNvPr>
            <p:cNvSpPr/>
            <p:nvPr/>
          </p:nvSpPr>
          <p:spPr>
            <a:xfrm>
              <a:off x="758141" y="151720"/>
              <a:ext cx="5451135" cy="4491340"/>
            </a:xfrm>
            <a:prstGeom prst="roundRect">
              <a:avLst>
                <a:gd name="adj" fmla="val 856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F3B3DE8B-329B-4F9F-8AB9-A8BEE20B8A6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590" y="367330"/>
              <a:ext cx="1861800" cy="1367747"/>
            </a:xfrm>
            <a:prstGeom prst="rect">
              <a:avLst/>
            </a:prstGeom>
          </p:spPr>
        </p:pic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5B6729F7-EB79-437F-A147-26AC0B5998F0}"/>
              </a:ext>
            </a:extLst>
          </p:cNvPr>
          <p:cNvSpPr/>
          <p:nvPr/>
        </p:nvSpPr>
        <p:spPr>
          <a:xfrm>
            <a:off x="169894" y="4627592"/>
            <a:ext cx="5617833" cy="335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1200" b="1" ker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Figure S5 </a:t>
            </a:r>
            <a:r>
              <a:rPr lang="en-US" sz="1200" ker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AlphaFold structure of NBS-LRR proteins of </a:t>
            </a:r>
            <a:r>
              <a:rPr lang="en-US" sz="1200" i="1" ker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Solanum lycopersicum</a:t>
            </a:r>
            <a:r>
              <a:rPr lang="en-US" sz="1200" ker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endParaRPr lang="en-US" sz="1200" kern="10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479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276</TotalTime>
  <Words>70</Words>
  <Application>Microsoft Office PowerPoint</Application>
  <PresentationFormat>Custom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Das, Ashim Kumar</dc:creator>
  <cp:lastModifiedBy>Das, Ashim Kumar</cp:lastModifiedBy>
  <cp:revision>17</cp:revision>
  <dcterms:created xsi:type="dcterms:W3CDTF">2024-07-12T08:26:41Z</dcterms:created>
  <dcterms:modified xsi:type="dcterms:W3CDTF">2024-07-24T07:35:46Z</dcterms:modified>
</cp:coreProperties>
</file>