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I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D775FE-4BC3-8205-C07B-C28189A016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2D9E32-BC07-E3C1-7031-32267922FE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6CB618-43BB-C4C3-2721-5F6B85FD6A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D17BAB-E319-3779-8AE8-38819C7F09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F96B4F-32C9-4368-6051-8E712CCA6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3892828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7E9662-04B0-1535-7A5C-FCDBC2A9B9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29C2B8-4843-CC90-54CA-4CCA76ACDF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7C8FFE-F1DD-BAAF-3D4C-FCA9BD11F4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4ED9D1-1E8A-170D-9388-9F4FF487B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F12E1E-F90D-B8BA-6C11-2BC801F7B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762868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4C2221-A364-12FD-9E92-38DDD169EA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397054-A229-3C67-C827-0941DF1C70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485E24-2C0E-96AB-ADDB-2883378DA6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BD914-F439-0A20-5440-D04F9BF13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9BDEF9-9C7C-94B4-40F7-93D1D3054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40989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613D5-762C-BCE7-646B-165B6BA52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A44B1-AB1F-B6A9-E668-46FDA29C6EE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8477CC9-D997-64E5-3F54-3DD3CFA19A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34AD08-246F-8574-4A5F-CABDB3B5F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2EE6BF-533A-CBCD-0260-4C23443D6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92D187-65F3-880E-4C98-04CDA3B59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632354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C0BAF0-0866-2B29-A668-D54AB021FD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87D2F3-E7B5-1E2D-1457-EA03A8CDC1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402F058-1A36-22D4-A0DF-E4E903DF48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FA93824-CDE1-77F8-CA64-FC8DB12CBCC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C7B821-C6FB-E8D2-59F9-19EC6235BE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0FFB889-D58F-72FF-FC1C-3A933E706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2CCFAA-8B7C-4AEC-8CB1-3E29EAB743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DC8994-6430-25BF-841B-4D1D8215A6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603726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14202-56B0-D072-AD8D-27E6797B86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A6F156-0D91-34A4-9B7D-096D098AD5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474C76-2D7B-6E39-5558-64B69B1B0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65D45F-0523-5C6F-453D-674EE01B1F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27448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904566-C992-1DB7-5E5D-E1FD105AD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05008FE-4C6B-6ED6-1319-FDA7693B45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1A694C-9B24-AF56-3EB6-2667F29222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73146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49590-9647-4D3B-EEFA-F32F64A69D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9991B0-0D1B-9C07-C9FA-D5093BCC55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AFA79D-3BD2-6EA3-3B7A-1171386E04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354A05F-8DC6-6B8B-561F-9E3A84AE69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F8DB1E8-B0C1-88F2-955F-869059C1B8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4B39E7-4F81-2917-463F-7B33F6A5B8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35565159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2C35D-2E41-0C81-B968-602A47055F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224848-A5F8-2A95-06F0-341B270BFA4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1290D4-F98A-F54C-232E-EE8EFFC44F2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272EC35-75A3-674A-8039-44D6D8B8A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710D97-7BF4-DA17-909C-364A008C8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4A6C4F-3BE7-C0D5-7D50-F9317556E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8841478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B7B03-B90C-5500-0701-1B005D4A3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85553FB-921F-D4B9-6682-B308D1FD63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A4935-81A9-5906-8E26-6744F748E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BC8C89-93DF-90B2-6160-511F32F280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34B93-26E3-2C99-43CD-05CA43A59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10932223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4C6E284-4A1B-F9AF-DC97-4E080BD9DC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EC7FD0F-ADDF-6C04-9B4A-6680220796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2A03CD-1F7E-0A1B-0CAC-2A5F0A03E5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84AB04-88DA-6A19-6178-37D023892E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8E4A23-7E96-610E-E05B-F4B5DFFE7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12980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E5649AF-3900-37E7-F686-9851A83592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0CC6CD-9512-E453-C59C-C715F3A156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1C9C94D-58E0-FBFE-9DC0-4CD436345B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1693CF0-57AE-48B9-9A80-A385C823D51A}" type="datetimeFigureOut">
              <a:rPr lang="en-IL" smtClean="0"/>
              <a:t>15/08/2024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EF606D-9FC0-02D4-CF69-45B77CBA9B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F41556-ECAA-7BB5-593A-D0A21C47C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45662-0941-4C05-85B1-FEF26C542C3E}" type="slidenum">
              <a:rPr lang="en-IL" smtClean="0"/>
              <a:t>‹#›</a:t>
            </a:fld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2093207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I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close-up of fireworks&#10;&#10;Description automatically generated">
            <a:extLst>
              <a:ext uri="{FF2B5EF4-FFF2-40B4-BE49-F238E27FC236}">
                <a16:creationId xmlns:a16="http://schemas.microsoft.com/office/drawing/2014/main" id="{72E2524F-EE6D-527B-AE61-C1DF9B9DB58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129" b="18632"/>
          <a:stretch/>
        </p:blipFill>
        <p:spPr>
          <a:xfrm>
            <a:off x="0" y="1302587"/>
            <a:ext cx="12192000" cy="352820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13C7DB-2E89-602F-9348-E886D234B0E9}"/>
              </a:ext>
            </a:extLst>
          </p:cNvPr>
          <p:cNvSpPr txBox="1"/>
          <p:nvPr/>
        </p:nvSpPr>
        <p:spPr>
          <a:xfrm>
            <a:off x="0" y="5882932"/>
            <a:ext cx="12192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Supplementary</a:t>
            </a:r>
            <a:r>
              <a:rPr lang="en-US" sz="1800" dirty="0"/>
              <a:t>: Genes-metabolites integration network from the ‘Unique Aphid’ group. Integration was performed with the </a:t>
            </a:r>
            <a:r>
              <a:rPr lang="en-US" sz="1800" dirty="0" err="1"/>
              <a:t>sPLS</a:t>
            </a:r>
            <a:r>
              <a:rPr lang="en-US" sz="1800" dirty="0"/>
              <a:t> tool of the </a:t>
            </a:r>
            <a:r>
              <a:rPr lang="en-US" sz="1800" dirty="0" err="1"/>
              <a:t>mixOmics</a:t>
            </a:r>
            <a:r>
              <a:rPr lang="en-US" sz="1800" dirty="0"/>
              <a:t> R package. A cutoff of Corr&gt;0.7 was used. Green-positive, red- negative correlation.  Enrichment was </a:t>
            </a:r>
            <a:r>
              <a:rPr lang="en-US" sz="1800" dirty="0" err="1"/>
              <a:t>perfomed</a:t>
            </a:r>
            <a:r>
              <a:rPr lang="en-US" sz="1800" dirty="0"/>
              <a:t> on the correlated genes in </a:t>
            </a:r>
            <a:r>
              <a:rPr lang="en-US" sz="1800" dirty="0" err="1"/>
              <a:t>gProfiler</a:t>
            </a:r>
            <a:r>
              <a:rPr lang="en-US" sz="1800" dirty="0"/>
              <a:t> with a 0.05 cutoff. </a:t>
            </a:r>
          </a:p>
        </p:txBody>
      </p:sp>
    </p:spTree>
    <p:extLst>
      <p:ext uri="{BB962C8B-B14F-4D97-AF65-F5344CB8AC3E}">
        <p14:creationId xmlns:p14="http://schemas.microsoft.com/office/powerpoint/2010/main" val="303304400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8476</TotalTime>
  <Words>55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yoshi goldstein</dc:creator>
  <cp:lastModifiedBy>yoshi goldstein</cp:lastModifiedBy>
  <cp:revision>5</cp:revision>
  <dcterms:created xsi:type="dcterms:W3CDTF">2024-07-15T09:58:43Z</dcterms:created>
  <dcterms:modified xsi:type="dcterms:W3CDTF">2024-08-19T10:47:58Z</dcterms:modified>
</cp:coreProperties>
</file>