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9F59C5-9B65-EB3B-071B-B2AEF5B2B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354C7EB-6B49-059D-8917-66C1EBD55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3A9B4C-0850-510D-813C-44850E092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7C8157-1CF0-8DE6-A744-BDE93145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620520-FD1C-7CE2-FE33-C7C7EAB4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47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A270FC-7BAD-8CBD-0423-99E3560B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CF02D4-BDD8-6AB5-5D00-AB3E9E067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C5198C-8055-8E77-5B90-C9CA83403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596AF9-9DC2-6972-E4CB-D8676F31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E75FB2-6516-636D-62D0-B0117F38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63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FCA28A-B27D-76FA-D018-CB5C87F8A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AB0CA53-0F93-A37E-17C5-30B55B72A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402FD0-748D-7B38-903E-F752C33B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CFD0C4-EDCC-51AC-7831-0BE6CF1D3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AD41F5-055B-2B0D-47E5-A4E2E2458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F7481A-A9E9-4FB2-683C-31F4EB45C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214D4B-CE7D-C150-6D43-6592DE234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4F5FE93-DF81-952C-B66C-0B456F0B0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D5CE7E-3242-6F4B-63C3-A54D44E84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4D40CA-1E36-D5D5-F0A0-1665B18B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D1F446-0D49-83B4-F09F-71842FA3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375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0E2DF7-B1D7-8343-C81F-71A83386D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8C0C61-1969-93DF-E5F2-2A95EE6A5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771F4B-4E24-10DB-34CE-C4D006181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3FEF21-2E6D-EA5B-7872-E046F2F2A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EF546A2-FA60-9F32-E010-B089E9251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699CFF5-9988-26C5-E2ED-32FF67349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5DEAD21-7A74-84C4-B24B-5B45D2F3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1E6719A-3412-528E-E61F-2A220D15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751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918F6A-711E-22CF-2B82-64FF360DE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CFC1D0-D306-2A0A-61BE-0DB3653FA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9761569-4BDD-6117-D161-3C6D495A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E4302C2-9AFE-6077-D4A6-BF8537FEA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214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0849BE5-692D-EDBD-1254-C6FB92E4A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B701FBE-B54C-C530-5E60-1AF3521F4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EA53EA-0AEC-A44D-944D-4C5CEA6D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55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C45F42-0268-8714-FC90-B18E9B59C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FA2B60-39CF-B1F3-9C64-9179B9F04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7EDEFEF-72DA-8E19-F6A8-7CD6B9F75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2A4F1C-3049-1653-9494-A7E42CFCB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0110461-13CA-388A-3228-7CE9C0B5E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EE694F-3624-2211-215C-E74FAEDF4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29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C28814-DCB0-8E24-2FE2-B1C235395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01F0961-206F-00E0-BD79-D2096708F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C362C9-9CD7-E9F1-1E21-049FA3ABC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6129A89-3588-E842-63BC-FE31F94E8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57CBED-ECD7-D431-2D54-046AD403A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D01948-F5B7-C6A4-281A-2AE2EAD4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89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11EBE5-71C9-D056-F4E3-D324B937F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6853E6-1B56-198E-21D8-82224570F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E18C3B-F95B-EB42-00BD-8F4964293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C1A547-D27E-D7EE-4E3F-37C8A4517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B019E7-E624-04D9-68F8-B0DEE461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86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BF2C275-6B64-067E-F9A0-A74EDFB55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1B8AD42-6693-6D23-D39D-BAE7990E8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91506C-75C7-34D7-A076-CCF58CD2D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DC9DD4-FDF2-DC55-9F35-A0619918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FE020C-2F15-19F9-AC88-B9ED44B7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87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645FEA-C138-1FE7-E483-D2CA95C56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FF2BFF-F9C7-8F61-5F28-D069D2477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CD0279-87BD-0561-2712-ECD2DA42E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9CD26-CD9A-4393-8595-E09C3635CF2F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12F0D6-4B51-99BC-82C4-70A129A048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A1A34B-A3D6-E75E-7DB4-9946D00BB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59F10-9F88-478C-93C8-086F4D0AB4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92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B9349BA-8E6C-E519-92E4-EA399F562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47" y="627443"/>
            <a:ext cx="5603114" cy="56031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D0B6866-A031-374B-C794-091B0074DC96}"/>
              </a:ext>
            </a:extLst>
          </p:cNvPr>
          <p:cNvSpPr txBox="1"/>
          <p:nvPr/>
        </p:nvSpPr>
        <p:spPr>
          <a:xfrm>
            <a:off x="6326314" y="1879991"/>
            <a:ext cx="4956313" cy="3787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latin typeface="TimesNewRomanPSMT"/>
              </a:rPr>
              <a:t>Supplementary Figure 10. Differential gene MA map. The ordinate represents the value of 1og</a:t>
            </a:r>
            <a:r>
              <a:rPr lang="en-US" altLang="zh-CN" baseline="-25000" dirty="0">
                <a:latin typeface="TimesNewRomanPSMT"/>
              </a:rPr>
              <a:t>2</a:t>
            </a:r>
            <a:r>
              <a:rPr lang="en-US" altLang="zh-CN" dirty="0">
                <a:latin typeface="TimesNewRomanPSMT"/>
              </a:rPr>
              <a:t>FC, representing the logarithm of the difference multiple; The horizontal coordinate represents the average value of gene expression in the two samples. Red dots represent up-regulated gene expression, green dots represent down-regulated gene expression, and blue indicates no significant difference in gene expression.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719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</Words>
  <Application>Microsoft Macintosh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TimesNewRomanPSMT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靖欣 霍</dc:creator>
  <cp:lastModifiedBy>huo jingxin</cp:lastModifiedBy>
  <cp:revision>2</cp:revision>
  <dcterms:created xsi:type="dcterms:W3CDTF">2024-10-28T16:46:25Z</dcterms:created>
  <dcterms:modified xsi:type="dcterms:W3CDTF">2025-03-04T01:55:27Z</dcterms:modified>
</cp:coreProperties>
</file>