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205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86EC0-3C7F-43A0-CD32-6E66735326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66C1BD7-2591-11D7-BF39-8E118B25D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ED7751-04CD-F06C-BEE9-3AB95869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5932E5-E49A-3F6C-A2EA-EC77AA25D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A7358D-DF81-2788-7912-E2B40FAB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55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B17B6C-3E32-AA2F-ADD6-A385ED4E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17CFB1-894C-78EC-7B93-935794E2D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D35BF9-824F-29C5-EC65-CE23FF368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E8DED4-293A-B726-A34E-4B7E2BE1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DD3075-B1DE-794E-8588-8AEEC6C5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7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9DFDEF-FB7B-9CAF-C269-417843032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CC1BBD-4809-74C6-1F6D-CEA4402F9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E4926B-A73B-03A0-9668-BD1B03EF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EBECD1-FB60-A861-B72B-3BF3D169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3A22B9-6AD4-063D-6030-D9953D8A7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54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FAD0FF-D16A-D06A-E56D-DDCC7D29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F02BFE-B288-D6B0-BD0B-8C255751D0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30A63A-5C74-9D13-8AA3-24DC19FB2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E30F7B-C327-D498-6A22-1536F61F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D1D87EB-FED6-E572-04F5-7A2640B28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E4B500-40DB-1B92-43DE-342965F9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4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213BDD-22D5-DD88-48D9-37E48AE9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1087B2-3AF6-BFC7-63A6-51F68A6E7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326D7D-2BE5-944A-9738-0C0982892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7BE0D3D-AF53-34A8-ACF1-CE6C51EACC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7DC598F-8040-6B2F-A05F-F7072A54EC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003F111-01B6-0F02-CF72-E29B85765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9DCF67-EC0E-F118-9486-8AF68F74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1F9E7ED-E665-7BDF-039A-79B15B7F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21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CBBAE5-34FF-7B78-8612-B453D664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BA3FC5F-307F-EB46-05EA-B4C33B4E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C4CF2A-3B6D-960F-CE28-2DECA094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6FBC7B-C5A5-FC5E-9736-58D4BE24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9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18BCD87-5F82-1F29-D314-9300ABB56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AC13DE-F74D-E4D9-CB6D-AE3A951CD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FA1B5-F9B9-52B2-6C0E-7E8D7A76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91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2FB144-D002-6BDF-DF5C-485DDA0ED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5D1B5-550A-5DCA-0951-4A1FA96DF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EF4B9C-D354-5855-2214-5576614B2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B920A84-817F-4FA7-F1A6-CB053E337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031ABC-A419-A7C3-1CA6-37BDB4137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AB1826-6259-A8E2-862F-72B5BA37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33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E79666-7246-9A12-9CE0-2C5C9A05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F8EA68E-7FC2-81FA-B40C-305C3C7C2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BEC1FE5-F542-242C-7F94-407923A6B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9E638B-058A-79E4-BC7D-E0D05B1E5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23BE0C-FCF4-91DB-A72F-9E34D731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F3B9C8-B4A9-9C19-F173-B17D4539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114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2E9446-9404-B606-6DA3-30C32A1F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0AD1DD5-A877-3E74-0B8E-C62443313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B39EFE-4274-3956-2412-3E1219CD9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C4E0F6-1D8A-D102-8D0A-EF23ED71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F8FFD6-775B-CB62-9A57-7917BAB7F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96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6B220BE-1835-F384-4BE2-68B8ADB0FA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08C2FE-26C9-AFBC-A9AE-5F862433B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A28729-319D-755F-0BDC-9EAD5CDC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99EAC5-9ACF-99E9-9426-3DD2C15C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BFA901-0D19-18CE-B4B4-8685C7074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72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7101658-071B-82C4-68BB-9285670B7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EC7148-7866-0D9F-3345-E06DDA761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5DD8E7-5ED1-D9A9-AAC4-44651EA49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53B64-3B41-4FC6-B7DC-153796CFD1A8}" type="datetimeFigureOut">
              <a:rPr lang="zh-CN" altLang="en-US" smtClean="0"/>
              <a:t>2024/10/28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A3DCE7-FEA7-B993-E0EB-E66C351EFF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780552-6244-702E-E268-93A0E28F3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B633-FDB3-41B6-8F8B-456BEF2BD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087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3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jpeg"/><Relationship Id="rId5" Type="http://schemas.openxmlformats.org/officeDocument/2006/relationships/tags" Target="../tags/tag5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8C875D6-5847-855F-949E-C5E527E2345D}"/>
              </a:ext>
            </a:extLst>
          </p:cNvPr>
          <p:cNvSpPr/>
          <p:nvPr/>
        </p:nvSpPr>
        <p:spPr>
          <a:xfrm>
            <a:off x="1860675" y="277902"/>
            <a:ext cx="8054975" cy="55149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36E79A-9237-2FB3-90E2-A169AA4AB66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5" t="8826" r="8060" b="6763"/>
          <a:stretch/>
        </p:blipFill>
        <p:spPr>
          <a:xfrm>
            <a:off x="4621656" y="3056662"/>
            <a:ext cx="2599104" cy="25975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D72EFA-0A52-4661-0373-7D95A8C5296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1" t="9969" r="9128" b="7413"/>
          <a:stretch>
            <a:fillRect/>
          </a:stretch>
        </p:blipFill>
        <p:spPr>
          <a:xfrm>
            <a:off x="3346575" y="476022"/>
            <a:ext cx="2549525" cy="25806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590068-DAA9-558A-7F41-649A1987FC9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t="8722" r="9127" b="8660"/>
          <a:stretch>
            <a:fillRect/>
          </a:stretch>
        </p:blipFill>
        <p:spPr>
          <a:xfrm>
            <a:off x="5896100" y="476022"/>
            <a:ext cx="2588895" cy="258064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44348-2CCA-4792-ED4C-8AF1DD7CC5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5" t="12368" r="8008" b="6668"/>
          <a:stretch>
            <a:fillRect/>
          </a:stretch>
        </p:blipFill>
        <p:spPr>
          <a:xfrm>
            <a:off x="1995930" y="3056662"/>
            <a:ext cx="2625725" cy="258064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5A5ED3A-5530-B620-0748-90EC75A4C88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3" t="10250" r="7881" b="7041"/>
          <a:stretch>
            <a:fillRect/>
          </a:stretch>
        </p:blipFill>
        <p:spPr>
          <a:xfrm>
            <a:off x="7209915" y="3056662"/>
            <a:ext cx="2593340" cy="2580640"/>
          </a:xfrm>
          <a:prstGeom prst="rect">
            <a:avLst/>
          </a:prstGeom>
        </p:spPr>
      </p:pic>
      <p:sp>
        <p:nvSpPr>
          <p:cNvPr id="10" name="文本框 32">
            <a:extLst>
              <a:ext uri="{FF2B5EF4-FFF2-40B4-BE49-F238E27FC236}">
                <a16:creationId xmlns:a16="http://schemas.microsoft.com/office/drawing/2014/main" id="{8331D5E8-BDF3-A736-E47C-86A2C2A2EAF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30825" y="669697"/>
            <a:ext cx="837565" cy="33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pPr algn="l"/>
            <a:r>
              <a:rPr lang="en-US" sz="2000" b="1" kern="100" dirty="0">
                <a:solidFill>
                  <a:schemeClr val="bg1"/>
                </a:solidFill>
                <a:latin typeface="Times New Roman Bold" panose="02020503050405090304" charset="0"/>
                <a:ea typeface="宋体" pitchFamily="2" charset="-122"/>
                <a:cs typeface="Times New Roman Bold" panose="02020503050405090304" charset="0"/>
              </a:rPr>
              <a:t>2014</a:t>
            </a:r>
            <a:endParaRPr lang="en-US" altLang="en-US" sz="2000" b="1" kern="100" dirty="0">
              <a:solidFill>
                <a:schemeClr val="bg1"/>
              </a:solidFill>
              <a:latin typeface="Times New Roman Bold" panose="02020503050405090304" charset="0"/>
              <a:ea typeface="宋体" pitchFamily="2" charset="-122"/>
              <a:cs typeface="Times New Roman Bold" panose="02020503050405090304" charset="0"/>
            </a:endParaRPr>
          </a:p>
        </p:txBody>
      </p:sp>
      <p:sp>
        <p:nvSpPr>
          <p:cNvPr id="11" name="文本框 32">
            <a:extLst>
              <a:ext uri="{FF2B5EF4-FFF2-40B4-BE49-F238E27FC236}">
                <a16:creationId xmlns:a16="http://schemas.microsoft.com/office/drawing/2014/main" id="{8FC8E3A8-C407-5EAC-C812-77B94B948C4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790815" y="615087"/>
            <a:ext cx="837565" cy="33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pPr algn="l"/>
            <a:r>
              <a:rPr lang="en-US" sz="2000" b="1" kern="100" dirty="0">
                <a:solidFill>
                  <a:schemeClr val="bg1"/>
                </a:solidFill>
                <a:latin typeface="Times New Roman Bold" panose="02020503050405090304" charset="0"/>
                <a:ea typeface="宋体" pitchFamily="2" charset="-122"/>
                <a:cs typeface="Times New Roman Bold" panose="02020503050405090304" charset="0"/>
              </a:rPr>
              <a:t>2016</a:t>
            </a:r>
            <a:endParaRPr lang="en-US" altLang="en-US" sz="2000" b="1" kern="100" dirty="0">
              <a:solidFill>
                <a:schemeClr val="bg1"/>
              </a:solidFill>
              <a:latin typeface="Times New Roman Bold" panose="02020503050405090304" charset="0"/>
              <a:ea typeface="宋体" pitchFamily="2" charset="-122"/>
              <a:cs typeface="Times New Roman Bold" panose="02020503050405090304" charset="0"/>
            </a:endParaRPr>
          </a:p>
        </p:txBody>
      </p:sp>
      <p:sp>
        <p:nvSpPr>
          <p:cNvPr id="12" name="文本框 32">
            <a:extLst>
              <a:ext uri="{FF2B5EF4-FFF2-40B4-BE49-F238E27FC236}">
                <a16:creationId xmlns:a16="http://schemas.microsoft.com/office/drawing/2014/main" id="{EF5F4D16-84C3-A4C8-C178-B76533753B5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927475" y="5192167"/>
            <a:ext cx="837565" cy="33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pPr algn="l"/>
            <a:r>
              <a:rPr lang="en-US" sz="2000" b="1" kern="100" dirty="0">
                <a:solidFill>
                  <a:schemeClr val="bg1"/>
                </a:solidFill>
                <a:latin typeface="Times New Roman Bold" panose="02020503050405090304" charset="0"/>
                <a:ea typeface="宋体" pitchFamily="2" charset="-122"/>
                <a:cs typeface="Times New Roman Bold" panose="02020503050405090304" charset="0"/>
              </a:rPr>
              <a:t>2017</a:t>
            </a:r>
            <a:endParaRPr lang="en-US" altLang="en-US" sz="2000" b="1" kern="100" dirty="0">
              <a:solidFill>
                <a:schemeClr val="bg1"/>
              </a:solidFill>
              <a:latin typeface="Times New Roman Bold" panose="02020503050405090304" charset="0"/>
              <a:ea typeface="宋体" pitchFamily="2" charset="-122"/>
              <a:cs typeface="Times New Roman Bold" panose="02020503050405090304" charset="0"/>
            </a:endParaRPr>
          </a:p>
        </p:txBody>
      </p:sp>
      <p:sp>
        <p:nvSpPr>
          <p:cNvPr id="13" name="文本框 32">
            <a:extLst>
              <a:ext uri="{FF2B5EF4-FFF2-40B4-BE49-F238E27FC236}">
                <a16:creationId xmlns:a16="http://schemas.microsoft.com/office/drawing/2014/main" id="{1F788259-C233-2A89-CFDE-9EDAE9F445B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603365" y="5191532"/>
            <a:ext cx="837565" cy="33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pPr algn="l"/>
            <a:r>
              <a:rPr lang="en-US" sz="2000" b="1" kern="100" dirty="0">
                <a:solidFill>
                  <a:schemeClr val="bg1"/>
                </a:solidFill>
                <a:latin typeface="Times New Roman Bold" panose="02020503050405090304" charset="0"/>
                <a:ea typeface="宋体" pitchFamily="2" charset="-122"/>
                <a:cs typeface="Times New Roman Bold" panose="02020503050405090304" charset="0"/>
              </a:rPr>
              <a:t>2018</a:t>
            </a:r>
            <a:endParaRPr lang="en-US" altLang="en-US" sz="2000" b="1" kern="100" dirty="0">
              <a:solidFill>
                <a:schemeClr val="bg1"/>
              </a:solidFill>
              <a:latin typeface="Times New Roman Bold" panose="02020503050405090304" charset="0"/>
              <a:ea typeface="宋体" pitchFamily="2" charset="-122"/>
              <a:cs typeface="Times New Roman Bold" panose="0202050305040509030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520CD1-FFE3-0D09-C7E7-CA2FB8759B7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279255" y="5191532"/>
            <a:ext cx="837565" cy="3397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noAutofit/>
          </a:bodyPr>
          <a:lstStyle/>
          <a:p>
            <a:pPr algn="l"/>
            <a:r>
              <a:rPr lang="en-US" sz="2000" b="1" kern="100" dirty="0">
                <a:solidFill>
                  <a:schemeClr val="bg1"/>
                </a:solidFill>
                <a:latin typeface="Times New Roman Bold" panose="02020503050405090304" charset="0"/>
                <a:ea typeface="宋体" pitchFamily="2" charset="-122"/>
                <a:cs typeface="Times New Roman Bold" panose="02020503050405090304" charset="0"/>
              </a:rPr>
              <a:t>2021</a:t>
            </a:r>
            <a:endParaRPr lang="en-US" altLang="en-US" sz="2000" b="1" kern="100" dirty="0">
              <a:solidFill>
                <a:schemeClr val="bg1"/>
              </a:solidFill>
              <a:latin typeface="Times New Roman Bold" panose="02020503050405090304" charset="0"/>
              <a:ea typeface="宋体" pitchFamily="2" charset="-122"/>
              <a:cs typeface="Times New Roman Bold" panose="0202050305040509030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FE47A26-46C5-4E83-597E-B05AF894EAA8}"/>
              </a:ext>
            </a:extLst>
          </p:cNvPr>
          <p:cNvGrpSpPr/>
          <p:nvPr/>
        </p:nvGrpSpPr>
        <p:grpSpPr>
          <a:xfrm>
            <a:off x="8879965" y="1009422"/>
            <a:ext cx="659130" cy="275590"/>
            <a:chOff x="12043" y="19587"/>
            <a:chExt cx="1038" cy="434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36E0ECB-9701-85E3-C7C0-AE4FAD427BD8}"/>
                </a:ext>
              </a:extLst>
            </p:cNvPr>
            <p:cNvCxnSpPr/>
            <p:nvPr/>
          </p:nvCxnSpPr>
          <p:spPr>
            <a:xfrm>
              <a:off x="12079" y="20001"/>
              <a:ext cx="67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73B993D-6E93-789A-9E1A-CA2DE763F721}"/>
                </a:ext>
              </a:extLst>
            </p:cNvPr>
            <p:cNvCxnSpPr/>
            <p:nvPr/>
          </p:nvCxnSpPr>
          <p:spPr>
            <a:xfrm>
              <a:off x="12079" y="19881"/>
              <a:ext cx="0" cy="12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78659C72-C759-1F5F-3F0F-7F9978784EB5}"/>
                </a:ext>
              </a:extLst>
            </p:cNvPr>
            <p:cNvCxnSpPr/>
            <p:nvPr/>
          </p:nvCxnSpPr>
          <p:spPr>
            <a:xfrm>
              <a:off x="12732" y="19881"/>
              <a:ext cx="0" cy="12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A7A74E4-6A0D-C5D4-C682-D66A79140CAF}"/>
                </a:ext>
              </a:extLst>
            </p:cNvPr>
            <p:cNvSpPr txBox="1"/>
            <p:nvPr/>
          </p:nvSpPr>
          <p:spPr>
            <a:xfrm>
              <a:off x="12043" y="19587"/>
              <a:ext cx="103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solidFill>
                    <a:schemeClr val="bg1"/>
                  </a:solidFill>
                  <a:latin typeface="Times New Roman Regular" panose="02020503050405090304" charset="0"/>
                  <a:cs typeface="Times New Roman Regular" panose="02020503050405090304" charset="0"/>
                </a:rPr>
                <a:t>2 cm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2982D845-85D1-BFA3-F80D-0F35664C94CC}"/>
              </a:ext>
            </a:extLst>
          </p:cNvPr>
          <p:cNvSpPr txBox="1"/>
          <p:nvPr/>
        </p:nvSpPr>
        <p:spPr>
          <a:xfrm>
            <a:off x="1060677" y="5698241"/>
            <a:ext cx="10070645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200000"/>
              </a:lnSpc>
            </a:pPr>
            <a:r>
              <a:rPr lang="en-US" altLang="zh-CN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Supplementary Figure 1. Germination 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of aging seeds (Day 3). The numbers in the </a:t>
            </a:r>
            <a:r>
              <a:rPr lang="en-US" altLang="zh-CN" kern="1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figure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represent the year of harvest of rice seeds, respectively. Sow 100 seeds in each germination box (12 cm </a:t>
            </a:r>
            <a:r>
              <a:rPr lang="zh-CN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1800" kern="1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12 cm).</a:t>
            </a:r>
            <a:endParaRPr lang="zh-CN" altLang="zh-CN" sz="1400" kern="10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736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</Words>
  <Application>Microsoft Office PowerPoint</Application>
  <PresentationFormat>宽屏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Times New Roman Regular</vt:lpstr>
      <vt:lpstr>等线</vt:lpstr>
      <vt:lpstr>等线 Light</vt:lpstr>
      <vt:lpstr>Arial</vt:lpstr>
      <vt:lpstr>Calibri</vt:lpstr>
      <vt:lpstr>Times New Roman</vt:lpstr>
      <vt:lpstr>Times New Roman Bold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靖欣 霍</dc:creator>
  <cp:lastModifiedBy>靖欣 霍</cp:lastModifiedBy>
  <cp:revision>1</cp:revision>
  <dcterms:created xsi:type="dcterms:W3CDTF">2024-10-28T15:49:15Z</dcterms:created>
  <dcterms:modified xsi:type="dcterms:W3CDTF">2024-10-28T15:52:50Z</dcterms:modified>
</cp:coreProperties>
</file>