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/>
    <p:restoredTop sz="94799"/>
  </p:normalViewPr>
  <p:slideViewPr>
    <p:cSldViewPr snapToGrid="0" snapToObjects="1">
      <p:cViewPr varScale="1">
        <p:scale>
          <a:sx n="88" d="100"/>
          <a:sy n="88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56F09A-1F00-3C40-AFC9-421E0B1EE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7B19B52-5468-A74E-B42B-EDB40AD0A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EEA1DA-02D7-DB40-9D72-A5C1B457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AE00F-08E3-5146-A560-245BC772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7EA3E4-0052-5F4E-BA13-821BE62A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619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5B1E65-C26B-6344-B5D6-12CC3EB9F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ED9B8B-2836-204B-B927-F72B15BC2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85B0B6-9780-214C-9690-BEF712DE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FEBC8F-66EA-5940-8525-AF32E560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B7F654-43CE-7D43-B597-8B9209BF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0992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321808-D576-CA42-902F-28C2F0313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C205DA6-FF0C-F44E-981A-DCA0D827C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7E16C3-CF7B-8C47-81A8-2938CAD64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8F34B7-78BE-EF42-A209-23926F370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0838BC-F3BF-9348-AFCD-0BB3BC50B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938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0EAA89-5E06-1949-A22E-2464FAFFB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393ADD-5E4A-0846-989E-06B9D2B676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FD8983-0E88-1643-9612-4BE27898A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991D2F-4181-0044-9DDD-E4208E71F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792C60-21C0-724E-8AB3-21A6AD34E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3D73B3-030C-154A-9B75-3547341A7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335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E55EB4-D10B-2242-8F54-33D8EF20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690D94-0F96-5A4A-8DAB-FAE497DBF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FFEE1D-2768-E34E-9370-37E756374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76CAD63-02F3-D347-8568-9BB2B8C5C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466524-F81E-6F4B-A473-FD90C371D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24C69F9-4C30-7E47-9511-5572ACBC0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0322C6B-3CFA-B947-A4B3-763F79DA6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FF62BD-E9ED-1045-8BE5-E34E0F2C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2380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2639E2-2CB5-A54B-A65A-71CF9886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97EA24-0585-9249-A372-D9BE3B02A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156756-ECBD-5D40-8A3D-3CF61443A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17CD38-12CC-1940-A445-E18081754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6847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88E7219-B69D-F945-BC54-CB7EEF2C4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3DA0961-6EDF-5947-8A41-643EF65A3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72DB73-FE71-7742-A3F9-F8585A4A5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39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3FD38B-7BAD-6642-B512-5D07D783F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0B1CE6-F71B-6142-B65A-9718E2EEE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4083371-2653-D44F-AE82-1100416B6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C58EF8B-A39D-6347-A8B7-5CC5B9912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3B9F17-B889-1C4D-A2DA-20A5C0FFA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CC2EC7-C5E8-8B4A-BFDB-E44248776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7835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A6E829-4669-0049-9805-C220813E7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E26DB93-F266-DB47-9AF4-FA0A991C06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AC8B881-2CC0-8E42-B08E-58479D0F2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25E6ED-0961-B74A-BD08-F3F400B4A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E3093C-3124-C444-9636-3F5E00517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28E66D-DF75-F445-8299-3EE92281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04581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DC9772-F897-4944-96C4-B5ED8F4D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472D823-A342-0F4F-8B3E-FBD5953A1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D9AF07-C4AB-474A-BC98-139E571AF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0D3871-FB90-A942-838F-D5930C719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8933F0-D107-3E4D-9FD0-1FC0959C2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6772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E589907-325B-C040-A313-16430B9654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CF36615-EE55-6C45-977F-67ABF37966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FBD7DA-0F05-CE41-8BB3-754E17633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0D773B-1841-314F-A7EF-05CA6E851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27220F-0CF6-3846-87EF-0CDFADB4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682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DD37487-6BAA-9243-A032-7D2DDDE14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ED0A8C-9DB5-904C-812F-E744A1AAB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761FAB-024C-EF43-9035-BAAE62E6D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E138E-1F3B-4940-923B-00D8A2EDD0BE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5F88A0-32EE-2C43-81C8-1392A0B338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9020BC-07F2-544A-870A-F6292C815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8EE0-C2A7-4147-A5BD-2D3DEDA97C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900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8DFACE1-B6B4-9E4A-998C-4E2209A00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165952"/>
            <a:ext cx="7240934" cy="456596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3186995-606E-DE43-A2B1-E30B5C04C7CD}"/>
              </a:ext>
            </a:extLst>
          </p:cNvPr>
          <p:cNvSpPr txBox="1"/>
          <p:nvPr/>
        </p:nvSpPr>
        <p:spPr>
          <a:xfrm>
            <a:off x="1427559" y="4628222"/>
            <a:ext cx="9336882" cy="222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>
              <a:lnSpc>
                <a:spcPct val="200000"/>
              </a:lnSpc>
            </a:pP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Supplementary Figure 5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 Germination traits of aging rice seeds. (A) Germination index. (B) Mean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germination time. (C) Germination coefficient. (D) Germination potential. Each vertical bar with error bar represents mean ± standard deviation (n = 4). Different letters indicate significant differences between groups. (Duncan's test for multiple comparisons </a:t>
            </a:r>
            <a:r>
              <a:rPr lang="en-US" altLang="zh-CN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p&lt;0.05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).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348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70</Words>
  <Application>Microsoft Macintosh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DengXian</vt:lpstr>
      <vt:lpstr>DengXian</vt:lpstr>
      <vt:lpstr>等线 Light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huo jingxin</dc:creator>
  <cp:lastModifiedBy>huo jingxin</cp:lastModifiedBy>
  <cp:revision>2</cp:revision>
  <dcterms:created xsi:type="dcterms:W3CDTF">2025-03-04T01:37:04Z</dcterms:created>
  <dcterms:modified xsi:type="dcterms:W3CDTF">2025-03-04T02:47:42Z</dcterms:modified>
</cp:coreProperties>
</file>