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6"/>
  </p:normalViewPr>
  <p:slideViewPr>
    <p:cSldViewPr snapToGrid="0" snapToObjects="1">
      <p:cViewPr varScale="1">
        <p:scale>
          <a:sx n="89" d="100"/>
          <a:sy n="89" d="100"/>
        </p:scale>
        <p:origin x="89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4C92A4-0936-9B41-B097-ED3FDE1BCF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4BC67CF-FF0F-5348-AB67-0FDE30765A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B591AD-9330-B448-BF96-F4801059D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B694-EC7B-C54F-A3BF-DAA10DDED2DC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E19ACB-798F-714F-86E8-8E66368C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C8B8E65-3941-C544-89E2-60E2E4518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A186B-E441-2448-8385-1866A700F2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77439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52D0EF-8A45-0041-9603-4C426798A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458BBD-D966-A54C-A3A7-B4A1A8317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26042D-B1E4-8549-9892-A5FEDC178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B694-EC7B-C54F-A3BF-DAA10DDED2DC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B3FFDEE-2C60-2D42-9504-2A8307A21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1A950F-3534-4C46-AC2D-81252F7FC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A186B-E441-2448-8385-1866A700F2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84186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BA36629-E1D5-9342-AD94-F7D68E06F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FF94DC-BFCF-5C4F-9F0B-FE4BDF8EA0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FF88924-ED87-1045-89AE-13BBBBE6A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B694-EC7B-C54F-A3BF-DAA10DDED2DC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394F150-215B-7446-9A7B-D440CBBC0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7D8C6F-1660-CD41-9322-EA2369CF7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A186B-E441-2448-8385-1866A700F2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81744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B5856B-F921-D742-8C73-B70B85A801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E126CFE-5265-3444-AC87-D5932C26D0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3B427BB-4C8A-4E41-A4BE-DC66EF87D9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88F9D96-9828-CC43-AD92-81EFEBA64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B694-EC7B-C54F-A3BF-DAA10DDED2DC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7D8EF51-AF18-9D4F-B958-0E4D43943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61B6BCF-DE27-9A4F-899B-184438195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A186B-E441-2448-8385-1866A700F2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48233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72A936-D064-8F46-883F-78D7D303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A80105D-DFD6-8B4E-863A-FCE1DE68D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85C591D-8EE2-884C-ABDB-E785286E5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63F464C-B35F-FF46-9766-B5433524FB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BBAFD4F-212F-B046-9E5A-27691EF021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D6A9060-6586-824A-ADAB-ADA6FC933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B694-EC7B-C54F-A3BF-DAA10DDED2DC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46EEEAF9-06CC-9E47-BDF4-478BFD9E0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474F6D1-DE64-4D4E-9E99-A4E72D893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A186B-E441-2448-8385-1866A700F2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00444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57E5CC-FA5E-A34B-AF7A-46B01A01E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6975C6A-A4B0-4F4B-AF9B-EDFC1CB35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B694-EC7B-C54F-A3BF-DAA10DDED2DC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9306C9D-8C2E-774A-869A-B8B1FDE2A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AFCA90F-ABF3-9244-B95D-8A3007A38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A186B-E441-2448-8385-1866A700F2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0238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9804C5F-E7C0-3C42-9BD9-F85373280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B694-EC7B-C54F-A3BF-DAA10DDED2DC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BA4B72F-3D7A-F74B-9912-647FC648A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C3B4F1-CDB9-2247-81CE-FA8E2DD2E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A186B-E441-2448-8385-1866A700F2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21415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D72984-0A1B-C245-96CB-B57FAD577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D9F6D44-D243-D346-935A-74E1B5F04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9F36092-CFE7-EF42-A2F0-B0F534C79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023B895-D4A3-034E-8F37-5573B8E85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B694-EC7B-C54F-A3BF-DAA10DDED2DC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6DE9408-3426-A14B-991D-B50EC1C42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CC132EF-BB38-9647-A3DE-AD8E8D5E89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A186B-E441-2448-8385-1866A700F2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17863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528BD2-5E83-6D48-B1F4-93251B9CE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10725F12-4E35-8540-8C54-D475E581CD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72FE41A-6911-C94B-B613-C620999A5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D1D0713-5CF2-624C-BF91-95B15296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B694-EC7B-C54F-A3BF-DAA10DDED2DC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AA491F9-6992-824C-A1EE-FA28D8CB9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8889A47-65EC-F548-A10D-8D5838F77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A186B-E441-2448-8385-1866A700F2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504606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04DFE8-EAC4-3C43-990F-8962D1DA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BC5310F-6638-EC41-8415-EED301AEC1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99D5AC-CED5-AB44-A0A6-F11400B26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B694-EC7B-C54F-A3BF-DAA10DDED2DC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0FF895-9F46-A849-9824-335F7388F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A3A9FD8-C45D-494C-AF24-AD7CACA1B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A186B-E441-2448-8385-1866A700F2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52731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2496F84-4484-2D42-8579-8F01B212E15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68BD6E2-5948-034C-9F12-67F88BAC10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9AA5AFB-9D05-784B-A1CB-02C3F74B3A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8B694-EC7B-C54F-A3BF-DAA10DDED2DC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E850D2-24C0-0244-828D-4F9246FB1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28FCBE-5059-7E4E-A5E6-B4A27E6CC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8A186B-E441-2448-8385-1866A700F2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31223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E597883-F2BE-8B4D-9111-FE72A9205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29C0F2D-6963-774E-A870-A34CF8A423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A9E2ACD-5045-4A48-B6B6-39BEF94058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38B694-EC7B-C54F-A3BF-DAA10DDED2DC}" type="datetimeFigureOut">
              <a:rPr kumimoji="1" lang="zh-CN" altLang="en-US" smtClean="0"/>
              <a:t>2025/3/4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FDE671-0904-FD4B-9F1B-EAA0139668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CB318AC-48A1-3D45-AA88-76279B4E34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A186B-E441-2448-8385-1866A700F29F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21518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E11335A-8CC0-3740-95AC-D6A48A728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7265"/>
            <a:ext cx="12192000" cy="272634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FC44E90-1AEF-B845-B038-12812A74932C}"/>
              </a:ext>
            </a:extLst>
          </p:cNvPr>
          <p:cNvSpPr txBox="1"/>
          <p:nvPr/>
        </p:nvSpPr>
        <p:spPr>
          <a:xfrm>
            <a:off x="1746647" y="4217564"/>
            <a:ext cx="9383315" cy="2229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04800" algn="just">
              <a:lnSpc>
                <a:spcPct val="200000"/>
              </a:lnSpc>
            </a:pPr>
            <a:r>
              <a:rPr lang="en-US" altLang="zh-CN" kern="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Supplementary Figure 6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. Amylase activity in aging rice seeds during germination. (A) α-amylase activity. (B) β-amylase activity. (C) Total-amylase activity. Each vertical bar with error bar represents mean ± standard deviation (n = 4). Different letters indicate significant differences between groups over the same time period. (Duncan's test for multiple comparisons </a:t>
            </a:r>
            <a:r>
              <a:rPr lang="en-US" altLang="zh-CN" sz="1800" i="1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p&lt;0.05</a:t>
            </a:r>
            <a:r>
              <a:rPr lang="en-US" altLang="zh-CN" sz="18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DengXian" panose="02010600030101010101" pitchFamily="2" charset="-122"/>
                <a:cs typeface="Times New Roman" panose="02020603050405020304" pitchFamily="18" charset="0"/>
              </a:rPr>
              <a:t>).</a:t>
            </a:r>
            <a:endParaRPr lang="zh-CN" altLang="zh-CN" sz="1400" kern="100" dirty="0">
              <a:effectLst/>
              <a:latin typeface="DengXian" panose="02010600030101010101" pitchFamily="2" charset="-122"/>
              <a:ea typeface="DengXia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433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70</Words>
  <Application>Microsoft Macintosh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DengXian</vt:lpstr>
      <vt:lpstr>DengXian</vt:lpstr>
      <vt:lpstr>等线 Light</vt:lpstr>
      <vt:lpstr>Arial</vt:lpstr>
      <vt:lpstr>Times New Roman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huo jingxin</dc:creator>
  <cp:lastModifiedBy>huo jingxin</cp:lastModifiedBy>
  <cp:revision>1</cp:revision>
  <dcterms:created xsi:type="dcterms:W3CDTF">2025-03-04T01:39:52Z</dcterms:created>
  <dcterms:modified xsi:type="dcterms:W3CDTF">2025-03-04T01:42:05Z</dcterms:modified>
</cp:coreProperties>
</file>