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B90ED2-F8B3-4012-E8F5-095C4403E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5495417-BDC2-F5BF-EBC1-BB6B23DE6E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8EE2DA0-77DB-EB9A-DC5F-C6EA25527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38CDD3-D17B-C055-2FCE-8682C7C0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DB3649A-E1C4-9374-7515-299FEB1A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127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9284CB9-35C9-BC13-3D70-B59502606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33C351-B72F-9D20-37BE-90820B8118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9B0467A-598F-9C0C-79BB-E78982F80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2664138-2846-D90E-ED99-C1549F8F6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95EE31-DC9E-5912-495A-7407934CE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702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7B19DC-7AC8-72C4-0542-8B72A521F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C05AF95-5BDC-9CBE-A147-24F88AFFF7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F16CB27-EE99-0536-9B9D-F3E1D3C23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E2EAF02-6D9B-D000-57C0-1F9B21F9D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22F758-45B1-02C9-97C7-A41EF9FE3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06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8E9115-9695-5967-E832-F2758926D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2B92F2-B326-D16F-CBEB-F5A5DE61E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4501328-A608-BC30-A26B-35CD367E0D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217BA7C-57DD-37DB-E897-25499F218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5AB1A4F-40DA-290F-DA41-26C7EAD3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46289AF-33F1-501E-D5D0-84CB34009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2797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036629-57EE-2992-9AB2-E1AED97F7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9985D3-74C3-30BA-2DD5-C4AEBE9C7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30C5633-1F93-7D06-5E2A-46CD1C2F0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E82DB35-3884-F2F0-8B89-55906F0B02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6761201-A54F-6890-FD4D-3729DB5382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D596317-FEA0-43C8-B8C4-6392D6F6D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C026FCA-559E-969E-A4E9-762784C5E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8843D1C-D682-81FC-5F0A-65F181FB1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060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83C396-7558-2198-CC87-B9513479F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2FAE480-F852-B2ED-8B54-00A8B8B12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1EA102A-4BEE-D3D8-EEB7-B330536E9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1B34CF0-E54E-8B7E-EF62-EEBC7EF12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419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94B7F0B-5BF7-E320-2918-3DEF66B3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B9B711D-D706-C626-40A1-0BB629C9B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A5ACA3-1F49-DF91-3020-4F9B32CDD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057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D6C2D9-D565-E672-6469-3957B6804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2109C3-28EB-3143-8CBC-8BE0D5886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25BD7F9-687F-9BED-8B0C-A50FD64B18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CD4D8AC-FA38-E777-F628-8258C8A8E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FB890D8-17C6-3E94-95F2-49648C5A4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A0CBE0-C3AC-DFF7-CE07-BB6D2357E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105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3D8500-B8B5-C9A5-EBE7-F5CB47A1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5A9B312-6E20-0C4C-B0F6-E28A512483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FDAD270-60A7-F2A6-43AE-43969AF91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EE4E835-BF81-7EF9-E86B-6953C9A93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D82C29-1059-4A21-62DC-00DA17BB0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699D0A3-F5A9-A6EF-A9A4-F589CD608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9541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6A7502-08E8-D39E-A78C-C90BB4D51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D7924E2-93ED-BD34-A523-AD9A801C2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06036B-7E15-3306-753F-27B577772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BCD84CE-C6A0-9D75-3646-FB998E828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17926D-CADB-F8CA-24E0-F2A3A437F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52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74DED01-09A1-63FF-553D-9F7D770335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8F91F4-9564-6AA6-F148-3D76C55DA6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9E39903-2D7A-0FD7-FE7E-CEB03C276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345211E-0BC0-C880-22BC-9FBBD3065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2ED8CB-756D-D370-032B-0BF534923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712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1209D8E-11DA-5DE3-3F68-DB61BE91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94DCFC6-60F5-D5DA-9417-3A629D94A2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E84A535-120B-55B6-46F0-78EB680667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8458B-DCE9-4765-8F69-B9B5153DA753}" type="datetimeFigureOut">
              <a:rPr lang="zh-CN" altLang="en-US" smtClean="0"/>
              <a:t>2025/3/4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D570AD-01FD-DA00-C4B7-0DA9B0781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9B427E1-3984-D8BE-892D-6C04786D9B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8D555-2B99-442E-95E3-C17C0A1DB3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447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4F8C5F2A-547E-358C-EF73-0417396F4F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588" y="535331"/>
            <a:ext cx="8005142" cy="533676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51E6CF44-C680-D419-B9F5-FD8D1BF9D30A}"/>
              </a:ext>
            </a:extLst>
          </p:cNvPr>
          <p:cNvSpPr txBox="1"/>
          <p:nvPr/>
        </p:nvSpPr>
        <p:spPr>
          <a:xfrm>
            <a:off x="2994991" y="6322669"/>
            <a:ext cx="107711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dirty="0">
                <a:latin typeface="TimesNewRomanPSMT"/>
              </a:rPr>
              <a:t>Supplementary Figure 9. </a:t>
            </a:r>
            <a:r>
              <a:rPr lang="en-US" altLang="zh-CN" sz="1800" b="0" i="0" u="none" strike="noStrike" baseline="0" dirty="0">
                <a:latin typeface="TimesNewRomanPSMT"/>
              </a:rPr>
              <a:t>Principal Component Analysis </a:t>
            </a:r>
            <a:r>
              <a:rPr lang="en-US" altLang="zh-CN" dirty="0">
                <a:latin typeface="TimesNewRomanPSMT"/>
              </a:rPr>
              <a:t>(PCA) of transcriptomics . </a:t>
            </a:r>
            <a:endParaRPr lang="zh-CN" altLang="en-US" dirty="0">
              <a:latin typeface="TimesNewRomanPSMT"/>
            </a:endParaRPr>
          </a:p>
        </p:txBody>
      </p:sp>
    </p:spTree>
    <p:extLst>
      <p:ext uri="{BB962C8B-B14F-4D97-AF65-F5344CB8AC3E}">
        <p14:creationId xmlns:p14="http://schemas.microsoft.com/office/powerpoint/2010/main" val="3051466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13</Words>
  <Application>Microsoft Macintosh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TimesNewRomanPSMT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靖欣 霍</dc:creator>
  <cp:lastModifiedBy>huo jingxin</cp:lastModifiedBy>
  <cp:revision>3</cp:revision>
  <dcterms:created xsi:type="dcterms:W3CDTF">2024-10-28T16:27:16Z</dcterms:created>
  <dcterms:modified xsi:type="dcterms:W3CDTF">2025-03-04T01:55:00Z</dcterms:modified>
</cp:coreProperties>
</file>