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3" r:id="rId3"/>
    <p:sldId id="262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24" autoAdjust="0"/>
  </p:normalViewPr>
  <p:slideViewPr>
    <p:cSldViewPr snapToGrid="0">
      <p:cViewPr varScale="1">
        <p:scale>
          <a:sx n="66" d="100"/>
          <a:sy n="66" d="100"/>
        </p:scale>
        <p:origin x="668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482D0-E0E3-40E9-8D5D-779FD478A038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18177-2FEB-4AA5-B0FE-17473F907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134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4BCE66-D143-6041-75F2-BF35AB5A8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B5A2E57-3B1A-9C76-6280-E39740015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1D0CA2-96FF-5A58-FA6A-B79D192CB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7D6A68-C0F0-B023-638D-75BC716B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F5397C-1EBF-BE15-0FCA-4E9E66D4C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505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75C6ED-4787-3724-F8CC-4B541C07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2739D1-2C5D-74FF-443B-FBD44D32E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627BA5-95B5-BB89-066A-54E25E5E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975697-9841-B1A4-A69B-16DCA8398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D0C3CC-2B6C-F708-1B16-2FC34D086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67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E7AEB7-DF8B-28A0-F4DE-F300969C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0B058D-25C8-23E1-0F00-B64FA5419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FAEB18-9738-AF00-6691-64F93BFD0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E4B317-6F11-9A60-3D50-31353E28F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4AD6F9-3B9D-F02B-FA57-67775B8DD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81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A4F709-01A0-4E52-5969-8250BE7BB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6339CC-7914-CBF6-8907-C9A9AFBA8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B9A5DF-464E-1CDE-B674-195880557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16792B-52C8-2BBA-03FF-E9484AD2C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A44821-61F6-0C69-FE68-F94D51D3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353A15-E97B-A2DE-26F6-FF8E70A19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4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E86ADE-DB2A-B384-9B9D-BDFE5B52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7ABDEE-4F5B-627C-0740-2050E4188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61EC0F-111C-3200-C4D2-F6ECE177F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076B136-7FDB-0CA5-6719-66AFC9A77F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1749BDA-A36F-4A4F-C17D-63726D4CE8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AD987B0-B4F6-6FA4-678C-5EF44DA61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EB123C2-BD1F-29DD-3EF9-1CE86607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99711D7-709D-F9AE-C334-ED0DFAF7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14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DEAF5C-C663-15B4-E8AB-DFD16D502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2284870-BF1E-7FD1-56B9-335A152BD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F5CB169-D635-954E-FE1E-9E25D1D95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A19400-0195-0850-17F7-B916E0A75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13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9B0CFD-DB69-CE59-C43A-3FA630FA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749EDD5-A192-6742-401C-1570E25DC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DA8311-6A7A-9576-5362-98E60701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26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A2581-9A07-5084-72FE-11FE20963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A04F45-29CF-EEE0-1F89-B214C4316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D027425-819D-BF76-5D62-B94774806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FC6205-0B76-E449-26DC-AE5098E4F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A357B6-D790-7451-1C51-57E5792F2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C21595-6B5D-6B08-0178-58F3AEB8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92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7783ED-8925-AB65-26F3-A99F070EA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FBFDC94-1A69-9F58-0535-0635E9AEA9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2A57FB-ECCF-C942-0D2B-05625BC03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0508595-0792-F687-717E-6AC81DA3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E66891-316C-FB43-46BB-2A1DD7E9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E59DE8-CCEC-058D-2561-DE353460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21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8A57A-51EE-57BA-0AAE-7DD6EF722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F5F8AC-2D2C-4D47-9707-BE226824F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1ED1BD-C5D4-57E9-F2A7-EFDB8CBF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2B83E8-3BD0-4976-E460-9E32383A8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09EA7-3CE2-156A-5099-C24A81983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98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9F630D0-F304-DE8A-05DD-923BE2119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7BE8D3-BFD0-56ED-646C-D58BE1B036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4F90EB-7CEC-0C14-CAD1-515C8B77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8D6D28-F0F1-703A-6126-06E17370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7256EE-D00C-0407-84E3-265228395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52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1D217D1-9B4F-D563-111D-AA3A78663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196087-7610-9BFB-C312-73F1A64D5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8FD729-CD33-3900-728C-6C7AB5820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E7DD8-3F68-4F94-8115-44A597664FD2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7507AC-8E86-0004-1926-3D5771EA2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50511B-277F-762A-73D1-872152DB3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F1C5E-5CFC-405E-BF43-CB622B74C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588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24D936F2-EE83-29ED-FD96-A99C1A868055}"/>
              </a:ext>
            </a:extLst>
          </p:cNvPr>
          <p:cNvSpPr txBox="1"/>
          <p:nvPr/>
        </p:nvSpPr>
        <p:spPr>
          <a:xfrm>
            <a:off x="3286019" y="4705832"/>
            <a:ext cx="6097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  Seed layout diagram.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FB18953-15B7-24EE-A9FF-F0D6944E740B}"/>
              </a:ext>
            </a:extLst>
          </p:cNvPr>
          <p:cNvGrpSpPr/>
          <p:nvPr/>
        </p:nvGrpSpPr>
        <p:grpSpPr>
          <a:xfrm>
            <a:off x="860142" y="349125"/>
            <a:ext cx="10219779" cy="3606086"/>
            <a:chOff x="926644" y="549226"/>
            <a:chExt cx="10219779" cy="360608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109E5F3-B691-A245-843B-2E6BA0E15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818169" y="-172942"/>
              <a:ext cx="3606085" cy="5050422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0D19F341-61B6-D1E9-C819-2CB8313CC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644" y="549226"/>
              <a:ext cx="5050422" cy="3606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614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02AD67A8-0480-D40D-89F1-A0D6BA89E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088" y="-577516"/>
            <a:ext cx="8961824" cy="666068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9E1423D-0EB4-0E14-2AED-A51A6B33AA05}"/>
              </a:ext>
            </a:extLst>
          </p:cNvPr>
          <p:cNvSpPr txBox="1"/>
          <p:nvPr/>
        </p:nvSpPr>
        <p:spPr>
          <a:xfrm>
            <a:off x="2453148" y="5612762"/>
            <a:ext cx="72857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 </a:t>
            </a:r>
            <a:r>
              <a:rPr lang="en-US" altLang="zh-CN" dirty="0">
                <a:latin typeface="Times New Roman" panose="02020603050405020304" pitchFamily="18" charset="0"/>
              </a:rPr>
              <a:t>Identification of PCR (</a:t>
            </a:r>
            <a:r>
              <a:rPr lang="en-US" altLang="zh-CN" dirty="0" err="1">
                <a:latin typeface="Times New Roman" panose="02020603050405020304" pitchFamily="18" charset="0"/>
              </a:rPr>
              <a:t>InDel</a:t>
            </a:r>
            <a:r>
              <a:rPr lang="en-US" altLang="zh-CN" dirty="0">
                <a:latin typeface="Times New Roman" panose="02020603050405020304" pitchFamily="18" charset="0"/>
              </a:rPr>
              <a:t>) markers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in KJ-RILs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</a:rPr>
              <a:t> M:D2000 DNA ladder, K:KN9204, J:J411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984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CA94598-B011-C2B4-3E49-60A1958F3C43}"/>
              </a:ext>
            </a:extLst>
          </p:cNvPr>
          <p:cNvSpPr txBox="1"/>
          <p:nvPr/>
        </p:nvSpPr>
        <p:spPr>
          <a:xfrm>
            <a:off x="1848050" y="4804410"/>
            <a:ext cx="858083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KNchr3B-195 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marker was 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used to analyze the significance of SHL differences among different genotypes in 188 KJ-RILs</a:t>
            </a:r>
          </a:p>
          <a:p>
            <a:pPr algn="l"/>
            <a:r>
              <a:rPr lang="en-US" altLang="zh-CN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D1:he first experiment under drought stress, D2: the second experiment under drought stress, D3: the third experiment under drought stress, D: mean of triplicate experiments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08C5182-88E1-A334-A354-AB6D53A26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190" y="1028700"/>
            <a:ext cx="7486570" cy="377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08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</TotalTime>
  <Words>85</Words>
  <Application>Microsoft Office PowerPoint</Application>
  <PresentationFormat>宽屏</PresentationFormat>
  <Paragraphs>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xiaotong LIU</dc:creator>
  <cp:lastModifiedBy>宝坑 聚</cp:lastModifiedBy>
  <cp:revision>25</cp:revision>
  <dcterms:created xsi:type="dcterms:W3CDTF">2024-09-09T13:21:10Z</dcterms:created>
  <dcterms:modified xsi:type="dcterms:W3CDTF">2025-02-07T14:41:51Z</dcterms:modified>
</cp:coreProperties>
</file>