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C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EBE81-ECA0-41FE-A586-82F7F50A2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E3D1D3-BE90-4F2B-A4DE-5290ACC645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5110C-A23F-4AC1-8E8C-834419BCE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86-1956-4439-A405-FAA95C82C11B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EA8E9-8DF8-4CAD-9F0E-C2F55CFC2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7D36F-1A82-467D-BFB0-80A847D62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A7CF-07F9-4856-993E-588AEC736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169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6197E-1434-4AE7-8C91-C7BDCE9F3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6A2E7-61D9-4233-9955-4C9FB5720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B4D8D-71E2-4FE3-BD5D-9CFF8879B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86-1956-4439-A405-FAA95C82C11B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DF372-9A50-49EA-9CAE-077797EF8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0A085-7C18-4B06-8D74-BFCB498CE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A7CF-07F9-4856-993E-588AEC736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023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D2A33-CEFB-46DE-BE1A-E67696AEA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FA95C6-D2A0-42B5-BDB7-E18AC797C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BE47C-D3AD-4235-9627-B4DE85B56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86-1956-4439-A405-FAA95C82C11B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3979C-FE6B-4D01-B406-7B9132C46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693C2-C0E8-48F7-9FCF-EC29875CD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A7CF-07F9-4856-993E-588AEC736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611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B8C7B-58FD-4215-A5A0-C2A9037AC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7D1B0-82DF-474F-BEE3-1161B9F79D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2A5DA2-6BA9-428E-B02E-3CFDADF18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9E93D9-BA39-4A3B-937D-C19D240DB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86-1956-4439-A405-FAA95C82C11B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4D7C8A-1A1A-4366-A88C-C787B4484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77E05-A16E-4C34-B91E-66D57566C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A7CF-07F9-4856-993E-588AEC736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9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FEFE9-B198-42C0-8D58-25F6A2F61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94D1A-114C-4CBE-87C1-139F1D31C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BDA797-607C-433C-9FC9-A2280C58B8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782FD9-FB74-4995-A066-AD98B66B64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B16E4E-B086-4765-8A67-204EC42693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885773-6CCC-4281-96CC-175C3CC87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86-1956-4439-A405-FAA95C82C11B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EC9DD3-05F6-47AF-938C-66EBAAACE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9E8B8E-CF24-4F78-8B03-B718B51DD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A7CF-07F9-4856-993E-588AEC736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3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0F989-DFC3-4CE3-BD5B-5DB530BAF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4E84FE-C82C-4CC6-9AF7-CC8442E82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86-1956-4439-A405-FAA95C82C11B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474EAA-7878-48B6-833A-B394E3F27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A57DBC-E55A-42DB-9C7B-137056C56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A7CF-07F9-4856-993E-588AEC736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675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2F6CB8-A553-447C-83B9-8EE132D90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86-1956-4439-A405-FAA95C82C11B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E2168B-5A4F-4370-81E1-17CAC384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9618DF-608F-495D-9ED6-1188BD763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A7CF-07F9-4856-993E-588AEC736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85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CEAB3-8F4D-4CB7-ADB4-361CFC367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930C9-2848-4928-8B3E-29A908911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B7A3A-771A-4026-A3BD-683ABA942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6FC374-F27D-4952-A53D-25C9AC549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86-1956-4439-A405-FAA95C82C11B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F379BF-1107-4815-8405-69DBDE882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BB0F4-FFA3-474E-B3DE-26D886D62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A7CF-07F9-4856-993E-588AEC736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734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B3DF1-6964-4A57-8A46-DCDF8DFCF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139546-B21A-47B0-AF45-042C5792E3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B3199-8354-4307-8116-DD1C488593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78A0E1-98D5-40CD-893E-FA3D88F9A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86-1956-4439-A405-FAA95C82C11B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C31E8C-E5B5-4F56-9B9D-DE6A4F4F9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A1BAFC-1A3A-4C5A-8B46-A464678D2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A7CF-07F9-4856-993E-588AEC736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61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42309-80C6-4355-AB9C-FD74A2CAC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2A1B49-3F2C-4455-BEAB-9EBCBCD65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02467-C4A5-4D63-904F-557B0471C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86-1956-4439-A405-FAA95C82C11B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E13DB-EAAA-412B-901E-2FCDD0AB5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6328F-E4FF-4953-AFE0-2F3E0EF09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A7CF-07F9-4856-993E-588AEC736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570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C80DE8-56C0-4AE0-B096-963C9EB3B7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C6B615-988E-474C-98CB-6E47078264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FA95B-D1E8-416E-9E25-453FAB7D4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A3C86-1956-4439-A405-FAA95C82C11B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4AE75-B5F0-43DF-9B56-DE2F1B061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8D7FC-CCF3-4247-B478-724B08D6A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A7CF-07F9-4856-993E-588AEC736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25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8EDED0-724D-46A8-9E53-D63C9BEAD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6FDB3-827B-4808-B722-F861B74F7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FAA55-F4B5-4AB9-96A3-5B866F8F24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A3C86-1956-4439-A405-FAA95C82C11B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BB140-D881-4D7F-9835-CDF86DFC07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ED969-0CD8-418A-8EB0-9FA9CB12C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5A7CF-07F9-4856-993E-588AEC736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15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22042C9B-BEC8-1EFC-3499-B9B7CBB6A54A}"/>
              </a:ext>
            </a:extLst>
          </p:cNvPr>
          <p:cNvGrpSpPr/>
          <p:nvPr/>
        </p:nvGrpSpPr>
        <p:grpSpPr>
          <a:xfrm>
            <a:off x="19166" y="883663"/>
            <a:ext cx="10202410" cy="5706635"/>
            <a:chOff x="19166" y="883663"/>
            <a:chExt cx="10202410" cy="5706635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DAD75EA0-4F14-88F3-A90E-BFE9DEBCB787}"/>
                </a:ext>
              </a:extLst>
            </p:cNvPr>
            <p:cNvGrpSpPr/>
            <p:nvPr/>
          </p:nvGrpSpPr>
          <p:grpSpPr>
            <a:xfrm>
              <a:off x="19166" y="883663"/>
              <a:ext cx="2738134" cy="2286000"/>
              <a:chOff x="164855" y="588143"/>
              <a:chExt cx="2738134" cy="2286000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2058E184-F9EE-2B4A-D90A-EC850B5348EF}"/>
                  </a:ext>
                </a:extLst>
              </p:cNvPr>
              <p:cNvGrpSpPr/>
              <p:nvPr/>
            </p:nvGrpSpPr>
            <p:grpSpPr>
              <a:xfrm>
                <a:off x="374447" y="588143"/>
                <a:ext cx="2528542" cy="2286000"/>
                <a:chOff x="2070297" y="1082325"/>
                <a:chExt cx="3194679" cy="2536231"/>
              </a:xfrm>
            </p:grpSpPr>
            <p:sp>
              <p:nvSpPr>
                <p:cNvPr id="51" name="Teardrop 50">
                  <a:extLst>
                    <a:ext uri="{FF2B5EF4-FFF2-40B4-BE49-F238E27FC236}">
                      <a16:creationId xmlns:a16="http://schemas.microsoft.com/office/drawing/2014/main" id="{9D7E0E2A-59DE-F98E-22C9-83B860F43011}"/>
                    </a:ext>
                  </a:extLst>
                </p:cNvPr>
                <p:cNvSpPr/>
                <p:nvPr/>
              </p:nvSpPr>
              <p:spPr>
                <a:xfrm rot="14032583">
                  <a:off x="4589839" y="3077733"/>
                  <a:ext cx="182880" cy="91440"/>
                </a:xfrm>
                <a:prstGeom prst="teardrop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52" name="Teardrop 51">
                  <a:extLst>
                    <a:ext uri="{FF2B5EF4-FFF2-40B4-BE49-F238E27FC236}">
                      <a16:creationId xmlns:a16="http://schemas.microsoft.com/office/drawing/2014/main" id="{79A7C3ED-663C-66FF-A898-6C9A0CF19273}"/>
                    </a:ext>
                  </a:extLst>
                </p:cNvPr>
                <p:cNvSpPr/>
                <p:nvPr/>
              </p:nvSpPr>
              <p:spPr>
                <a:xfrm rot="14032583">
                  <a:off x="4683636" y="2820603"/>
                  <a:ext cx="182880" cy="91440"/>
                </a:xfrm>
                <a:prstGeom prst="teardrop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53" name="Teardrop 52">
                  <a:extLst>
                    <a:ext uri="{FF2B5EF4-FFF2-40B4-BE49-F238E27FC236}">
                      <a16:creationId xmlns:a16="http://schemas.microsoft.com/office/drawing/2014/main" id="{5A01B3E9-F1AD-CBA1-E027-F7D260F27EE1}"/>
                    </a:ext>
                  </a:extLst>
                </p:cNvPr>
                <p:cNvSpPr/>
                <p:nvPr/>
              </p:nvSpPr>
              <p:spPr>
                <a:xfrm rot="14032583">
                  <a:off x="4375024" y="2804590"/>
                  <a:ext cx="182880" cy="91440"/>
                </a:xfrm>
                <a:prstGeom prst="teardrop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54" name="Teardrop 53">
                  <a:extLst>
                    <a:ext uri="{FF2B5EF4-FFF2-40B4-BE49-F238E27FC236}">
                      <a16:creationId xmlns:a16="http://schemas.microsoft.com/office/drawing/2014/main" id="{3AE5E639-9838-B76F-E978-9F439386ADB1}"/>
                    </a:ext>
                  </a:extLst>
                </p:cNvPr>
                <p:cNvSpPr/>
                <p:nvPr/>
              </p:nvSpPr>
              <p:spPr>
                <a:xfrm rot="14032583">
                  <a:off x="4788995" y="2558130"/>
                  <a:ext cx="182880" cy="91440"/>
                </a:xfrm>
                <a:prstGeom prst="teardrop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55" name="Teardrop 54">
                  <a:extLst>
                    <a:ext uri="{FF2B5EF4-FFF2-40B4-BE49-F238E27FC236}">
                      <a16:creationId xmlns:a16="http://schemas.microsoft.com/office/drawing/2014/main" id="{9CAA3062-6D39-373A-DDDE-6806AD3FFDEA}"/>
                    </a:ext>
                  </a:extLst>
                </p:cNvPr>
                <p:cNvSpPr/>
                <p:nvPr/>
              </p:nvSpPr>
              <p:spPr>
                <a:xfrm rot="14032583">
                  <a:off x="4900466" y="2325216"/>
                  <a:ext cx="182880" cy="91440"/>
                </a:xfrm>
                <a:prstGeom prst="teardrop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56" name="Teardrop 55">
                  <a:extLst>
                    <a:ext uri="{FF2B5EF4-FFF2-40B4-BE49-F238E27FC236}">
                      <a16:creationId xmlns:a16="http://schemas.microsoft.com/office/drawing/2014/main" id="{7F12917B-F0E3-7C38-4F57-25B684F4AE87}"/>
                    </a:ext>
                  </a:extLst>
                </p:cNvPr>
                <p:cNvSpPr/>
                <p:nvPr/>
              </p:nvSpPr>
              <p:spPr>
                <a:xfrm rot="14032583">
                  <a:off x="4568614" y="2251934"/>
                  <a:ext cx="182880" cy="91440"/>
                </a:xfrm>
                <a:prstGeom prst="teardrop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57" name="Teardrop 56">
                  <a:extLst>
                    <a:ext uri="{FF2B5EF4-FFF2-40B4-BE49-F238E27FC236}">
                      <a16:creationId xmlns:a16="http://schemas.microsoft.com/office/drawing/2014/main" id="{934686B5-CCA3-5249-51B9-04705CCD9162}"/>
                    </a:ext>
                  </a:extLst>
                </p:cNvPr>
                <p:cNvSpPr/>
                <p:nvPr/>
              </p:nvSpPr>
              <p:spPr>
                <a:xfrm rot="14032583">
                  <a:off x="4484201" y="2517678"/>
                  <a:ext cx="182880" cy="91440"/>
                </a:xfrm>
                <a:prstGeom prst="teardrop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58" name="Teardrop 57">
                  <a:extLst>
                    <a:ext uri="{FF2B5EF4-FFF2-40B4-BE49-F238E27FC236}">
                      <a16:creationId xmlns:a16="http://schemas.microsoft.com/office/drawing/2014/main" id="{3714263C-894A-A6C2-16D8-2FA3AE1962D6}"/>
                    </a:ext>
                  </a:extLst>
                </p:cNvPr>
                <p:cNvSpPr/>
                <p:nvPr/>
              </p:nvSpPr>
              <p:spPr>
                <a:xfrm rot="14032583">
                  <a:off x="4210937" y="2550098"/>
                  <a:ext cx="182880" cy="91440"/>
                </a:xfrm>
                <a:prstGeom prst="teardrop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59" name="Teardrop 58">
                  <a:extLst>
                    <a:ext uri="{FF2B5EF4-FFF2-40B4-BE49-F238E27FC236}">
                      <a16:creationId xmlns:a16="http://schemas.microsoft.com/office/drawing/2014/main" id="{4A5D05A7-87FA-F728-4D72-CBF72F339F5C}"/>
                    </a:ext>
                  </a:extLst>
                </p:cNvPr>
                <p:cNvSpPr/>
                <p:nvPr/>
              </p:nvSpPr>
              <p:spPr>
                <a:xfrm rot="14032583">
                  <a:off x="4256732" y="2256865"/>
                  <a:ext cx="182880" cy="91440"/>
                </a:xfrm>
                <a:prstGeom prst="teardrop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CC6D95A0-2AF0-684C-6969-09D899E760B6}"/>
                    </a:ext>
                  </a:extLst>
                </p:cNvPr>
                <p:cNvSpPr/>
                <p:nvPr/>
              </p:nvSpPr>
              <p:spPr>
                <a:xfrm rot="14275570">
                  <a:off x="4556129" y="2896655"/>
                  <a:ext cx="182880" cy="9144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88F0B2E3-E599-68A2-BD48-AA808C6DE12A}"/>
                    </a:ext>
                  </a:extLst>
                </p:cNvPr>
                <p:cNvSpPr/>
                <p:nvPr/>
              </p:nvSpPr>
              <p:spPr>
                <a:xfrm rot="14325899">
                  <a:off x="4669667" y="2645220"/>
                  <a:ext cx="182880" cy="9144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05698F6E-B3D3-C1E8-6398-BC937462E94A}"/>
                    </a:ext>
                  </a:extLst>
                </p:cNvPr>
                <p:cNvSpPr/>
                <p:nvPr/>
              </p:nvSpPr>
              <p:spPr>
                <a:xfrm rot="14510343">
                  <a:off x="4728187" y="2355451"/>
                  <a:ext cx="182880" cy="9144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552D2BFE-9FCD-ED77-499E-E8F5E70EEF25}"/>
                    </a:ext>
                  </a:extLst>
                </p:cNvPr>
                <p:cNvSpPr/>
                <p:nvPr/>
              </p:nvSpPr>
              <p:spPr>
                <a:xfrm rot="14193612">
                  <a:off x="4432827" y="2663427"/>
                  <a:ext cx="182880" cy="9144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092956BB-BCA7-C9B9-75BF-716D0FB18E5B}"/>
                    </a:ext>
                  </a:extLst>
                </p:cNvPr>
                <p:cNvSpPr/>
                <p:nvPr/>
              </p:nvSpPr>
              <p:spPr>
                <a:xfrm rot="13583364">
                  <a:off x="4452657" y="2330379"/>
                  <a:ext cx="182880" cy="9144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65" name="Teardrop 64">
                  <a:extLst>
                    <a:ext uri="{FF2B5EF4-FFF2-40B4-BE49-F238E27FC236}">
                      <a16:creationId xmlns:a16="http://schemas.microsoft.com/office/drawing/2014/main" id="{BE912812-8F08-2377-6CFD-CCC928E641F1}"/>
                    </a:ext>
                  </a:extLst>
                </p:cNvPr>
                <p:cNvSpPr/>
                <p:nvPr/>
              </p:nvSpPr>
              <p:spPr>
                <a:xfrm rot="14032583">
                  <a:off x="5127816" y="2402666"/>
                  <a:ext cx="182880" cy="91440"/>
                </a:xfrm>
                <a:prstGeom prst="teardrop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1F3CD994-07CB-57D9-A3E6-4006D0E49344}"/>
                    </a:ext>
                  </a:extLst>
                </p:cNvPr>
                <p:cNvSpPr/>
                <p:nvPr/>
              </p:nvSpPr>
              <p:spPr>
                <a:xfrm rot="14510343">
                  <a:off x="4985517" y="2582801"/>
                  <a:ext cx="182880" cy="9144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67" name="Teardrop 66">
                  <a:extLst>
                    <a:ext uri="{FF2B5EF4-FFF2-40B4-BE49-F238E27FC236}">
                      <a16:creationId xmlns:a16="http://schemas.microsoft.com/office/drawing/2014/main" id="{7BCA09E5-2D91-2CFD-FBAE-4B9A2E20C260}"/>
                    </a:ext>
                  </a:extLst>
                </p:cNvPr>
                <p:cNvSpPr/>
                <p:nvPr/>
              </p:nvSpPr>
              <p:spPr>
                <a:xfrm rot="14032583">
                  <a:off x="4892139" y="2810404"/>
                  <a:ext cx="182880" cy="91440"/>
                </a:xfrm>
                <a:prstGeom prst="teardrop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935033C8-C8B9-D2EC-4D24-69952AD24416}"/>
                    </a:ext>
                  </a:extLst>
                </p:cNvPr>
                <p:cNvSpPr/>
                <p:nvPr/>
              </p:nvSpPr>
              <p:spPr>
                <a:xfrm rot="14510343">
                  <a:off x="4823124" y="3020011"/>
                  <a:ext cx="182880" cy="9144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A9D1D353-0663-AF33-0F6C-3C90335E7BA0}"/>
                    </a:ext>
                  </a:extLst>
                </p:cNvPr>
                <p:cNvGrpSpPr/>
                <p:nvPr/>
              </p:nvGrpSpPr>
              <p:grpSpPr>
                <a:xfrm rot="20908575">
                  <a:off x="2070297" y="1082325"/>
                  <a:ext cx="2915951" cy="2536231"/>
                  <a:chOff x="186956" y="1077278"/>
                  <a:chExt cx="1657637" cy="1481040"/>
                </a:xfrm>
              </p:grpSpPr>
              <p:pic>
                <p:nvPicPr>
                  <p:cNvPr id="72" name="Picture 71">
                    <a:extLst>
                      <a:ext uri="{FF2B5EF4-FFF2-40B4-BE49-F238E27FC236}">
                        <a16:creationId xmlns:a16="http://schemas.microsoft.com/office/drawing/2014/main" id="{2A105472-ADC8-2189-A5D6-64047E419BE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artisticGlass/>
                            </a14:imgEffect>
                            <a14:imgEffect>
                              <a14:sharpenSoften amount="100000"/>
                            </a14:imgEffect>
                            <a14:imgEffect>
                              <a14:colorTemperature colorTemp="11500"/>
                            </a14:imgEffect>
                            <a14:imgEffect>
                              <a14:saturation sat="400000"/>
                            </a14:imgEffect>
                            <a14:imgEffect>
                              <a14:brightnessContrast bright="-100000" contrast="10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3451" t="16882" r="25623" b="22255"/>
                  <a:stretch/>
                </p:blipFill>
                <p:spPr>
                  <a:xfrm rot="3380626" flipH="1">
                    <a:off x="275255" y="988979"/>
                    <a:ext cx="1481040" cy="1657637"/>
                  </a:xfrm>
                  <a:prstGeom prst="rect">
                    <a:avLst/>
                  </a:prstGeom>
                </p:spPr>
              </p:pic>
              <p:sp>
                <p:nvSpPr>
                  <p:cNvPr id="73" name="Rectangle 72">
                    <a:extLst>
                      <a:ext uri="{FF2B5EF4-FFF2-40B4-BE49-F238E27FC236}">
                        <a16:creationId xmlns:a16="http://schemas.microsoft.com/office/drawing/2014/main" id="{D916F298-EF1B-64DF-B4B5-2608B342F3B4}"/>
                      </a:ext>
                    </a:extLst>
                  </p:cNvPr>
                  <p:cNvSpPr/>
                  <p:nvPr/>
                </p:nvSpPr>
                <p:spPr>
                  <a:xfrm rot="19979517">
                    <a:off x="514957" y="1666710"/>
                    <a:ext cx="132679" cy="20937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1500" b="1" dirty="0">
                      <a:latin typeface="Times New Roman" panose="02020603050405020304" pitchFamily="18" charset="0"/>
                      <a:cs typeface="+mj-cs"/>
                    </a:endParaRPr>
                  </a:p>
                </p:txBody>
              </p:sp>
            </p:grp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EB3CC4E0-4C53-D1D1-2337-BDBACED02128}"/>
                    </a:ext>
                  </a:extLst>
                </p:cNvPr>
                <p:cNvSpPr/>
                <p:nvPr/>
              </p:nvSpPr>
              <p:spPr>
                <a:xfrm rot="14510343">
                  <a:off x="4103594" y="2330471"/>
                  <a:ext cx="182880" cy="9144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  <p:sp>
              <p:nvSpPr>
                <p:cNvPr id="71" name="Teardrop 70">
                  <a:extLst>
                    <a:ext uri="{FF2B5EF4-FFF2-40B4-BE49-F238E27FC236}">
                      <a16:creationId xmlns:a16="http://schemas.microsoft.com/office/drawing/2014/main" id="{38F08B57-3E78-E085-B3C1-B6BCD0EA9D62}"/>
                    </a:ext>
                  </a:extLst>
                </p:cNvPr>
                <p:cNvSpPr/>
                <p:nvPr/>
              </p:nvSpPr>
              <p:spPr>
                <a:xfrm rot="14032583">
                  <a:off x="4785546" y="3229625"/>
                  <a:ext cx="182880" cy="91440"/>
                </a:xfrm>
                <a:prstGeom prst="teardrop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/>
                </a:p>
              </p:txBody>
            </p:sp>
          </p:grp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0343C4AE-2D1C-2232-8FA6-8503115F4D6D}"/>
                  </a:ext>
                </a:extLst>
              </p:cNvPr>
              <p:cNvSpPr/>
              <p:nvPr/>
            </p:nvSpPr>
            <p:spPr>
              <a:xfrm rot="20427001">
                <a:off x="164855" y="1695729"/>
                <a:ext cx="129073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+mj-cs"/>
                  </a:rPr>
                  <a:t>Nano-chitosan</a:t>
                </a:r>
              </a:p>
            </p:txBody>
          </p:sp>
        </p:grp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C0BF788D-A31A-0D53-A0A9-0AAE25F42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7517" y="1936469"/>
              <a:ext cx="2059614" cy="3390885"/>
            </a:xfrm>
            <a:prstGeom prst="rect">
              <a:avLst/>
            </a:prstGeom>
          </p:spPr>
        </p:pic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832902C8-0BE3-D9DB-D9AA-57CF3E2292CF}"/>
                </a:ext>
              </a:extLst>
            </p:cNvPr>
            <p:cNvSpPr/>
            <p:nvPr/>
          </p:nvSpPr>
          <p:spPr>
            <a:xfrm>
              <a:off x="76105" y="5950218"/>
              <a:ext cx="4663440" cy="64008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Synergistic effect of Trichoderma Inoculation and Nano-chitosan Spraying on Garlic Plants</a:t>
              </a:r>
            </a:p>
          </p:txBody>
        </p:sp>
        <p:sp>
          <p:nvSpPr>
            <p:cNvPr id="4" name="Arrow: Right 3">
              <a:extLst>
                <a:ext uri="{FF2B5EF4-FFF2-40B4-BE49-F238E27FC236}">
                  <a16:creationId xmlns:a16="http://schemas.microsoft.com/office/drawing/2014/main" id="{9431FE05-84B2-D73D-E0C3-F6CB37EB7647}"/>
                </a:ext>
              </a:extLst>
            </p:cNvPr>
            <p:cNvSpPr/>
            <p:nvPr/>
          </p:nvSpPr>
          <p:spPr>
            <a:xfrm>
              <a:off x="3313392" y="3932488"/>
              <a:ext cx="731520" cy="365760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8BCD56B-D391-D32D-D2C2-4B0C4535091B}"/>
                </a:ext>
              </a:extLst>
            </p:cNvPr>
            <p:cNvSpPr txBox="1"/>
            <p:nvPr/>
          </p:nvSpPr>
          <p:spPr>
            <a:xfrm rot="20388473">
              <a:off x="272716" y="2142220"/>
              <a:ext cx="128016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 ppm</a:t>
              </a:r>
              <a:endParaRPr lang="en-US" sz="1400" dirty="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884745B2-D3C7-AC74-C170-8F6801FD4A85}"/>
                </a:ext>
              </a:extLst>
            </p:cNvPr>
            <p:cNvSpPr/>
            <p:nvPr/>
          </p:nvSpPr>
          <p:spPr>
            <a:xfrm>
              <a:off x="4105997" y="2772276"/>
              <a:ext cx="3017520" cy="54864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Enhance Nutritional Status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CA10F64-C665-DA61-71C3-D0608A09E471}"/>
                </a:ext>
              </a:extLst>
            </p:cNvPr>
            <p:cNvSpPr/>
            <p:nvPr/>
          </p:nvSpPr>
          <p:spPr>
            <a:xfrm>
              <a:off x="4105997" y="3497545"/>
              <a:ext cx="3017520" cy="54864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Increase Photosynthetic Pigments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0E8D293-67B3-41A6-2F12-B2BCF236782B}"/>
                </a:ext>
              </a:extLst>
            </p:cNvPr>
            <p:cNvSpPr/>
            <p:nvPr/>
          </p:nvSpPr>
          <p:spPr>
            <a:xfrm>
              <a:off x="4105997" y="4222814"/>
              <a:ext cx="3017520" cy="54864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Accumulate Organic Osmolytes 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A02CB8C-2F81-DBC1-1D97-C015F60C91C0}"/>
                </a:ext>
              </a:extLst>
            </p:cNvPr>
            <p:cNvSpPr/>
            <p:nvPr/>
          </p:nvSpPr>
          <p:spPr>
            <a:xfrm>
              <a:off x="4105997" y="4948084"/>
              <a:ext cx="3017520" cy="54864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Activate  Antioxidant Systems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9050263E-94F2-2E6D-8CD3-893134904BEE}"/>
                </a:ext>
              </a:extLst>
            </p:cNvPr>
            <p:cNvSpPr/>
            <p:nvPr/>
          </p:nvSpPr>
          <p:spPr>
            <a:xfrm>
              <a:off x="7935576" y="2744140"/>
              <a:ext cx="2286000" cy="64008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Enhancing Growth Performance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D0F8A54B-D41F-F208-80AF-B59833A00B41}"/>
                </a:ext>
              </a:extLst>
            </p:cNvPr>
            <p:cNvSpPr/>
            <p:nvPr/>
          </p:nvSpPr>
          <p:spPr>
            <a:xfrm>
              <a:off x="7935576" y="3547820"/>
              <a:ext cx="2286000" cy="54864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Increasing Crop Yield</a:t>
              </a:r>
            </a:p>
          </p:txBody>
        </p:sp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DB4AD7A0-FA7F-1314-4BCE-21D49D72BB29}"/>
                </a:ext>
              </a:extLst>
            </p:cNvPr>
            <p:cNvSpPr/>
            <p:nvPr/>
          </p:nvSpPr>
          <p:spPr>
            <a:xfrm>
              <a:off x="7186399" y="3970536"/>
              <a:ext cx="731520" cy="365760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E6D463E-CCB2-0B3E-9987-CC71F1881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4012" y="4809031"/>
              <a:ext cx="1682642" cy="987638"/>
            </a:xfrm>
            <a:prstGeom prst="rect">
              <a:avLst/>
            </a:prstGeom>
          </p:spPr>
        </p:pic>
        <p:sp>
          <p:nvSpPr>
            <p:cNvPr id="7" name="Arrow: Pentagon 6">
              <a:extLst>
                <a:ext uri="{FF2B5EF4-FFF2-40B4-BE49-F238E27FC236}">
                  <a16:creationId xmlns:a16="http://schemas.microsoft.com/office/drawing/2014/main" id="{C63D5C1C-A447-F164-8BA3-8B44D7793EE0}"/>
                </a:ext>
              </a:extLst>
            </p:cNvPr>
            <p:cNvSpPr/>
            <p:nvPr/>
          </p:nvSpPr>
          <p:spPr>
            <a:xfrm>
              <a:off x="715318" y="5157493"/>
              <a:ext cx="1828800" cy="457200"/>
            </a:xfrm>
            <a:prstGeom prst="homePlat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Trichoderma Fungi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C3D1E0D-4D78-295F-0F74-35B7E6E7F02D}"/>
                </a:ext>
              </a:extLst>
            </p:cNvPr>
            <p:cNvSpPr/>
            <p:nvPr/>
          </p:nvSpPr>
          <p:spPr>
            <a:xfrm>
              <a:off x="7935576" y="4972301"/>
              <a:ext cx="2286000" cy="64008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Facilitating Sustainable Agriculture 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8EBE9D0E-F739-858C-AD4A-05D410C94DD8}"/>
                </a:ext>
              </a:extLst>
            </p:cNvPr>
            <p:cNvSpPr/>
            <p:nvPr/>
          </p:nvSpPr>
          <p:spPr>
            <a:xfrm>
              <a:off x="7935576" y="4260060"/>
              <a:ext cx="2286000" cy="54864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Improving Crop Quality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590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40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Anas</dc:creator>
  <cp:lastModifiedBy>Anas</cp:lastModifiedBy>
  <cp:revision>91</cp:revision>
  <dcterms:created xsi:type="dcterms:W3CDTF">2024-01-20T23:31:09Z</dcterms:created>
  <dcterms:modified xsi:type="dcterms:W3CDTF">2025-11-12T09:21:00Z</dcterms:modified>
</cp:coreProperties>
</file>