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2"/>
    <p:restoredTop sz="94621"/>
  </p:normalViewPr>
  <p:slideViewPr>
    <p:cSldViewPr snapToGrid="0">
      <p:cViewPr varScale="1">
        <p:scale>
          <a:sx n="74" d="100"/>
          <a:sy n="74" d="100"/>
        </p:scale>
        <p:origin x="31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DFB93-3F9D-FF47-B1BE-2FF0873D14D3}" type="datetimeFigureOut">
              <a:t>2025/8/27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FDE3C-8F72-E946-9240-A3DCF5C2CCD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464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FDE3C-8F72-E946-9240-A3DCF5C2CCD6}" type="slidenum"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13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82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374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79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75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38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30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15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3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1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97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63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68FA37-D8F7-1C41-B229-C09958364C63}" type="datetimeFigureOut">
              <a:t>2025/8/27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A7ACD3-265D-E447-A68D-B36369AC9886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43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2797C6-97E7-F7D3-1741-762E219E0022}"/>
              </a:ext>
            </a:extLst>
          </p:cNvPr>
          <p:cNvSpPr txBox="1"/>
          <p:nvPr/>
        </p:nvSpPr>
        <p:spPr>
          <a:xfrm rot="18477269">
            <a:off x="4707747" y="452888"/>
            <a:ext cx="1316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ascular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9D392D-C166-A8A6-B871-E93AF80E1797}"/>
              </a:ext>
            </a:extLst>
          </p:cNvPr>
          <p:cNvSpPr txBox="1"/>
          <p:nvPr/>
        </p:nvSpPr>
        <p:spPr>
          <a:xfrm rot="18477269">
            <a:off x="3545667" y="217038"/>
            <a:ext cx="19147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ja-JP" altLang="en-US" sz="1200">
                <a:latin typeface="Arial" panose="020B0604020202020204" pitchFamily="34" charset="0"/>
                <a:cs typeface="Arial" panose="020B0604020202020204" pitchFamily="34" charset="0"/>
              </a:rPr>
              <a:t>arenchymatous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4BEAA3-55EC-2A98-1745-73FEDF0057C7}"/>
              </a:ext>
            </a:extLst>
          </p:cNvPr>
          <p:cNvSpPr txBox="1"/>
          <p:nvPr/>
        </p:nvSpPr>
        <p:spPr>
          <a:xfrm>
            <a:off x="1411786" y="1309885"/>
            <a:ext cx="9357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355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 descr="座る, 食品, テーブル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41A566DB-1F00-15B4-802F-F011FD7C82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6" t="31906" r="15278" b="25246"/>
          <a:stretch/>
        </p:blipFill>
        <p:spPr>
          <a:xfrm>
            <a:off x="2446940" y="1068516"/>
            <a:ext cx="806400" cy="75973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7EEC768-7D8B-A56C-7DE9-EDCFE6BAF706}"/>
              </a:ext>
            </a:extLst>
          </p:cNvPr>
          <p:cNvSpPr txBox="1"/>
          <p:nvPr/>
        </p:nvSpPr>
        <p:spPr>
          <a:xfrm>
            <a:off x="3731864" y="1309885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6F8A8F4-1092-0A1D-D3B4-D0A5BE7DD9B7}"/>
              </a:ext>
            </a:extLst>
          </p:cNvPr>
          <p:cNvSpPr txBox="1"/>
          <p:nvPr/>
        </p:nvSpPr>
        <p:spPr>
          <a:xfrm>
            <a:off x="4769003" y="1309885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7E07A2F-F97D-723D-D70B-2480C60D17AE}"/>
              </a:ext>
            </a:extLst>
          </p:cNvPr>
          <p:cNvSpPr txBox="1"/>
          <p:nvPr/>
        </p:nvSpPr>
        <p:spPr>
          <a:xfrm>
            <a:off x="1411786" y="2288943"/>
            <a:ext cx="10835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1032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図 9" descr="背景パターン&#10;&#10;自動的に生成された説明">
            <a:extLst>
              <a:ext uri="{FF2B5EF4-FFF2-40B4-BE49-F238E27FC236}">
                <a16:creationId xmlns:a16="http://schemas.microsoft.com/office/drawing/2014/main" id="{25766B67-165D-3C3D-B03B-B2F5ACC76A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0" t="25970" r="27018" b="33580"/>
          <a:stretch/>
        </p:blipFill>
        <p:spPr>
          <a:xfrm>
            <a:off x="2446940" y="1976035"/>
            <a:ext cx="805876" cy="902814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B889D90-0D06-6451-D1F2-16CF9F41E95B}"/>
              </a:ext>
            </a:extLst>
          </p:cNvPr>
          <p:cNvSpPr txBox="1"/>
          <p:nvPr/>
        </p:nvSpPr>
        <p:spPr>
          <a:xfrm>
            <a:off x="3731864" y="2288943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F780097-D041-5B1E-1EF7-699FDCF04465}"/>
              </a:ext>
            </a:extLst>
          </p:cNvPr>
          <p:cNvSpPr txBox="1"/>
          <p:nvPr/>
        </p:nvSpPr>
        <p:spPr>
          <a:xfrm>
            <a:off x="4769003" y="2288943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Rose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85C6684-38CF-D7B1-FB4A-BB96F3B4C226}"/>
              </a:ext>
            </a:extLst>
          </p:cNvPr>
          <p:cNvSpPr txBox="1"/>
          <p:nvPr/>
        </p:nvSpPr>
        <p:spPr>
          <a:xfrm>
            <a:off x="1411786" y="3327572"/>
            <a:ext cx="1083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2129</a:t>
            </a:r>
            <a:endParaRPr lang="ja-JP" alt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13" name="図 12" descr="背景パターン&#10;&#10;自動的に生成された説明">
            <a:extLst>
              <a:ext uri="{FF2B5EF4-FFF2-40B4-BE49-F238E27FC236}">
                <a16:creationId xmlns:a16="http://schemas.microsoft.com/office/drawing/2014/main" id="{B4FFB85D-7435-ECC6-F77D-4967E260AC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0" t="26957" r="17894" b="29893"/>
          <a:stretch/>
        </p:blipFill>
        <p:spPr>
          <a:xfrm>
            <a:off x="2446940" y="3026632"/>
            <a:ext cx="806400" cy="878878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23566E7-80B3-0CC5-C638-CF52D12A4780}"/>
              </a:ext>
            </a:extLst>
          </p:cNvPr>
          <p:cNvSpPr txBox="1"/>
          <p:nvPr/>
        </p:nvSpPr>
        <p:spPr>
          <a:xfrm>
            <a:off x="3731864" y="332757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C2E4D63-F431-819D-5E0B-38FCC37DEAE0}"/>
              </a:ext>
            </a:extLst>
          </p:cNvPr>
          <p:cNvSpPr txBox="1"/>
          <p:nvPr/>
        </p:nvSpPr>
        <p:spPr>
          <a:xfrm>
            <a:off x="4769003" y="332757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140957-5A10-77A9-5D58-CB1CB6515B4A}"/>
              </a:ext>
            </a:extLst>
          </p:cNvPr>
          <p:cNvSpPr txBox="1"/>
          <p:nvPr/>
        </p:nvSpPr>
        <p:spPr>
          <a:xfrm>
            <a:off x="1411786" y="4347647"/>
            <a:ext cx="10835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1306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図 15" descr="屋内, 座る, テーブル, 小さい が含まれている画像&#10;&#10;自動的に生成された説明">
            <a:extLst>
              <a:ext uri="{FF2B5EF4-FFF2-40B4-BE49-F238E27FC236}">
                <a16:creationId xmlns:a16="http://schemas.microsoft.com/office/drawing/2014/main" id="{E0FBA27D-3F79-F073-574E-A257535DB1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22956" r="25746" b="35749"/>
          <a:stretch/>
        </p:blipFill>
        <p:spPr>
          <a:xfrm rot="5400000">
            <a:off x="2408301" y="4082946"/>
            <a:ext cx="865705" cy="806400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14F5EA9-1B79-67C7-B653-3509746D946B}"/>
              </a:ext>
            </a:extLst>
          </p:cNvPr>
          <p:cNvSpPr txBox="1"/>
          <p:nvPr/>
        </p:nvSpPr>
        <p:spPr>
          <a:xfrm>
            <a:off x="4769003" y="4347647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Rose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2B9AAF7-5CC8-A8C5-47EF-292C6464A791}"/>
              </a:ext>
            </a:extLst>
          </p:cNvPr>
          <p:cNvSpPr txBox="1"/>
          <p:nvPr/>
        </p:nvSpPr>
        <p:spPr>
          <a:xfrm>
            <a:off x="3731864" y="4347647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Rose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4349AF-C112-10CE-FEBE-27547C017738}"/>
              </a:ext>
            </a:extLst>
          </p:cNvPr>
          <p:cNvSpPr txBox="1"/>
          <p:nvPr/>
        </p:nvSpPr>
        <p:spPr>
          <a:xfrm>
            <a:off x="1411786" y="5347516"/>
            <a:ext cx="1081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1159</a:t>
            </a:r>
            <a:endParaRPr lang="ja-JP" alt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2" name="図 1" descr="背景パターン&#10;&#10;自動的に生成された説明">
            <a:extLst>
              <a:ext uri="{FF2B5EF4-FFF2-40B4-BE49-F238E27FC236}">
                <a16:creationId xmlns:a16="http://schemas.microsoft.com/office/drawing/2014/main" id="{4FCA4634-67D0-2724-0AB0-41DB891A831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5" t="24254" r="20526" b="33593"/>
          <a:stretch/>
        </p:blipFill>
        <p:spPr>
          <a:xfrm>
            <a:off x="2446940" y="5066781"/>
            <a:ext cx="806400" cy="838469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FAA2990-63F6-9580-F375-B97BD01E4253}"/>
              </a:ext>
            </a:extLst>
          </p:cNvPr>
          <p:cNvSpPr txBox="1"/>
          <p:nvPr/>
        </p:nvSpPr>
        <p:spPr>
          <a:xfrm>
            <a:off x="4769003" y="5347516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82C5F96-41DF-AB52-2DCA-3CA7D456548D}"/>
              </a:ext>
            </a:extLst>
          </p:cNvPr>
          <p:cNvSpPr txBox="1"/>
          <p:nvPr/>
        </p:nvSpPr>
        <p:spPr>
          <a:xfrm>
            <a:off x="3731864" y="5347516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Rose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255B031-1DFD-AE63-1527-7C31026FCF60}"/>
              </a:ext>
            </a:extLst>
          </p:cNvPr>
          <p:cNvSpPr txBox="1"/>
          <p:nvPr/>
        </p:nvSpPr>
        <p:spPr>
          <a:xfrm>
            <a:off x="1411786" y="6319652"/>
            <a:ext cx="1083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1058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 descr="水, 立つ, ボール, 部屋 が含まれている画像&#10;&#10;自動的に生成された説明">
            <a:extLst>
              <a:ext uri="{FF2B5EF4-FFF2-40B4-BE49-F238E27FC236}">
                <a16:creationId xmlns:a16="http://schemas.microsoft.com/office/drawing/2014/main" id="{74A6EEA3-6536-4B41-BD1B-1DC94B1824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0" t="37779" r="26842" b="26154"/>
          <a:stretch/>
        </p:blipFill>
        <p:spPr>
          <a:xfrm>
            <a:off x="2446940" y="6053033"/>
            <a:ext cx="806400" cy="810237"/>
          </a:xfrm>
          <a:prstGeom prst="rect">
            <a:avLst/>
          </a:prstGeom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6A1443D-8BBB-E6FD-774C-5327CB5CBDF4}"/>
              </a:ext>
            </a:extLst>
          </p:cNvPr>
          <p:cNvSpPr txBox="1"/>
          <p:nvPr/>
        </p:nvSpPr>
        <p:spPr>
          <a:xfrm>
            <a:off x="3731864" y="631965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F8D900D-D574-1A6C-5EF6-8DE397D0D56A}"/>
              </a:ext>
            </a:extLst>
          </p:cNvPr>
          <p:cNvSpPr txBox="1"/>
          <p:nvPr/>
        </p:nvSpPr>
        <p:spPr>
          <a:xfrm>
            <a:off x="4769003" y="631965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D455C2-958D-4369-4742-41236EF2EAA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2" t="37386" r="28245" b="38295"/>
          <a:stretch/>
        </p:blipFill>
        <p:spPr>
          <a:xfrm>
            <a:off x="2446940" y="7011054"/>
            <a:ext cx="806400" cy="79425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FE188-31F7-DED2-F0DA-16FB9F20A2C4}"/>
              </a:ext>
            </a:extLst>
          </p:cNvPr>
          <p:cNvSpPr txBox="1"/>
          <p:nvPr/>
        </p:nvSpPr>
        <p:spPr>
          <a:xfrm>
            <a:off x="1411786" y="7269682"/>
            <a:ext cx="10813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BETA 1795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20A9CEE-8FD0-EA63-CD6C-996124597100}"/>
              </a:ext>
            </a:extLst>
          </p:cNvPr>
          <p:cNvSpPr txBox="1"/>
          <p:nvPr/>
        </p:nvSpPr>
        <p:spPr>
          <a:xfrm>
            <a:off x="4769003" y="726968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85EC6BF-7262-8262-DF73-1C4D527EDB82}"/>
              </a:ext>
            </a:extLst>
          </p:cNvPr>
          <p:cNvSpPr txBox="1"/>
          <p:nvPr/>
        </p:nvSpPr>
        <p:spPr>
          <a:xfrm>
            <a:off x="3731864" y="7269682"/>
            <a:ext cx="6424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2D50FD1-6604-8E84-3B1F-90CE2F9A20CF}"/>
              </a:ext>
            </a:extLst>
          </p:cNvPr>
          <p:cNvSpPr txBox="1"/>
          <p:nvPr/>
        </p:nvSpPr>
        <p:spPr>
          <a:xfrm>
            <a:off x="304800" y="8474299"/>
            <a:ext cx="648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S6 Fig.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11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54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久保 友彦</dc:creator>
  <cp:lastModifiedBy>北崎　一義</cp:lastModifiedBy>
  <cp:revision>28</cp:revision>
  <dcterms:created xsi:type="dcterms:W3CDTF">2024-07-11T07:08:47Z</dcterms:created>
  <dcterms:modified xsi:type="dcterms:W3CDTF">2025-08-27T09:04:54Z</dcterms:modified>
</cp:coreProperties>
</file>