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06" d="100"/>
          <a:sy n="106" d="100"/>
        </p:scale>
        <p:origin x="151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8BE88-69D8-AF4B-9818-31E0505144D6}" type="datetimeFigureOut">
              <a:t>2025/8/27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581EFF-0A4C-7D45-A03F-BFEDB7AFCBE3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8914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581EFF-0A4C-7D45-A03F-BFEDB7AFCBE3}" type="slidenum"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41777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dirty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538ED-7EA9-7243-9B09-FFA2568B8BEA}" type="datetimeFigureOut">
              <a:t>2025/8/27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A23C0-90CE-1C45-90F3-55822CEF5947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9515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538ED-7EA9-7243-9B09-FFA2568B8BEA}" type="datetimeFigureOut">
              <a:t>2025/8/27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A23C0-90CE-1C45-90F3-55822CEF5947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2867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538ED-7EA9-7243-9B09-FFA2568B8BEA}" type="datetimeFigureOut">
              <a:t>2025/8/27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A23C0-90CE-1C45-90F3-55822CEF5947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2492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538ED-7EA9-7243-9B09-FFA2568B8BEA}" type="datetimeFigureOut">
              <a:t>2025/8/27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A23C0-90CE-1C45-90F3-55822CEF5947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2214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 dirty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538ED-7EA9-7243-9B09-FFA2568B8BEA}" type="datetimeFigureOut">
              <a:t>2025/8/27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A23C0-90CE-1C45-90F3-55822CEF5947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0883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538ED-7EA9-7243-9B09-FFA2568B8BEA}" type="datetimeFigureOut">
              <a:t>2025/8/27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A23C0-90CE-1C45-90F3-55822CEF5947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364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dirty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dirty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538ED-7EA9-7243-9B09-FFA2568B8BEA}" type="datetimeFigureOut">
              <a:t>2025/8/27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A23C0-90CE-1C45-90F3-55822CEF5947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7435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538ED-7EA9-7243-9B09-FFA2568B8BEA}" type="datetimeFigureOut">
              <a:t>2025/8/27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A23C0-90CE-1C45-90F3-55822CEF5947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3529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538ED-7EA9-7243-9B09-FFA2568B8BEA}" type="datetimeFigureOut">
              <a:t>2025/8/27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A23C0-90CE-1C45-90F3-55822CEF5947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2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dirty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538ED-7EA9-7243-9B09-FFA2568B8BEA}" type="datetimeFigureOut">
              <a:t>2025/8/27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A23C0-90CE-1C45-90F3-55822CEF5947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9412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dirty="0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dirty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538ED-7EA9-7243-9B09-FFA2568B8BEA}" type="datetimeFigureOut">
              <a:t>2025/8/27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A23C0-90CE-1C45-90F3-55822CEF5947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5070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96538ED-7EA9-7243-9B09-FFA2568B8BEA}" type="datetimeFigureOut">
              <a:t>2025/8/27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3A23C0-90CE-1C45-90F3-55822CEF5947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0031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18" Type="http://schemas.openxmlformats.org/officeDocument/2006/relationships/image" Target="../media/image16.jpeg"/><Relationship Id="rId26" Type="http://schemas.openxmlformats.org/officeDocument/2006/relationships/image" Target="../media/image24.jpeg"/><Relationship Id="rId3" Type="http://schemas.openxmlformats.org/officeDocument/2006/relationships/image" Target="../media/image1.jpeg"/><Relationship Id="rId21" Type="http://schemas.openxmlformats.org/officeDocument/2006/relationships/image" Target="../media/image19.jpe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17" Type="http://schemas.openxmlformats.org/officeDocument/2006/relationships/image" Target="../media/image15.jpeg"/><Relationship Id="rId25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jpeg"/><Relationship Id="rId20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24" Type="http://schemas.openxmlformats.org/officeDocument/2006/relationships/image" Target="../media/image22.jpeg"/><Relationship Id="rId5" Type="http://schemas.openxmlformats.org/officeDocument/2006/relationships/image" Target="../media/image3.jpeg"/><Relationship Id="rId15" Type="http://schemas.openxmlformats.org/officeDocument/2006/relationships/image" Target="../media/image13.jpeg"/><Relationship Id="rId23" Type="http://schemas.openxmlformats.org/officeDocument/2006/relationships/image" Target="../media/image21.jpeg"/><Relationship Id="rId28" Type="http://schemas.openxmlformats.org/officeDocument/2006/relationships/image" Target="../media/image26.jpeg"/><Relationship Id="rId10" Type="http://schemas.openxmlformats.org/officeDocument/2006/relationships/image" Target="../media/image8.jpeg"/><Relationship Id="rId19" Type="http://schemas.openxmlformats.org/officeDocument/2006/relationships/image" Target="../media/image17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Relationship Id="rId14" Type="http://schemas.openxmlformats.org/officeDocument/2006/relationships/image" Target="../media/image12.jpeg"/><Relationship Id="rId22" Type="http://schemas.openxmlformats.org/officeDocument/2006/relationships/image" Target="../media/image20.jpeg"/><Relationship Id="rId27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グループ化 55">
            <a:extLst>
              <a:ext uri="{FF2B5EF4-FFF2-40B4-BE49-F238E27FC236}">
                <a16:creationId xmlns:a16="http://schemas.microsoft.com/office/drawing/2014/main" id="{56449E1F-982A-0BFA-97A4-1E18431808F0}"/>
              </a:ext>
            </a:extLst>
          </p:cNvPr>
          <p:cNvGrpSpPr>
            <a:grpSpLocks noChangeAspect="1"/>
          </p:cNvGrpSpPr>
          <p:nvPr/>
        </p:nvGrpSpPr>
        <p:grpSpPr>
          <a:xfrm>
            <a:off x="101092" y="170628"/>
            <a:ext cx="9695491" cy="4860000"/>
            <a:chOff x="-3629526" y="5678906"/>
            <a:chExt cx="41236227" cy="20670253"/>
          </a:xfrm>
        </p:grpSpPr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80F8378D-13F8-E7A2-4700-52A63730A7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386504" y="19491159"/>
              <a:ext cx="4572000" cy="6858000"/>
            </a:xfrm>
            <a:prstGeom prst="rect">
              <a:avLst/>
            </a:prstGeom>
          </p:spPr>
        </p:pic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AD4D84CA-27C7-218C-CDAE-9BEA2C08491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842575" y="19491159"/>
              <a:ext cx="4572000" cy="6858000"/>
            </a:xfrm>
            <a:prstGeom prst="rect">
              <a:avLst/>
            </a:prstGeom>
          </p:spPr>
        </p:pic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55954C91-1AE5-0740-F754-70CE55117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270578" y="19491159"/>
              <a:ext cx="4572000" cy="6858000"/>
            </a:xfrm>
            <a:prstGeom prst="rect">
              <a:avLst/>
            </a:prstGeom>
          </p:spPr>
        </p:pic>
        <p:pic>
          <p:nvPicPr>
            <p:cNvPr id="11" name="図 10">
              <a:extLst>
                <a:ext uri="{FF2B5EF4-FFF2-40B4-BE49-F238E27FC236}">
                  <a16:creationId xmlns:a16="http://schemas.microsoft.com/office/drawing/2014/main" id="{14B8CB6E-CC8E-0A9A-3BD5-DE288C80B9A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13555578" y="20634159"/>
              <a:ext cx="6858000" cy="4572000"/>
            </a:xfrm>
            <a:prstGeom prst="rect">
              <a:avLst/>
            </a:prstGeom>
          </p:spPr>
        </p:pic>
        <p:pic>
          <p:nvPicPr>
            <p:cNvPr id="13" name="図 12">
              <a:extLst>
                <a:ext uri="{FF2B5EF4-FFF2-40B4-BE49-F238E27FC236}">
                  <a16:creationId xmlns:a16="http://schemas.microsoft.com/office/drawing/2014/main" id="{A75FBD64-8795-94C6-135E-D65D0B71BEB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106526" y="19491159"/>
              <a:ext cx="4572000" cy="6858000"/>
            </a:xfrm>
            <a:prstGeom prst="rect">
              <a:avLst/>
            </a:prstGeom>
          </p:spPr>
        </p:pic>
        <p:pic>
          <p:nvPicPr>
            <p:cNvPr id="15" name="図 14">
              <a:extLst>
                <a:ext uri="{FF2B5EF4-FFF2-40B4-BE49-F238E27FC236}">
                  <a16:creationId xmlns:a16="http://schemas.microsoft.com/office/drawing/2014/main" id="{F9476B20-FA56-1092-0899-E4B49F73AB7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52571" y="19491159"/>
              <a:ext cx="4572000" cy="6858000"/>
            </a:xfrm>
            <a:prstGeom prst="rect">
              <a:avLst/>
            </a:prstGeom>
          </p:spPr>
        </p:pic>
        <p:pic>
          <p:nvPicPr>
            <p:cNvPr id="17" name="図 16">
              <a:extLst>
                <a:ext uri="{FF2B5EF4-FFF2-40B4-BE49-F238E27FC236}">
                  <a16:creationId xmlns:a16="http://schemas.microsoft.com/office/drawing/2014/main" id="{8F4F350A-AB00-D2BF-D0B8-0B79F281ECE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2474" y="19491159"/>
              <a:ext cx="4572000" cy="6858000"/>
            </a:xfrm>
            <a:prstGeom prst="rect">
              <a:avLst/>
            </a:prstGeom>
          </p:spPr>
        </p:pic>
        <p:pic>
          <p:nvPicPr>
            <p:cNvPr id="19" name="図 18">
              <a:extLst>
                <a:ext uri="{FF2B5EF4-FFF2-40B4-BE49-F238E27FC236}">
                  <a16:creationId xmlns:a16="http://schemas.microsoft.com/office/drawing/2014/main" id="{A3CB7919-0621-A8B9-1504-60ECE9856A7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3629526" y="19491159"/>
              <a:ext cx="4572000" cy="6858000"/>
            </a:xfrm>
            <a:prstGeom prst="rect">
              <a:avLst/>
            </a:prstGeom>
          </p:spPr>
        </p:pic>
        <p:pic>
          <p:nvPicPr>
            <p:cNvPr id="21" name="図 20">
              <a:extLst>
                <a:ext uri="{FF2B5EF4-FFF2-40B4-BE49-F238E27FC236}">
                  <a16:creationId xmlns:a16="http://schemas.microsoft.com/office/drawing/2014/main" id="{2ED79734-F57F-25C0-E269-96519BC13EC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034701" y="12536906"/>
              <a:ext cx="4572000" cy="6858000"/>
            </a:xfrm>
            <a:prstGeom prst="rect">
              <a:avLst/>
            </a:prstGeom>
          </p:spPr>
        </p:pic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61D19DC6-30F4-95AA-1435-AEB57C5AA2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386504" y="12536906"/>
              <a:ext cx="4572000" cy="6858000"/>
            </a:xfrm>
            <a:prstGeom prst="rect">
              <a:avLst/>
            </a:prstGeom>
          </p:spPr>
        </p:pic>
        <p:pic>
          <p:nvPicPr>
            <p:cNvPr id="25" name="図 24">
              <a:extLst>
                <a:ext uri="{FF2B5EF4-FFF2-40B4-BE49-F238E27FC236}">
                  <a16:creationId xmlns:a16="http://schemas.microsoft.com/office/drawing/2014/main" id="{72FBF585-E846-08DD-71F7-D1D052E1550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842575" y="12536906"/>
              <a:ext cx="4572000" cy="6858000"/>
            </a:xfrm>
            <a:prstGeom prst="rect">
              <a:avLst/>
            </a:prstGeom>
          </p:spPr>
        </p:pic>
        <p:pic>
          <p:nvPicPr>
            <p:cNvPr id="27" name="図 26">
              <a:extLst>
                <a:ext uri="{FF2B5EF4-FFF2-40B4-BE49-F238E27FC236}">
                  <a16:creationId xmlns:a16="http://schemas.microsoft.com/office/drawing/2014/main" id="{771F1E77-9241-5BC7-6658-81775014F35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270578" y="12536906"/>
              <a:ext cx="4572000" cy="6858000"/>
            </a:xfrm>
            <a:prstGeom prst="rect">
              <a:avLst/>
            </a:prstGeom>
          </p:spPr>
        </p:pic>
        <p:pic>
          <p:nvPicPr>
            <p:cNvPr id="29" name="図 28">
              <a:extLst>
                <a:ext uri="{FF2B5EF4-FFF2-40B4-BE49-F238E27FC236}">
                  <a16:creationId xmlns:a16="http://schemas.microsoft.com/office/drawing/2014/main" id="{454F34E7-CD55-378B-43DF-C2BDEF2B2142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698578" y="12536906"/>
              <a:ext cx="4572000" cy="6858000"/>
            </a:xfrm>
            <a:prstGeom prst="rect">
              <a:avLst/>
            </a:prstGeom>
          </p:spPr>
        </p:pic>
        <p:pic>
          <p:nvPicPr>
            <p:cNvPr id="31" name="図 30">
              <a:extLst>
                <a:ext uri="{FF2B5EF4-FFF2-40B4-BE49-F238E27FC236}">
                  <a16:creationId xmlns:a16="http://schemas.microsoft.com/office/drawing/2014/main" id="{FA748A2D-8FDA-B7C5-87E5-11D1E786406F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106526" y="12536906"/>
              <a:ext cx="4572000" cy="6858000"/>
            </a:xfrm>
            <a:prstGeom prst="rect">
              <a:avLst/>
            </a:prstGeom>
          </p:spPr>
        </p:pic>
        <p:pic>
          <p:nvPicPr>
            <p:cNvPr id="33" name="図 32">
              <a:extLst>
                <a:ext uri="{FF2B5EF4-FFF2-40B4-BE49-F238E27FC236}">
                  <a16:creationId xmlns:a16="http://schemas.microsoft.com/office/drawing/2014/main" id="{EFCAFCB7-E1AE-93EA-DC4C-AD35E590D5CB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52571" y="12536906"/>
              <a:ext cx="4572000" cy="6858000"/>
            </a:xfrm>
            <a:prstGeom prst="rect">
              <a:avLst/>
            </a:prstGeom>
          </p:spPr>
        </p:pic>
        <p:pic>
          <p:nvPicPr>
            <p:cNvPr id="35" name="図 34">
              <a:extLst>
                <a:ext uri="{FF2B5EF4-FFF2-40B4-BE49-F238E27FC236}">
                  <a16:creationId xmlns:a16="http://schemas.microsoft.com/office/drawing/2014/main" id="{42E39EAA-2D23-930A-A70B-9AC4B464DBD5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-200526" y="13679906"/>
              <a:ext cx="6858000" cy="4572000"/>
            </a:xfrm>
            <a:prstGeom prst="rect">
              <a:avLst/>
            </a:prstGeom>
          </p:spPr>
        </p:pic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8D7DEAAD-49E1-9F22-5ECB-A23D9FB4B51E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-4772526" y="13679906"/>
              <a:ext cx="6858000" cy="4572000"/>
            </a:xfrm>
            <a:prstGeom prst="rect">
              <a:avLst/>
            </a:prstGeom>
          </p:spPr>
        </p:pic>
        <p:pic>
          <p:nvPicPr>
            <p:cNvPr id="39" name="図 38">
              <a:extLst>
                <a:ext uri="{FF2B5EF4-FFF2-40B4-BE49-F238E27FC236}">
                  <a16:creationId xmlns:a16="http://schemas.microsoft.com/office/drawing/2014/main" id="{A10EB6DE-A751-52B8-A8A7-B9A66405C2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31891701" y="6821906"/>
              <a:ext cx="6858000" cy="4572000"/>
            </a:xfrm>
            <a:prstGeom prst="rect">
              <a:avLst/>
            </a:prstGeom>
          </p:spPr>
        </p:pic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9E82B91B-5E07-7388-5BB5-9DA9A63CAD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27243504" y="6821906"/>
              <a:ext cx="6858000" cy="4572000"/>
            </a:xfrm>
            <a:prstGeom prst="rect">
              <a:avLst/>
            </a:prstGeom>
          </p:spPr>
        </p:pic>
        <p:pic>
          <p:nvPicPr>
            <p:cNvPr id="43" name="図 42">
              <a:extLst>
                <a:ext uri="{FF2B5EF4-FFF2-40B4-BE49-F238E27FC236}">
                  <a16:creationId xmlns:a16="http://schemas.microsoft.com/office/drawing/2014/main" id="{FC5208ED-DC23-B0ED-4924-430EC85E2ECC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842575" y="5678906"/>
              <a:ext cx="4572000" cy="6858000"/>
            </a:xfrm>
            <a:prstGeom prst="rect">
              <a:avLst/>
            </a:prstGeom>
          </p:spPr>
        </p:pic>
        <p:pic>
          <p:nvPicPr>
            <p:cNvPr id="45" name="図 44">
              <a:extLst>
                <a:ext uri="{FF2B5EF4-FFF2-40B4-BE49-F238E27FC236}">
                  <a16:creationId xmlns:a16="http://schemas.microsoft.com/office/drawing/2014/main" id="{C28675D8-1AA4-B276-6CF2-61783EA45FF4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270578" y="5678906"/>
              <a:ext cx="4572000" cy="6858000"/>
            </a:xfrm>
            <a:prstGeom prst="rect">
              <a:avLst/>
            </a:prstGeom>
          </p:spPr>
        </p:pic>
        <p:pic>
          <p:nvPicPr>
            <p:cNvPr id="47" name="図 46">
              <a:extLst>
                <a:ext uri="{FF2B5EF4-FFF2-40B4-BE49-F238E27FC236}">
                  <a16:creationId xmlns:a16="http://schemas.microsoft.com/office/drawing/2014/main" id="{8BB30A9E-20A9-11F6-871F-BEA57D2B8A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698578" y="5678906"/>
              <a:ext cx="4572000" cy="6858000"/>
            </a:xfrm>
            <a:prstGeom prst="rect">
              <a:avLst/>
            </a:prstGeom>
          </p:spPr>
        </p:pic>
        <p:pic>
          <p:nvPicPr>
            <p:cNvPr id="49" name="図 48">
              <a:extLst>
                <a:ext uri="{FF2B5EF4-FFF2-40B4-BE49-F238E27FC236}">
                  <a16:creationId xmlns:a16="http://schemas.microsoft.com/office/drawing/2014/main" id="{1DD1B8C6-A85F-B3AD-9C03-FCC5635966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106526" y="5678906"/>
              <a:ext cx="4572000" cy="6858000"/>
            </a:xfrm>
            <a:prstGeom prst="rect">
              <a:avLst/>
            </a:prstGeom>
          </p:spPr>
        </p:pic>
        <p:pic>
          <p:nvPicPr>
            <p:cNvPr id="51" name="図 50">
              <a:extLst>
                <a:ext uri="{FF2B5EF4-FFF2-40B4-BE49-F238E27FC236}">
                  <a16:creationId xmlns:a16="http://schemas.microsoft.com/office/drawing/2014/main" id="{991107C9-C0EB-E949-0788-299835A14906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52571" y="5678906"/>
              <a:ext cx="4572000" cy="6858000"/>
            </a:xfrm>
            <a:prstGeom prst="rect">
              <a:avLst/>
            </a:prstGeom>
          </p:spPr>
        </p:pic>
        <p:pic>
          <p:nvPicPr>
            <p:cNvPr id="53" name="図 52">
              <a:extLst>
                <a:ext uri="{FF2B5EF4-FFF2-40B4-BE49-F238E27FC236}">
                  <a16:creationId xmlns:a16="http://schemas.microsoft.com/office/drawing/2014/main" id="{7DD3FB3A-4113-3D10-D7A4-8B8D903A03DF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2474" y="5678906"/>
              <a:ext cx="4572000" cy="6858000"/>
            </a:xfrm>
            <a:prstGeom prst="rect">
              <a:avLst/>
            </a:prstGeom>
          </p:spPr>
        </p:pic>
        <p:pic>
          <p:nvPicPr>
            <p:cNvPr id="55" name="図 54">
              <a:extLst>
                <a:ext uri="{FF2B5EF4-FFF2-40B4-BE49-F238E27FC236}">
                  <a16:creationId xmlns:a16="http://schemas.microsoft.com/office/drawing/2014/main" id="{690FABCE-00B2-828A-C2D2-47F8C7C6AD97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3629526" y="5678906"/>
              <a:ext cx="4572000" cy="6858000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476B082-4D08-5350-640F-C02D748FAA6E}"/>
              </a:ext>
            </a:extLst>
          </p:cNvPr>
          <p:cNvSpPr txBox="1"/>
          <p:nvPr/>
        </p:nvSpPr>
        <p:spPr>
          <a:xfrm>
            <a:off x="105447" y="170628"/>
            <a:ext cx="326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750DCC6-096E-B327-7251-F3CD97EE6CF7}"/>
              </a:ext>
            </a:extLst>
          </p:cNvPr>
          <p:cNvSpPr txBox="1"/>
          <p:nvPr/>
        </p:nvSpPr>
        <p:spPr>
          <a:xfrm>
            <a:off x="1182467" y="170628"/>
            <a:ext cx="326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CE76EF4-013E-D585-5488-9BB9F2D8B172}"/>
              </a:ext>
            </a:extLst>
          </p:cNvPr>
          <p:cNvSpPr txBox="1"/>
          <p:nvPr/>
        </p:nvSpPr>
        <p:spPr>
          <a:xfrm>
            <a:off x="2259487" y="170628"/>
            <a:ext cx="326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77F5E4D-7FA4-437C-3171-99BDF605A6D2}"/>
              </a:ext>
            </a:extLst>
          </p:cNvPr>
          <p:cNvSpPr txBox="1"/>
          <p:nvPr/>
        </p:nvSpPr>
        <p:spPr>
          <a:xfrm>
            <a:off x="3336507" y="170628"/>
            <a:ext cx="326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47C7149-F2F5-EAFD-3652-48235BE66AD2}"/>
              </a:ext>
            </a:extLst>
          </p:cNvPr>
          <p:cNvSpPr txBox="1"/>
          <p:nvPr/>
        </p:nvSpPr>
        <p:spPr>
          <a:xfrm>
            <a:off x="4413527" y="170628"/>
            <a:ext cx="326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94FFA649-CE46-71C2-8094-B6FA2EB78974}"/>
              </a:ext>
            </a:extLst>
          </p:cNvPr>
          <p:cNvSpPr txBox="1"/>
          <p:nvPr/>
        </p:nvSpPr>
        <p:spPr>
          <a:xfrm>
            <a:off x="5490547" y="170628"/>
            <a:ext cx="326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0F9E036C-3F30-2315-45E0-BA5F5B1CBE28}"/>
              </a:ext>
            </a:extLst>
          </p:cNvPr>
          <p:cNvSpPr txBox="1"/>
          <p:nvPr/>
        </p:nvSpPr>
        <p:spPr>
          <a:xfrm>
            <a:off x="6567567" y="170628"/>
            <a:ext cx="326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D4F7C224-5791-011E-F688-D322C3D59C60}"/>
              </a:ext>
            </a:extLst>
          </p:cNvPr>
          <p:cNvSpPr txBox="1"/>
          <p:nvPr/>
        </p:nvSpPr>
        <p:spPr>
          <a:xfrm>
            <a:off x="101092" y="6262818"/>
            <a:ext cx="8659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S2_Fig.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D7C677D-E932-7B07-B818-5302E4195659}"/>
              </a:ext>
            </a:extLst>
          </p:cNvPr>
          <p:cNvSpPr txBox="1"/>
          <p:nvPr/>
        </p:nvSpPr>
        <p:spPr>
          <a:xfrm>
            <a:off x="7644588" y="170628"/>
            <a:ext cx="326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23E26FA5-F9A1-AF18-7DB8-7EF1CE4F8956}"/>
              </a:ext>
            </a:extLst>
          </p:cNvPr>
          <p:cNvSpPr txBox="1"/>
          <p:nvPr/>
        </p:nvSpPr>
        <p:spPr>
          <a:xfrm>
            <a:off x="8721611" y="170628"/>
            <a:ext cx="326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C8232DB5-9D30-F31A-84D9-99AE5D686A7D}"/>
              </a:ext>
            </a:extLst>
          </p:cNvPr>
          <p:cNvSpPr txBox="1"/>
          <p:nvPr/>
        </p:nvSpPr>
        <p:spPr>
          <a:xfrm>
            <a:off x="105447" y="1783084"/>
            <a:ext cx="326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4CFBEB34-FC7C-DFFB-2170-5603F62C9386}"/>
              </a:ext>
            </a:extLst>
          </p:cNvPr>
          <p:cNvSpPr txBox="1"/>
          <p:nvPr/>
        </p:nvSpPr>
        <p:spPr>
          <a:xfrm>
            <a:off x="1182467" y="1783084"/>
            <a:ext cx="326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4C5E760F-71FA-4B2B-6B3A-31E94B9834B2}"/>
              </a:ext>
            </a:extLst>
          </p:cNvPr>
          <p:cNvSpPr txBox="1"/>
          <p:nvPr/>
        </p:nvSpPr>
        <p:spPr>
          <a:xfrm>
            <a:off x="2259487" y="1783084"/>
            <a:ext cx="326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B58A3269-6552-E222-646B-B8E72BB17A8D}"/>
              </a:ext>
            </a:extLst>
          </p:cNvPr>
          <p:cNvSpPr txBox="1"/>
          <p:nvPr/>
        </p:nvSpPr>
        <p:spPr>
          <a:xfrm>
            <a:off x="3336507" y="1783084"/>
            <a:ext cx="326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8BC7BA41-13ED-EF01-2A67-EEFCBD6FE71C}"/>
              </a:ext>
            </a:extLst>
          </p:cNvPr>
          <p:cNvSpPr txBox="1"/>
          <p:nvPr/>
        </p:nvSpPr>
        <p:spPr>
          <a:xfrm>
            <a:off x="4413527" y="1783084"/>
            <a:ext cx="326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544BFA41-2801-A346-9AF4-400A686D6525}"/>
              </a:ext>
            </a:extLst>
          </p:cNvPr>
          <p:cNvSpPr txBox="1"/>
          <p:nvPr/>
        </p:nvSpPr>
        <p:spPr>
          <a:xfrm>
            <a:off x="5490547" y="1783084"/>
            <a:ext cx="326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064E2A0D-D123-CBB5-7D0E-91983D4C8151}"/>
              </a:ext>
            </a:extLst>
          </p:cNvPr>
          <p:cNvSpPr txBox="1"/>
          <p:nvPr/>
        </p:nvSpPr>
        <p:spPr>
          <a:xfrm>
            <a:off x="6567567" y="1783084"/>
            <a:ext cx="326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96ABD3A3-50C3-3CCF-C458-8B6B33591714}"/>
              </a:ext>
            </a:extLst>
          </p:cNvPr>
          <p:cNvSpPr txBox="1"/>
          <p:nvPr/>
        </p:nvSpPr>
        <p:spPr>
          <a:xfrm>
            <a:off x="7644588" y="1783084"/>
            <a:ext cx="326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9E510260-BA36-1BF5-71CE-50BA09E57311}"/>
              </a:ext>
            </a:extLst>
          </p:cNvPr>
          <p:cNvSpPr txBox="1"/>
          <p:nvPr/>
        </p:nvSpPr>
        <p:spPr>
          <a:xfrm>
            <a:off x="8721611" y="1783084"/>
            <a:ext cx="326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3E756490-57D3-182B-262C-1D5518B6F179}"/>
              </a:ext>
            </a:extLst>
          </p:cNvPr>
          <p:cNvSpPr txBox="1"/>
          <p:nvPr/>
        </p:nvSpPr>
        <p:spPr>
          <a:xfrm>
            <a:off x="105447" y="3406173"/>
            <a:ext cx="326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D0B06210-A460-9516-162B-BB00FF1DC97A}"/>
              </a:ext>
            </a:extLst>
          </p:cNvPr>
          <p:cNvSpPr txBox="1"/>
          <p:nvPr/>
        </p:nvSpPr>
        <p:spPr>
          <a:xfrm>
            <a:off x="1182467" y="3406173"/>
            <a:ext cx="326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5DBC7BD6-EDC0-87A6-1854-4E0969759A11}"/>
              </a:ext>
            </a:extLst>
          </p:cNvPr>
          <p:cNvSpPr txBox="1"/>
          <p:nvPr/>
        </p:nvSpPr>
        <p:spPr>
          <a:xfrm>
            <a:off x="2259487" y="3406173"/>
            <a:ext cx="326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45F5E958-5AB4-ECC5-0D7F-0593DCF0C1E7}"/>
              </a:ext>
            </a:extLst>
          </p:cNvPr>
          <p:cNvSpPr txBox="1"/>
          <p:nvPr/>
        </p:nvSpPr>
        <p:spPr>
          <a:xfrm>
            <a:off x="3336507" y="3406173"/>
            <a:ext cx="326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C0850E53-DA4A-4FF2-EF9D-8D23EFD6B60F}"/>
              </a:ext>
            </a:extLst>
          </p:cNvPr>
          <p:cNvSpPr txBox="1"/>
          <p:nvPr/>
        </p:nvSpPr>
        <p:spPr>
          <a:xfrm>
            <a:off x="4413527" y="3406173"/>
            <a:ext cx="326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6BB57B7E-50D7-7D42-DD8C-0C885FAB6F79}"/>
              </a:ext>
            </a:extLst>
          </p:cNvPr>
          <p:cNvSpPr txBox="1"/>
          <p:nvPr/>
        </p:nvSpPr>
        <p:spPr>
          <a:xfrm>
            <a:off x="5490547" y="3406173"/>
            <a:ext cx="326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50B5EC9D-4F8A-BDC3-4290-F01DAC1436D5}"/>
              </a:ext>
            </a:extLst>
          </p:cNvPr>
          <p:cNvSpPr txBox="1"/>
          <p:nvPr/>
        </p:nvSpPr>
        <p:spPr>
          <a:xfrm>
            <a:off x="6567567" y="3406173"/>
            <a:ext cx="326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4DA261B3-B152-6CFD-19C1-013F81AF41A0}"/>
              </a:ext>
            </a:extLst>
          </p:cNvPr>
          <p:cNvSpPr txBox="1"/>
          <p:nvPr/>
        </p:nvSpPr>
        <p:spPr>
          <a:xfrm>
            <a:off x="7644588" y="3406173"/>
            <a:ext cx="326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75120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62</TotalTime>
  <Words>31</Words>
  <Application>Microsoft Office PowerPoint</Application>
  <PresentationFormat>A4 210 x 297 mm</PresentationFormat>
  <Paragraphs>28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Aptos</vt:lpstr>
      <vt:lpstr>Aptos Display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久保 友彦</dc:creator>
  <cp:lastModifiedBy>北崎　一義</cp:lastModifiedBy>
  <cp:revision>12</cp:revision>
  <dcterms:created xsi:type="dcterms:W3CDTF">2025-06-11T07:05:37Z</dcterms:created>
  <dcterms:modified xsi:type="dcterms:W3CDTF">2025-08-27T09:00:18Z</dcterms:modified>
</cp:coreProperties>
</file>