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8" r:id="rId2"/>
    <p:sldId id="263" r:id="rId3"/>
    <p:sldId id="260" r:id="rId4"/>
    <p:sldId id="259" r:id="rId5"/>
    <p:sldId id="261" r:id="rId6"/>
    <p:sldId id="262" r:id="rId7"/>
    <p:sldId id="264" r:id="rId8"/>
  </p:sldIdLst>
  <p:sldSz cx="6858000" cy="9906000" type="A4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3446" autoAdjust="0"/>
  </p:normalViewPr>
  <p:slideViewPr>
    <p:cSldViewPr snapToGrid="0" showGuides="1">
      <p:cViewPr>
        <p:scale>
          <a:sx n="180" d="100"/>
          <a:sy n="180" d="100"/>
        </p:scale>
        <p:origin x="768" y="-387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uni-wuerzburg.eu\data1\87-BZ\BZ-Alt\Pharmbio\AG%20Lackus\Manuskripte\2025-Idesia-polycarpa-VOC\01-Daten\03-in%20planta%20Charakterisierung\02-Auswertung%20inkl%20Statistik\Quantification_in%20planta_202601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54722222222222"/>
          <c:y val="6.491378287862043E-2"/>
          <c:w val="0.79331018518518526"/>
          <c:h val="0.8120348145922210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 w="63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EE-480B-B062-F0FEFD61460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6913C84-E462-4A8D-A54D-CF3736C043CA}" type="CELLRANGE">
                      <a:rPr lang="en-US"/>
                      <a:pPr/>
                      <a:t>[ZELLBEREICH]</a:t>
                    </a:fld>
                    <a:endParaRPr lang="de-DE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37EE-480B-B062-F0FEFD61460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D663AA8-1982-429D-97A7-484680F5E2C1}" type="CELLRANGE">
                      <a:rPr lang="de-DE"/>
                      <a:pPr/>
                      <a:t>[ZELLBEREICH]</a:t>
                    </a:fld>
                    <a:endParaRPr lang="de-DE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7EE-480B-B062-F0FEFD61460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9B819D9-5E6A-4F9E-9A12-C6417B1BEF5A}" type="CELLRANGE">
                      <a:rPr lang="de-DE"/>
                      <a:pPr/>
                      <a:t>[ZELLBEREICH]</a:t>
                    </a:fld>
                    <a:endParaRPr lang="de-DE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7EE-480B-B062-F0FEFD6146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Figures!$D$72:$D$74</c:f>
                <c:numCache>
                  <c:formatCode>General</c:formatCode>
                  <c:ptCount val="3"/>
                  <c:pt idx="0">
                    <c:v>121.83810510685758</c:v>
                  </c:pt>
                  <c:pt idx="1">
                    <c:v>0</c:v>
                  </c:pt>
                  <c:pt idx="2">
                    <c:v>0</c:v>
                  </c:pt>
                </c:numCache>
              </c:numRef>
            </c:plus>
            <c:minus>
              <c:numRef>
                <c:f>Figures!$D$72:$D$74</c:f>
                <c:numCache>
                  <c:formatCode>General</c:formatCode>
                  <c:ptCount val="3"/>
                  <c:pt idx="0">
                    <c:v>121.83810510685758</c:v>
                  </c:pt>
                  <c:pt idx="1">
                    <c:v>0</c:v>
                  </c:pt>
                  <c:pt idx="2">
                    <c:v>0</c:v>
                  </c:pt>
                </c:numCache>
              </c:numRef>
            </c:minus>
            <c:spPr>
              <a:noFill/>
              <a:ln w="317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c:spPr>
          </c:errBars>
          <c:cat>
            <c:strRef>
              <c:f>Figures!$A$72:$A$74</c:f>
              <c:strCache>
                <c:ptCount val="3"/>
                <c:pt idx="0">
                  <c:v>PtTPS10</c:v>
                </c:pt>
                <c:pt idx="1">
                  <c:v>IpTPS19</c:v>
                </c:pt>
                <c:pt idx="2">
                  <c:v>eGFP</c:v>
                </c:pt>
              </c:strCache>
            </c:strRef>
          </c:cat>
          <c:val>
            <c:numRef>
              <c:f>Figures!$B$72:$B$74</c:f>
              <c:numCache>
                <c:formatCode>General</c:formatCode>
                <c:ptCount val="3"/>
                <c:pt idx="0">
                  <c:v>1087.7397366299235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Figures!$E$72:$E$74</c15:f>
                <c15:dlblRangeCache>
                  <c:ptCount val="3"/>
                  <c:pt idx="1">
                    <c:v>nd</c:v>
                  </c:pt>
                  <c:pt idx="2">
                    <c:v>nd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37EE-480B-B062-F0FEFD61460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6129360"/>
        <c:axId val="156126480"/>
      </c:barChart>
      <c:catAx>
        <c:axId val="156129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126480"/>
        <c:crosses val="autoZero"/>
        <c:auto val="1"/>
        <c:lblAlgn val="ctr"/>
        <c:lblOffset val="1"/>
        <c:noMultiLvlLbl val="0"/>
      </c:catAx>
      <c:valAx>
        <c:axId val="15612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6129360"/>
        <c:crosses val="autoZero"/>
        <c:crossBetween val="between"/>
      </c:valAx>
      <c:spPr>
        <a:noFill/>
        <a:ln w="3175"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CEF70-AFFC-4F91-9FAD-57994351A02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929BE-E24C-445D-8AE5-F1DC73A8B3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7876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3929BE-E24C-445D-8AE5-F1DC73A8B3E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664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4159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30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09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70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754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0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53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076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82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15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296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08CF26-EAEF-48EE-AFC0-F06CD1E3EA1A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24FA80-41C2-49EC-B3E6-DA662B9EA4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36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16D946C3-E3EA-FA81-37FB-619923358F6D}"/>
              </a:ext>
            </a:extLst>
          </p:cNvPr>
          <p:cNvGrpSpPr>
            <a:grpSpLocks noChangeAspect="1"/>
          </p:cNvGrpSpPr>
          <p:nvPr/>
        </p:nvGrpSpPr>
        <p:grpSpPr>
          <a:xfrm>
            <a:off x="597209" y="555120"/>
            <a:ext cx="5829838" cy="7560589"/>
            <a:chOff x="349841" y="612950"/>
            <a:chExt cx="6077932" cy="7882337"/>
          </a:xfrm>
        </p:grpSpPr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F4F3DB60-B580-DBB4-0397-6BB49E54E4B9}"/>
                </a:ext>
              </a:extLst>
            </p:cNvPr>
            <p:cNvCxnSpPr>
              <a:cxnSpLocks/>
            </p:cNvCxnSpPr>
            <p:nvPr/>
          </p:nvCxnSpPr>
          <p:spPr>
            <a:xfrm>
              <a:off x="4462115" y="806003"/>
              <a:ext cx="8460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E6539CBB-4889-2C69-CFA6-28D4348BC24D}"/>
                </a:ext>
              </a:extLst>
            </p:cNvPr>
            <p:cNvSpPr txBox="1"/>
            <p:nvPr/>
          </p:nvSpPr>
          <p:spPr>
            <a:xfrm>
              <a:off x="4555586" y="612950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PRD</a:t>
              </a:r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46E46AC3-B81D-3E39-404C-EBD1BF731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4662"/>
            <a:stretch>
              <a:fillRect/>
            </a:stretch>
          </p:blipFill>
          <p:spPr>
            <a:xfrm>
              <a:off x="349841" y="823370"/>
              <a:ext cx="6077932" cy="7671917"/>
            </a:xfrm>
            <a:prstGeom prst="rect">
              <a:avLst/>
            </a:prstGeom>
          </p:spPr>
        </p:pic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FC3DFD80-227C-41A5-D6DC-07D45A094A2F}"/>
                </a:ext>
              </a:extLst>
            </p:cNvPr>
            <p:cNvCxnSpPr>
              <a:cxnSpLocks/>
            </p:cNvCxnSpPr>
            <p:nvPr/>
          </p:nvCxnSpPr>
          <p:spPr>
            <a:xfrm>
              <a:off x="3965834" y="1776580"/>
              <a:ext cx="1342281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B6CF6972-7A82-458C-5A63-A9798AF62488}"/>
                </a:ext>
              </a:extLst>
            </p:cNvPr>
            <p:cNvSpPr txBox="1"/>
            <p:nvPr/>
          </p:nvSpPr>
          <p:spPr>
            <a:xfrm>
              <a:off x="4258084" y="1592982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SRS1</a:t>
              </a:r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EFE8EB13-5B53-A8D5-E676-1B7D8C909192}"/>
                </a:ext>
              </a:extLst>
            </p:cNvPr>
            <p:cNvCxnSpPr>
              <a:cxnSpLocks/>
            </p:cNvCxnSpPr>
            <p:nvPr/>
          </p:nvCxnSpPr>
          <p:spPr>
            <a:xfrm>
              <a:off x="2795266" y="3743759"/>
              <a:ext cx="4752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8A10BC24-301F-5287-2A8E-FFF2BCC555F9}"/>
                </a:ext>
              </a:extLst>
            </p:cNvPr>
            <p:cNvSpPr txBox="1"/>
            <p:nvPr/>
          </p:nvSpPr>
          <p:spPr>
            <a:xfrm>
              <a:off x="2721485" y="3565185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SRS2</a:t>
              </a:r>
            </a:p>
          </p:txBody>
        </p: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B350F0C5-97B8-4514-ABB8-9D82398802C5}"/>
                </a:ext>
              </a:extLst>
            </p:cNvPr>
            <p:cNvCxnSpPr>
              <a:cxnSpLocks/>
            </p:cNvCxnSpPr>
            <p:nvPr/>
          </p:nvCxnSpPr>
          <p:spPr>
            <a:xfrm>
              <a:off x="4921769" y="3737782"/>
              <a:ext cx="4320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B7D7783A-7ED0-3C9A-7A38-BB225C53DF28}"/>
                </a:ext>
              </a:extLst>
            </p:cNvPr>
            <p:cNvSpPr txBox="1"/>
            <p:nvPr/>
          </p:nvSpPr>
          <p:spPr>
            <a:xfrm>
              <a:off x="4822868" y="3559208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SRS3</a:t>
              </a:r>
            </a:p>
          </p:txBody>
        </p: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1D0EA10C-31A3-F119-E24C-E40C6E8244EC}"/>
                </a:ext>
              </a:extLst>
            </p:cNvPr>
            <p:cNvCxnSpPr>
              <a:cxnSpLocks/>
            </p:cNvCxnSpPr>
            <p:nvPr/>
          </p:nvCxnSpPr>
          <p:spPr>
            <a:xfrm>
              <a:off x="4084788" y="4750276"/>
              <a:ext cx="11340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4C0B1BEB-E466-8983-0E87-AEA0EF598A3E}"/>
                </a:ext>
              </a:extLst>
            </p:cNvPr>
            <p:cNvSpPr txBox="1"/>
            <p:nvPr/>
          </p:nvSpPr>
          <p:spPr>
            <a:xfrm>
              <a:off x="4301597" y="4571702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SRS4</a:t>
              </a:r>
            </a:p>
          </p:txBody>
        </p:sp>
        <p:cxnSp>
          <p:nvCxnSpPr>
            <p:cNvPr id="35" name="Gerader Verbinder 34">
              <a:extLst>
                <a:ext uri="{FF2B5EF4-FFF2-40B4-BE49-F238E27FC236}">
                  <a16:creationId xmlns:a16="http://schemas.microsoft.com/office/drawing/2014/main" id="{B85B2FC3-2865-7AC8-B41B-D31F0B34AC5F}"/>
                </a:ext>
              </a:extLst>
            </p:cNvPr>
            <p:cNvCxnSpPr>
              <a:cxnSpLocks/>
            </p:cNvCxnSpPr>
            <p:nvPr/>
          </p:nvCxnSpPr>
          <p:spPr>
            <a:xfrm>
              <a:off x="4215401" y="5735948"/>
              <a:ext cx="6120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FF7EA6FC-6DB6-5514-DA04-538BC4C2BEDB}"/>
                </a:ext>
              </a:extLst>
            </p:cNvPr>
            <p:cNvSpPr txBox="1"/>
            <p:nvPr/>
          </p:nvSpPr>
          <p:spPr>
            <a:xfrm>
              <a:off x="4200288" y="5557374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SRS5</a:t>
              </a:r>
            </a:p>
          </p:txBody>
        </p: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56E02B89-D27F-E07D-D965-FE61E6144AF5}"/>
                </a:ext>
              </a:extLst>
            </p:cNvPr>
            <p:cNvCxnSpPr>
              <a:cxnSpLocks/>
            </p:cNvCxnSpPr>
            <p:nvPr/>
          </p:nvCxnSpPr>
          <p:spPr>
            <a:xfrm>
              <a:off x="2900205" y="6755603"/>
              <a:ext cx="2520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2E0622F0-E964-7220-45EF-BE1B0E4C127A}"/>
                </a:ext>
              </a:extLst>
            </p:cNvPr>
            <p:cNvSpPr txBox="1"/>
            <p:nvPr/>
          </p:nvSpPr>
          <p:spPr>
            <a:xfrm>
              <a:off x="2718484" y="6577029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</a:p>
          </p:txBody>
        </p:sp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DD8DEF4D-9FAA-0970-EB71-1738BC2AA18C}"/>
                </a:ext>
              </a:extLst>
            </p:cNvPr>
            <p:cNvCxnSpPr>
              <a:cxnSpLocks/>
            </p:cNvCxnSpPr>
            <p:nvPr/>
          </p:nvCxnSpPr>
          <p:spPr>
            <a:xfrm>
              <a:off x="4367138" y="6745555"/>
              <a:ext cx="5760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21F31734-7B6C-36DA-EE0C-CD0DC60AC01B}"/>
                </a:ext>
              </a:extLst>
            </p:cNvPr>
            <p:cNvSpPr txBox="1"/>
            <p:nvPr/>
          </p:nvSpPr>
          <p:spPr>
            <a:xfrm>
              <a:off x="4345985" y="6566981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HBD</a:t>
              </a:r>
            </a:p>
          </p:txBody>
        </p:sp>
        <p:cxnSp>
          <p:nvCxnSpPr>
            <p:cNvPr id="41" name="Gerader Verbinder 40">
              <a:extLst>
                <a:ext uri="{FF2B5EF4-FFF2-40B4-BE49-F238E27FC236}">
                  <a16:creationId xmlns:a16="http://schemas.microsoft.com/office/drawing/2014/main" id="{4A27920D-01DB-C214-C83C-1C94CF0B4887}"/>
                </a:ext>
              </a:extLst>
            </p:cNvPr>
            <p:cNvCxnSpPr>
              <a:cxnSpLocks/>
            </p:cNvCxnSpPr>
            <p:nvPr/>
          </p:nvCxnSpPr>
          <p:spPr>
            <a:xfrm>
              <a:off x="2628771" y="7703126"/>
              <a:ext cx="576000" cy="0"/>
            </a:xfrm>
            <a:prstGeom prst="line">
              <a:avLst/>
            </a:prstGeom>
            <a:ln w="127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326B1E69-E11F-890A-92B5-FD71261258E9}"/>
                </a:ext>
              </a:extLst>
            </p:cNvPr>
            <p:cNvSpPr txBox="1"/>
            <p:nvPr/>
          </p:nvSpPr>
          <p:spPr>
            <a:xfrm>
              <a:off x="2598586" y="7524552"/>
              <a:ext cx="6341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SRS6</a:t>
              </a:r>
            </a:p>
          </p:txBody>
        </p:sp>
      </p:grpSp>
      <p:sp>
        <p:nvSpPr>
          <p:cNvPr id="43" name="Textfeld 42">
            <a:extLst>
              <a:ext uri="{FF2B5EF4-FFF2-40B4-BE49-F238E27FC236}">
                <a16:creationId xmlns:a16="http://schemas.microsoft.com/office/drawing/2014/main" id="{967236A7-11FC-59A3-EF5F-EBCAEB4595E0}"/>
              </a:ext>
            </a:extLst>
          </p:cNvPr>
          <p:cNvSpPr txBox="1"/>
          <p:nvPr/>
        </p:nvSpPr>
        <p:spPr>
          <a:xfrm>
            <a:off x="219875" y="8202146"/>
            <a:ext cx="64182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Supplemental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Figure S1.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Amino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acid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sequence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comparison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putative </a:t>
            </a:r>
            <a:r>
              <a:rPr lang="de-DE" sz="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Idesia</a:t>
            </a:r>
            <a:r>
              <a:rPr lang="de-DE" sz="8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polycarpa</a:t>
            </a:r>
            <a:r>
              <a:rPr lang="de-DE" sz="8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cytochrome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P450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monooxygenase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(IpCYP82L45) and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1" dirty="0">
                <a:solidFill>
                  <a:srgbClr val="000000"/>
                </a:solidFill>
                <a:latin typeface="Arial" panose="020B0604020202020204" pitchFamily="34" charset="0"/>
              </a:rPr>
              <a:t>Populus </a:t>
            </a:r>
            <a:r>
              <a:rPr lang="de-DE" sz="800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trichocarpa</a:t>
            </a:r>
            <a:r>
              <a:rPr lang="de-DE" sz="8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cytochrome</a:t>
            </a:r>
            <a:r>
              <a:rPr lang="de-DE" sz="800" b="1" dirty="0">
                <a:solidFill>
                  <a:srgbClr val="000000"/>
                </a:solidFill>
                <a:latin typeface="Arial" panose="020B0604020202020204" pitchFamily="34" charset="0"/>
              </a:rPr>
              <a:t> P450 </a:t>
            </a:r>
            <a:r>
              <a:rPr lang="de-DE" sz="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moonoxygenases</a:t>
            </a:r>
            <a:r>
              <a:rPr lang="de-DE" sz="800" b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(PtCYP82L1, PtCYP82L2)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with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characterized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CYP82G1 </a:t>
            </a:r>
            <a:r>
              <a:rPr lang="de-DE" sz="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from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Arabidopsis</a:t>
            </a:r>
            <a:r>
              <a:rPr lang="de-DE" sz="8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thaliana</a:t>
            </a:r>
            <a:r>
              <a:rPr lang="de-DE" sz="800" b="1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(At) (23). 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amino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acid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alignment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was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computed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using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MUSCLE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algorithm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implemented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in MEGA11 (46) and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visualized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with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the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program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BioEdit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(http://www.mbio.ncsu.edu/bioedit/bioedit.html). Black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boxes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mark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conserved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residues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and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gray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boxes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mark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similar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amino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acids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The representative conserved domains among the P450s have been indicated as follows: HBD, heme-binding domain; PD, PERF domain; PRD, proline-rich domain. SRS1-6 indicate substrate recognition sites as predicted by 23. </a:t>
            </a:r>
            <a:r>
              <a:rPr lang="de-DE" sz="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4207913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6E36DC-F196-D343-1C11-92B98797F98D}"/>
              </a:ext>
            </a:extLst>
          </p:cNvPr>
          <p:cNvSpPr txBox="1"/>
          <p:nvPr/>
        </p:nvSpPr>
        <p:spPr>
          <a:xfrm>
            <a:off x="787484" y="4308867"/>
            <a:ext cx="5187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S2: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geranyllinalool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accumulation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Nicotiana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benthamiana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leaves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transiently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expressing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Idesia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polycarpa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TPS19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Populus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trichocarpa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TPS10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Displayed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diterpene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accumulation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(A) and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representative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GC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chromatograms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de-DE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benthamiana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leaf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extracts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expressing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IpTPS19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PtTPS10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 Data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expression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previously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PtTPS10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(29)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a positive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 Plants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infiltrated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Agrobacterium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tumefaciens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carrying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35S:eGFP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35S:IpTPS19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35S:PtTPS10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 Compounds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extracted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-hexane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fresh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de-DE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benthamiana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leaf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material and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analyzed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gas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spectrometry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(GC–MS) and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quantified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gas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chromatography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flame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ionization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(GC–FID). Data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presented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± SE (n = 3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biological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replicates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fw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fresh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not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detected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 1, (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geranyllinalool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*. Compounds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marked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‘*’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identified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retention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time and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spectrum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those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authentic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368">
            <a:extLst>
              <a:ext uri="{FF2B5EF4-FFF2-40B4-BE49-F238E27FC236}">
                <a16:creationId xmlns:a16="http://schemas.microsoft.com/office/drawing/2014/main" id="{F36C358A-7E9B-19D4-FD4F-AD83B9ED8292}"/>
              </a:ext>
            </a:extLst>
          </p:cNvPr>
          <p:cNvSpPr txBox="1"/>
          <p:nvPr/>
        </p:nvSpPr>
        <p:spPr>
          <a:xfrm>
            <a:off x="3639967" y="4037434"/>
            <a:ext cx="14735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Retention time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(min)</a:t>
            </a:r>
          </a:p>
        </p:txBody>
      </p: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60FFDFEF-D967-C393-17DD-C41879C343BF}"/>
              </a:ext>
            </a:extLst>
          </p:cNvPr>
          <p:cNvGrpSpPr/>
          <p:nvPr/>
        </p:nvGrpSpPr>
        <p:grpSpPr>
          <a:xfrm>
            <a:off x="1349763" y="2789962"/>
            <a:ext cx="491289" cy="1119053"/>
            <a:chOff x="607255" y="721497"/>
            <a:chExt cx="491289" cy="1119053"/>
          </a:xfrm>
        </p:grpSpPr>
        <p:grpSp>
          <p:nvGrpSpPr>
            <p:cNvPr id="139" name="Gruppieren 138">
              <a:extLst>
                <a:ext uri="{FF2B5EF4-FFF2-40B4-BE49-F238E27FC236}">
                  <a16:creationId xmlns:a16="http://schemas.microsoft.com/office/drawing/2014/main" id="{F39E470D-61F7-B912-721B-0501D936BC52}"/>
                </a:ext>
              </a:extLst>
            </p:cNvPr>
            <p:cNvGrpSpPr/>
            <p:nvPr/>
          </p:nvGrpSpPr>
          <p:grpSpPr>
            <a:xfrm>
              <a:off x="607255" y="721497"/>
              <a:ext cx="491289" cy="718010"/>
              <a:chOff x="1024860" y="721497"/>
              <a:chExt cx="491289" cy="718010"/>
            </a:xfrm>
          </p:grpSpPr>
          <p:sp>
            <p:nvSpPr>
              <p:cNvPr id="170" name="Textfeld 54">
                <a:extLst>
                  <a:ext uri="{FF2B5EF4-FFF2-40B4-BE49-F238E27FC236}">
                    <a16:creationId xmlns:a16="http://schemas.microsoft.com/office/drawing/2014/main" id="{EC00800E-3375-2B8E-F12D-BDBDE4856422}"/>
                  </a:ext>
                </a:extLst>
              </p:cNvPr>
              <p:cNvSpPr txBox="1"/>
              <p:nvPr/>
            </p:nvSpPr>
            <p:spPr>
              <a:xfrm rot="16200000">
                <a:off x="858683" y="1073274"/>
                <a:ext cx="532410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7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eGFP</a:t>
                </a:r>
              </a:p>
            </p:txBody>
          </p:sp>
          <p:sp>
            <p:nvSpPr>
              <p:cNvPr id="171" name="Textfeld 55">
                <a:extLst>
                  <a:ext uri="{FF2B5EF4-FFF2-40B4-BE49-F238E27FC236}">
                    <a16:creationId xmlns:a16="http://schemas.microsoft.com/office/drawing/2014/main" id="{99E2CBBF-357D-3CCB-36C9-3A4F3DEC811E}"/>
                  </a:ext>
                </a:extLst>
              </p:cNvPr>
              <p:cNvSpPr txBox="1"/>
              <p:nvPr/>
            </p:nvSpPr>
            <p:spPr>
              <a:xfrm rot="16200000">
                <a:off x="974706" y="1046018"/>
                <a:ext cx="586923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7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IpTPS19</a:t>
                </a:r>
              </a:p>
            </p:txBody>
          </p:sp>
          <p:sp>
            <p:nvSpPr>
              <p:cNvPr id="172" name="Textfeld 55">
                <a:extLst>
                  <a:ext uri="{FF2B5EF4-FFF2-40B4-BE49-F238E27FC236}">
                    <a16:creationId xmlns:a16="http://schemas.microsoft.com/office/drawing/2014/main" id="{2C3D69AC-5CFB-CD39-5BA4-733A3E495D06}"/>
                  </a:ext>
                </a:extLst>
              </p:cNvPr>
              <p:cNvSpPr txBox="1"/>
              <p:nvPr/>
            </p:nvSpPr>
            <p:spPr>
              <a:xfrm rot="16200000">
                <a:off x="1057117" y="980474"/>
                <a:ext cx="718010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7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PtTPS10</a:t>
                </a:r>
              </a:p>
            </p:txBody>
          </p:sp>
        </p:grpSp>
        <p:grpSp>
          <p:nvGrpSpPr>
            <p:cNvPr id="140" name="Gruppieren 139">
              <a:extLst>
                <a:ext uri="{FF2B5EF4-FFF2-40B4-BE49-F238E27FC236}">
                  <a16:creationId xmlns:a16="http://schemas.microsoft.com/office/drawing/2014/main" id="{B0707F6B-51BC-B129-CF41-82EF75238CED}"/>
                </a:ext>
              </a:extLst>
            </p:cNvPr>
            <p:cNvGrpSpPr/>
            <p:nvPr/>
          </p:nvGrpSpPr>
          <p:grpSpPr>
            <a:xfrm>
              <a:off x="659683" y="1385508"/>
              <a:ext cx="396525" cy="108000"/>
              <a:chOff x="1079669" y="1354553"/>
              <a:chExt cx="396525" cy="108000"/>
            </a:xfrm>
          </p:grpSpPr>
          <p:sp>
            <p:nvSpPr>
              <p:cNvPr id="166" name="Rectangle 3">
                <a:extLst>
                  <a:ext uri="{FF2B5EF4-FFF2-40B4-BE49-F238E27FC236}">
                    <a16:creationId xmlns:a16="http://schemas.microsoft.com/office/drawing/2014/main" id="{715E1D59-95AD-B599-E543-121E5318E8CD}"/>
                  </a:ext>
                </a:extLst>
              </p:cNvPr>
              <p:cNvSpPr/>
              <p:nvPr/>
            </p:nvSpPr>
            <p:spPr>
              <a:xfrm>
                <a:off x="1079669" y="1354553"/>
                <a:ext cx="108000" cy="108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Rectangle 4">
                <a:extLst>
                  <a:ext uri="{FF2B5EF4-FFF2-40B4-BE49-F238E27FC236}">
                    <a16:creationId xmlns:a16="http://schemas.microsoft.com/office/drawing/2014/main" id="{B92A4E90-133A-178F-E161-2A85784F58E3}"/>
                  </a:ext>
                </a:extLst>
              </p:cNvPr>
              <p:cNvSpPr/>
              <p:nvPr/>
            </p:nvSpPr>
            <p:spPr>
              <a:xfrm>
                <a:off x="1223072" y="1354553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Rectangle 4">
                <a:extLst>
                  <a:ext uri="{FF2B5EF4-FFF2-40B4-BE49-F238E27FC236}">
                    <a16:creationId xmlns:a16="http://schemas.microsoft.com/office/drawing/2014/main" id="{423A9037-DC6B-F530-D842-9DF0318E72C5}"/>
                  </a:ext>
                </a:extLst>
              </p:cNvPr>
              <p:cNvSpPr/>
              <p:nvPr/>
            </p:nvSpPr>
            <p:spPr>
              <a:xfrm>
                <a:off x="1368194" y="1354553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1" name="Gruppieren 140">
              <a:extLst>
                <a:ext uri="{FF2B5EF4-FFF2-40B4-BE49-F238E27FC236}">
                  <a16:creationId xmlns:a16="http://schemas.microsoft.com/office/drawing/2014/main" id="{E4424CD6-05EA-2E0C-7E72-2F84E04AB5D7}"/>
                </a:ext>
              </a:extLst>
            </p:cNvPr>
            <p:cNvGrpSpPr/>
            <p:nvPr/>
          </p:nvGrpSpPr>
          <p:grpSpPr>
            <a:xfrm>
              <a:off x="659683" y="1732550"/>
              <a:ext cx="396525" cy="108000"/>
              <a:chOff x="1079669" y="1731370"/>
              <a:chExt cx="396525" cy="108000"/>
            </a:xfrm>
          </p:grpSpPr>
          <p:sp>
            <p:nvSpPr>
              <p:cNvPr id="162" name="Rectangle 3">
                <a:extLst>
                  <a:ext uri="{FF2B5EF4-FFF2-40B4-BE49-F238E27FC236}">
                    <a16:creationId xmlns:a16="http://schemas.microsoft.com/office/drawing/2014/main" id="{F897B1AE-DED5-546D-83CF-13ADBCADA0E2}"/>
                  </a:ext>
                </a:extLst>
              </p:cNvPr>
              <p:cNvSpPr/>
              <p:nvPr/>
            </p:nvSpPr>
            <p:spPr>
              <a:xfrm>
                <a:off x="1079669" y="173137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Rectangle 4">
                <a:extLst>
                  <a:ext uri="{FF2B5EF4-FFF2-40B4-BE49-F238E27FC236}">
                    <a16:creationId xmlns:a16="http://schemas.microsoft.com/office/drawing/2014/main" id="{96DAC874-0CDB-2F3C-03B0-7ACB0E2D5D4B}"/>
                  </a:ext>
                </a:extLst>
              </p:cNvPr>
              <p:cNvSpPr/>
              <p:nvPr/>
            </p:nvSpPr>
            <p:spPr>
              <a:xfrm>
                <a:off x="1223072" y="173137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Rectangle 4">
                <a:extLst>
                  <a:ext uri="{FF2B5EF4-FFF2-40B4-BE49-F238E27FC236}">
                    <a16:creationId xmlns:a16="http://schemas.microsoft.com/office/drawing/2014/main" id="{1129F8E3-1D90-887E-D01D-114B885FF54A}"/>
                  </a:ext>
                </a:extLst>
              </p:cNvPr>
              <p:cNvSpPr/>
              <p:nvPr/>
            </p:nvSpPr>
            <p:spPr>
              <a:xfrm>
                <a:off x="1368194" y="1731370"/>
                <a:ext cx="108000" cy="108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5" name="Gruppieren 144">
              <a:extLst>
                <a:ext uri="{FF2B5EF4-FFF2-40B4-BE49-F238E27FC236}">
                  <a16:creationId xmlns:a16="http://schemas.microsoft.com/office/drawing/2014/main" id="{C16333A5-D6E5-CB9A-1484-F6A1661BE615}"/>
                </a:ext>
              </a:extLst>
            </p:cNvPr>
            <p:cNvGrpSpPr/>
            <p:nvPr/>
          </p:nvGrpSpPr>
          <p:grpSpPr>
            <a:xfrm>
              <a:off x="659683" y="1559029"/>
              <a:ext cx="396525" cy="108000"/>
              <a:chOff x="1079669" y="1542368"/>
              <a:chExt cx="396525" cy="108000"/>
            </a:xfrm>
          </p:grpSpPr>
          <p:sp>
            <p:nvSpPr>
              <p:cNvPr id="146" name="Rectangle 3">
                <a:extLst>
                  <a:ext uri="{FF2B5EF4-FFF2-40B4-BE49-F238E27FC236}">
                    <a16:creationId xmlns:a16="http://schemas.microsoft.com/office/drawing/2014/main" id="{AED6A2BB-EAF8-320F-705D-56A9E07C59BF}"/>
                  </a:ext>
                </a:extLst>
              </p:cNvPr>
              <p:cNvSpPr/>
              <p:nvPr/>
            </p:nvSpPr>
            <p:spPr>
              <a:xfrm>
                <a:off x="1079669" y="1542368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Rectangle 4">
                <a:extLst>
                  <a:ext uri="{FF2B5EF4-FFF2-40B4-BE49-F238E27FC236}">
                    <a16:creationId xmlns:a16="http://schemas.microsoft.com/office/drawing/2014/main" id="{4AF11C98-2723-EF99-B486-22E778F37CAC}"/>
                  </a:ext>
                </a:extLst>
              </p:cNvPr>
              <p:cNvSpPr/>
              <p:nvPr/>
            </p:nvSpPr>
            <p:spPr>
              <a:xfrm>
                <a:off x="1223072" y="1542368"/>
                <a:ext cx="108000" cy="1080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Rectangle 4">
                <a:extLst>
                  <a:ext uri="{FF2B5EF4-FFF2-40B4-BE49-F238E27FC236}">
                    <a16:creationId xmlns:a16="http://schemas.microsoft.com/office/drawing/2014/main" id="{6420833E-9E88-399F-C58E-4746C5F522FB}"/>
                  </a:ext>
                </a:extLst>
              </p:cNvPr>
              <p:cNvSpPr/>
              <p:nvPr/>
            </p:nvSpPr>
            <p:spPr>
              <a:xfrm>
                <a:off x="1368194" y="1542368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aphicFrame>
        <p:nvGraphicFramePr>
          <p:cNvPr id="177" name="Objekt 176">
            <a:extLst>
              <a:ext uri="{FF2B5EF4-FFF2-40B4-BE49-F238E27FC236}">
                <a16:creationId xmlns:a16="http://schemas.microsoft.com/office/drawing/2014/main" id="{55B23563-4AC5-D0B3-67E5-80A2BA6A4C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646437"/>
              </p:ext>
            </p:extLst>
          </p:nvPr>
        </p:nvGraphicFramePr>
        <p:xfrm>
          <a:off x="2815566" y="3128851"/>
          <a:ext cx="635817" cy="390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2" imgW="2124086" imgH="1304925" progId="ACD.ChemSketch.20">
                  <p:embed/>
                </p:oleObj>
              </mc:Choice>
              <mc:Fallback>
                <p:oleObj name="ChemSketch" r:id="rId2" imgW="2124086" imgH="1304925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15566" y="3128851"/>
                        <a:ext cx="635817" cy="3906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" name="Textfeld 177">
            <a:extLst>
              <a:ext uri="{FF2B5EF4-FFF2-40B4-BE49-F238E27FC236}">
                <a16:creationId xmlns:a16="http://schemas.microsoft.com/office/drawing/2014/main" id="{72528E69-EA56-1227-B87C-503993D2BD16}"/>
              </a:ext>
            </a:extLst>
          </p:cNvPr>
          <p:cNvSpPr txBox="1"/>
          <p:nvPr/>
        </p:nvSpPr>
        <p:spPr>
          <a:xfrm>
            <a:off x="1635946" y="2881310"/>
            <a:ext cx="18977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b="1" i="1" cap="all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b="1" i="1" cap="all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en-US" sz="8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geranyllinalool</a:t>
            </a:r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de-DE" sz="800" dirty="0"/>
          </a:p>
        </p:txBody>
      </p:sp>
      <p:grpSp>
        <p:nvGrpSpPr>
          <p:cNvPr id="191" name="Gruppieren 190">
            <a:extLst>
              <a:ext uri="{FF2B5EF4-FFF2-40B4-BE49-F238E27FC236}">
                <a16:creationId xmlns:a16="http://schemas.microsoft.com/office/drawing/2014/main" id="{77BA6530-DC85-8B97-A984-560DBD9D42A1}"/>
              </a:ext>
            </a:extLst>
          </p:cNvPr>
          <p:cNvGrpSpPr/>
          <p:nvPr/>
        </p:nvGrpSpPr>
        <p:grpSpPr>
          <a:xfrm>
            <a:off x="3728862" y="2879139"/>
            <a:ext cx="1486052" cy="1182040"/>
            <a:chOff x="3964997" y="1816156"/>
            <a:chExt cx="1486052" cy="1182040"/>
          </a:xfrm>
        </p:grpSpPr>
        <p:cxnSp>
          <p:nvCxnSpPr>
            <p:cNvPr id="182" name="Gerader Verbinder 181">
              <a:extLst>
                <a:ext uri="{FF2B5EF4-FFF2-40B4-BE49-F238E27FC236}">
                  <a16:creationId xmlns:a16="http://schemas.microsoft.com/office/drawing/2014/main" id="{1AA5AA43-EC95-04AB-CDD8-898F92A393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58211" y="2201570"/>
              <a:ext cx="204893" cy="632145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Freeform 231">
              <a:extLst>
                <a:ext uri="{FF2B5EF4-FFF2-40B4-BE49-F238E27FC236}">
                  <a16:creationId xmlns:a16="http://schemas.microsoft.com/office/drawing/2014/main" id="{BD7B1C5E-638C-AE71-E9F9-D066992BD5F3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036380" y="2622227"/>
              <a:ext cx="1285875" cy="11113"/>
            </a:xfrm>
            <a:custGeom>
              <a:avLst/>
              <a:gdLst>
                <a:gd name="T0" fmla="*/ 68 w 6751"/>
                <a:gd name="T1" fmla="*/ 40 h 153"/>
                <a:gd name="T2" fmla="*/ 178 w 6751"/>
                <a:gd name="T3" fmla="*/ 28 h 153"/>
                <a:gd name="T4" fmla="*/ 289 w 6751"/>
                <a:gd name="T5" fmla="*/ 19 h 153"/>
                <a:gd name="T6" fmla="*/ 400 w 6751"/>
                <a:gd name="T7" fmla="*/ 21 h 153"/>
                <a:gd name="T8" fmla="*/ 511 w 6751"/>
                <a:gd name="T9" fmla="*/ 15 h 153"/>
                <a:gd name="T10" fmla="*/ 621 w 6751"/>
                <a:gd name="T11" fmla="*/ 13 h 153"/>
                <a:gd name="T12" fmla="*/ 732 w 6751"/>
                <a:gd name="T13" fmla="*/ 37 h 153"/>
                <a:gd name="T14" fmla="*/ 843 w 6751"/>
                <a:gd name="T15" fmla="*/ 31 h 153"/>
                <a:gd name="T16" fmla="*/ 953 w 6751"/>
                <a:gd name="T17" fmla="*/ 25 h 153"/>
                <a:gd name="T18" fmla="*/ 1064 w 6751"/>
                <a:gd name="T19" fmla="*/ 36 h 153"/>
                <a:gd name="T20" fmla="*/ 1175 w 6751"/>
                <a:gd name="T21" fmla="*/ 22 h 153"/>
                <a:gd name="T22" fmla="*/ 1285 w 6751"/>
                <a:gd name="T23" fmla="*/ 22 h 153"/>
                <a:gd name="T24" fmla="*/ 1396 w 6751"/>
                <a:gd name="T25" fmla="*/ 95 h 153"/>
                <a:gd name="T26" fmla="*/ 1507 w 6751"/>
                <a:gd name="T27" fmla="*/ 40 h 153"/>
                <a:gd name="T28" fmla="*/ 1617 w 6751"/>
                <a:gd name="T29" fmla="*/ 42 h 153"/>
                <a:gd name="T30" fmla="*/ 1728 w 6751"/>
                <a:gd name="T31" fmla="*/ 74 h 153"/>
                <a:gd name="T32" fmla="*/ 1839 w 6751"/>
                <a:gd name="T33" fmla="*/ 153 h 153"/>
                <a:gd name="T34" fmla="*/ 1949 w 6751"/>
                <a:gd name="T35" fmla="*/ 90 h 153"/>
                <a:gd name="T36" fmla="*/ 2060 w 6751"/>
                <a:gd name="T37" fmla="*/ 91 h 153"/>
                <a:gd name="T38" fmla="*/ 2171 w 6751"/>
                <a:gd name="T39" fmla="*/ 81 h 153"/>
                <a:gd name="T40" fmla="*/ 2282 w 6751"/>
                <a:gd name="T41" fmla="*/ 72 h 153"/>
                <a:gd name="T42" fmla="*/ 2392 w 6751"/>
                <a:gd name="T43" fmla="*/ 18 h 153"/>
                <a:gd name="T44" fmla="*/ 2503 w 6751"/>
                <a:gd name="T45" fmla="*/ 22 h 153"/>
                <a:gd name="T46" fmla="*/ 2614 w 6751"/>
                <a:gd name="T47" fmla="*/ 50 h 153"/>
                <a:gd name="T48" fmla="*/ 2724 w 6751"/>
                <a:gd name="T49" fmla="*/ 48 h 153"/>
                <a:gd name="T50" fmla="*/ 2835 w 6751"/>
                <a:gd name="T51" fmla="*/ 23 h 153"/>
                <a:gd name="T52" fmla="*/ 2946 w 6751"/>
                <a:gd name="T53" fmla="*/ 49 h 153"/>
                <a:gd name="T54" fmla="*/ 3056 w 6751"/>
                <a:gd name="T55" fmla="*/ 43 h 153"/>
                <a:gd name="T56" fmla="*/ 3167 w 6751"/>
                <a:gd name="T57" fmla="*/ 41 h 153"/>
                <a:gd name="T58" fmla="*/ 3278 w 6751"/>
                <a:gd name="T59" fmla="*/ 33 h 153"/>
                <a:gd name="T60" fmla="*/ 3388 w 6751"/>
                <a:gd name="T61" fmla="*/ 46 h 153"/>
                <a:gd name="T62" fmla="*/ 3499 w 6751"/>
                <a:gd name="T63" fmla="*/ 44 h 153"/>
                <a:gd name="T64" fmla="*/ 3610 w 6751"/>
                <a:gd name="T65" fmla="*/ 52 h 153"/>
                <a:gd name="T66" fmla="*/ 3720 w 6751"/>
                <a:gd name="T67" fmla="*/ 18 h 153"/>
                <a:gd name="T68" fmla="*/ 3831 w 6751"/>
                <a:gd name="T69" fmla="*/ 24 h 153"/>
                <a:gd name="T70" fmla="*/ 3942 w 6751"/>
                <a:gd name="T71" fmla="*/ 28 h 153"/>
                <a:gd name="T72" fmla="*/ 4053 w 6751"/>
                <a:gd name="T73" fmla="*/ 4 h 153"/>
                <a:gd name="T74" fmla="*/ 4163 w 6751"/>
                <a:gd name="T75" fmla="*/ 34 h 153"/>
                <a:gd name="T76" fmla="*/ 4274 w 6751"/>
                <a:gd name="T77" fmla="*/ 44 h 153"/>
                <a:gd name="T78" fmla="*/ 4385 w 6751"/>
                <a:gd name="T79" fmla="*/ 31 h 153"/>
                <a:gd name="T80" fmla="*/ 4495 w 6751"/>
                <a:gd name="T81" fmla="*/ 50 h 153"/>
                <a:gd name="T82" fmla="*/ 4606 w 6751"/>
                <a:gd name="T83" fmla="*/ 26 h 153"/>
                <a:gd name="T84" fmla="*/ 4717 w 6751"/>
                <a:gd name="T85" fmla="*/ 38 h 153"/>
                <a:gd name="T86" fmla="*/ 4827 w 6751"/>
                <a:gd name="T87" fmla="*/ 6 h 153"/>
                <a:gd name="T88" fmla="*/ 4938 w 6751"/>
                <a:gd name="T89" fmla="*/ 33 h 153"/>
                <a:gd name="T90" fmla="*/ 5049 w 6751"/>
                <a:gd name="T91" fmla="*/ 29 h 153"/>
                <a:gd name="T92" fmla="*/ 5159 w 6751"/>
                <a:gd name="T93" fmla="*/ 16 h 153"/>
                <a:gd name="T94" fmla="*/ 5270 w 6751"/>
                <a:gd name="T95" fmla="*/ 21 h 153"/>
                <a:gd name="T96" fmla="*/ 5381 w 6751"/>
                <a:gd name="T97" fmla="*/ 35 h 153"/>
                <a:gd name="T98" fmla="*/ 5491 w 6751"/>
                <a:gd name="T99" fmla="*/ 26 h 153"/>
                <a:gd name="T100" fmla="*/ 5602 w 6751"/>
                <a:gd name="T101" fmla="*/ 51 h 153"/>
                <a:gd name="T102" fmla="*/ 5713 w 6751"/>
                <a:gd name="T103" fmla="*/ 45 h 153"/>
                <a:gd name="T104" fmla="*/ 5823 w 6751"/>
                <a:gd name="T105" fmla="*/ 23 h 153"/>
                <a:gd name="T106" fmla="*/ 5934 w 6751"/>
                <a:gd name="T107" fmla="*/ 33 h 153"/>
                <a:gd name="T108" fmla="*/ 6045 w 6751"/>
                <a:gd name="T109" fmla="*/ 20 h 153"/>
                <a:gd name="T110" fmla="*/ 6156 w 6751"/>
                <a:gd name="T111" fmla="*/ 37 h 153"/>
                <a:gd name="T112" fmla="*/ 6266 w 6751"/>
                <a:gd name="T113" fmla="*/ 30 h 153"/>
                <a:gd name="T114" fmla="*/ 6377 w 6751"/>
                <a:gd name="T115" fmla="*/ 26 h 153"/>
                <a:gd name="T116" fmla="*/ 6488 w 6751"/>
                <a:gd name="T117" fmla="*/ 23 h 153"/>
                <a:gd name="T118" fmla="*/ 6598 w 6751"/>
                <a:gd name="T119" fmla="*/ 27 h 153"/>
                <a:gd name="T120" fmla="*/ 6709 w 6751"/>
                <a:gd name="T121" fmla="*/ 2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751" h="153">
                  <a:moveTo>
                    <a:pt x="0" y="32"/>
                  </a:moveTo>
                  <a:lnTo>
                    <a:pt x="1" y="32"/>
                  </a:lnTo>
                  <a:lnTo>
                    <a:pt x="23" y="28"/>
                  </a:lnTo>
                  <a:lnTo>
                    <a:pt x="46" y="28"/>
                  </a:lnTo>
                  <a:lnTo>
                    <a:pt x="68" y="40"/>
                  </a:lnTo>
                  <a:lnTo>
                    <a:pt x="90" y="57"/>
                  </a:lnTo>
                  <a:lnTo>
                    <a:pt x="112" y="72"/>
                  </a:lnTo>
                  <a:lnTo>
                    <a:pt x="134" y="58"/>
                  </a:lnTo>
                  <a:lnTo>
                    <a:pt x="156" y="52"/>
                  </a:lnTo>
                  <a:lnTo>
                    <a:pt x="178" y="28"/>
                  </a:lnTo>
                  <a:lnTo>
                    <a:pt x="201" y="88"/>
                  </a:lnTo>
                  <a:lnTo>
                    <a:pt x="223" y="28"/>
                  </a:lnTo>
                  <a:lnTo>
                    <a:pt x="245" y="60"/>
                  </a:lnTo>
                  <a:lnTo>
                    <a:pt x="267" y="39"/>
                  </a:lnTo>
                  <a:lnTo>
                    <a:pt x="289" y="19"/>
                  </a:lnTo>
                  <a:lnTo>
                    <a:pt x="311" y="58"/>
                  </a:lnTo>
                  <a:lnTo>
                    <a:pt x="333" y="60"/>
                  </a:lnTo>
                  <a:lnTo>
                    <a:pt x="356" y="36"/>
                  </a:lnTo>
                  <a:lnTo>
                    <a:pt x="378" y="41"/>
                  </a:lnTo>
                  <a:lnTo>
                    <a:pt x="400" y="21"/>
                  </a:lnTo>
                  <a:lnTo>
                    <a:pt x="422" y="13"/>
                  </a:lnTo>
                  <a:lnTo>
                    <a:pt x="444" y="55"/>
                  </a:lnTo>
                  <a:lnTo>
                    <a:pt x="466" y="33"/>
                  </a:lnTo>
                  <a:lnTo>
                    <a:pt x="488" y="24"/>
                  </a:lnTo>
                  <a:lnTo>
                    <a:pt x="511" y="15"/>
                  </a:lnTo>
                  <a:lnTo>
                    <a:pt x="533" y="29"/>
                  </a:lnTo>
                  <a:lnTo>
                    <a:pt x="555" y="30"/>
                  </a:lnTo>
                  <a:lnTo>
                    <a:pt x="577" y="49"/>
                  </a:lnTo>
                  <a:lnTo>
                    <a:pt x="599" y="35"/>
                  </a:lnTo>
                  <a:lnTo>
                    <a:pt x="621" y="13"/>
                  </a:lnTo>
                  <a:lnTo>
                    <a:pt x="643" y="27"/>
                  </a:lnTo>
                  <a:lnTo>
                    <a:pt x="665" y="67"/>
                  </a:lnTo>
                  <a:lnTo>
                    <a:pt x="688" y="57"/>
                  </a:lnTo>
                  <a:lnTo>
                    <a:pt x="710" y="18"/>
                  </a:lnTo>
                  <a:lnTo>
                    <a:pt x="732" y="37"/>
                  </a:lnTo>
                  <a:lnTo>
                    <a:pt x="754" y="58"/>
                  </a:lnTo>
                  <a:lnTo>
                    <a:pt x="776" y="48"/>
                  </a:lnTo>
                  <a:lnTo>
                    <a:pt x="798" y="38"/>
                  </a:lnTo>
                  <a:lnTo>
                    <a:pt x="820" y="22"/>
                  </a:lnTo>
                  <a:lnTo>
                    <a:pt x="843" y="31"/>
                  </a:lnTo>
                  <a:lnTo>
                    <a:pt x="865" y="17"/>
                  </a:lnTo>
                  <a:lnTo>
                    <a:pt x="887" y="46"/>
                  </a:lnTo>
                  <a:lnTo>
                    <a:pt x="909" y="34"/>
                  </a:lnTo>
                  <a:lnTo>
                    <a:pt x="931" y="65"/>
                  </a:lnTo>
                  <a:lnTo>
                    <a:pt x="953" y="25"/>
                  </a:lnTo>
                  <a:lnTo>
                    <a:pt x="975" y="59"/>
                  </a:lnTo>
                  <a:lnTo>
                    <a:pt x="998" y="14"/>
                  </a:lnTo>
                  <a:lnTo>
                    <a:pt x="1020" y="18"/>
                  </a:lnTo>
                  <a:lnTo>
                    <a:pt x="1042" y="48"/>
                  </a:lnTo>
                  <a:lnTo>
                    <a:pt x="1064" y="36"/>
                  </a:lnTo>
                  <a:lnTo>
                    <a:pt x="1086" y="39"/>
                  </a:lnTo>
                  <a:lnTo>
                    <a:pt x="1108" y="26"/>
                  </a:lnTo>
                  <a:lnTo>
                    <a:pt x="1130" y="35"/>
                  </a:lnTo>
                  <a:lnTo>
                    <a:pt x="1153" y="22"/>
                  </a:lnTo>
                  <a:lnTo>
                    <a:pt x="1175" y="22"/>
                  </a:lnTo>
                  <a:lnTo>
                    <a:pt x="1197" y="37"/>
                  </a:lnTo>
                  <a:lnTo>
                    <a:pt x="1219" y="25"/>
                  </a:lnTo>
                  <a:lnTo>
                    <a:pt x="1241" y="52"/>
                  </a:lnTo>
                  <a:lnTo>
                    <a:pt x="1263" y="40"/>
                  </a:lnTo>
                  <a:lnTo>
                    <a:pt x="1285" y="22"/>
                  </a:lnTo>
                  <a:lnTo>
                    <a:pt x="1307" y="60"/>
                  </a:lnTo>
                  <a:lnTo>
                    <a:pt x="1330" y="55"/>
                  </a:lnTo>
                  <a:lnTo>
                    <a:pt x="1352" y="107"/>
                  </a:lnTo>
                  <a:lnTo>
                    <a:pt x="1374" y="92"/>
                  </a:lnTo>
                  <a:lnTo>
                    <a:pt x="1396" y="95"/>
                  </a:lnTo>
                  <a:lnTo>
                    <a:pt x="1418" y="64"/>
                  </a:lnTo>
                  <a:lnTo>
                    <a:pt x="1440" y="67"/>
                  </a:lnTo>
                  <a:lnTo>
                    <a:pt x="1462" y="85"/>
                  </a:lnTo>
                  <a:lnTo>
                    <a:pt x="1485" y="88"/>
                  </a:lnTo>
                  <a:lnTo>
                    <a:pt x="1507" y="40"/>
                  </a:lnTo>
                  <a:lnTo>
                    <a:pt x="1529" y="57"/>
                  </a:lnTo>
                  <a:lnTo>
                    <a:pt x="1551" y="56"/>
                  </a:lnTo>
                  <a:lnTo>
                    <a:pt x="1573" y="77"/>
                  </a:lnTo>
                  <a:lnTo>
                    <a:pt x="1595" y="51"/>
                  </a:lnTo>
                  <a:lnTo>
                    <a:pt x="1617" y="42"/>
                  </a:lnTo>
                  <a:lnTo>
                    <a:pt x="1640" y="56"/>
                  </a:lnTo>
                  <a:lnTo>
                    <a:pt x="1662" y="54"/>
                  </a:lnTo>
                  <a:lnTo>
                    <a:pt x="1684" y="74"/>
                  </a:lnTo>
                  <a:lnTo>
                    <a:pt x="1706" y="74"/>
                  </a:lnTo>
                  <a:lnTo>
                    <a:pt x="1728" y="74"/>
                  </a:lnTo>
                  <a:lnTo>
                    <a:pt x="1750" y="71"/>
                  </a:lnTo>
                  <a:lnTo>
                    <a:pt x="1772" y="95"/>
                  </a:lnTo>
                  <a:lnTo>
                    <a:pt x="1794" y="140"/>
                  </a:lnTo>
                  <a:lnTo>
                    <a:pt x="1817" y="152"/>
                  </a:lnTo>
                  <a:lnTo>
                    <a:pt x="1839" y="153"/>
                  </a:lnTo>
                  <a:lnTo>
                    <a:pt x="1861" y="133"/>
                  </a:lnTo>
                  <a:lnTo>
                    <a:pt x="1883" y="125"/>
                  </a:lnTo>
                  <a:lnTo>
                    <a:pt x="1905" y="144"/>
                  </a:lnTo>
                  <a:lnTo>
                    <a:pt x="1927" y="76"/>
                  </a:lnTo>
                  <a:lnTo>
                    <a:pt x="1949" y="90"/>
                  </a:lnTo>
                  <a:lnTo>
                    <a:pt x="1972" y="140"/>
                  </a:lnTo>
                  <a:lnTo>
                    <a:pt x="1994" y="76"/>
                  </a:lnTo>
                  <a:lnTo>
                    <a:pt x="2016" y="73"/>
                  </a:lnTo>
                  <a:lnTo>
                    <a:pt x="2038" y="103"/>
                  </a:lnTo>
                  <a:lnTo>
                    <a:pt x="2060" y="91"/>
                  </a:lnTo>
                  <a:lnTo>
                    <a:pt x="2082" y="87"/>
                  </a:lnTo>
                  <a:lnTo>
                    <a:pt x="2104" y="69"/>
                  </a:lnTo>
                  <a:lnTo>
                    <a:pt x="2127" y="55"/>
                  </a:lnTo>
                  <a:lnTo>
                    <a:pt x="2149" y="90"/>
                  </a:lnTo>
                  <a:lnTo>
                    <a:pt x="2171" y="81"/>
                  </a:lnTo>
                  <a:lnTo>
                    <a:pt x="2193" y="53"/>
                  </a:lnTo>
                  <a:lnTo>
                    <a:pt x="2215" y="48"/>
                  </a:lnTo>
                  <a:lnTo>
                    <a:pt x="2237" y="58"/>
                  </a:lnTo>
                  <a:lnTo>
                    <a:pt x="2259" y="48"/>
                  </a:lnTo>
                  <a:lnTo>
                    <a:pt x="2282" y="72"/>
                  </a:lnTo>
                  <a:lnTo>
                    <a:pt x="2304" y="22"/>
                  </a:lnTo>
                  <a:lnTo>
                    <a:pt x="2326" y="45"/>
                  </a:lnTo>
                  <a:lnTo>
                    <a:pt x="2348" y="46"/>
                  </a:lnTo>
                  <a:lnTo>
                    <a:pt x="2370" y="68"/>
                  </a:lnTo>
                  <a:lnTo>
                    <a:pt x="2392" y="18"/>
                  </a:lnTo>
                  <a:lnTo>
                    <a:pt x="2414" y="42"/>
                  </a:lnTo>
                  <a:lnTo>
                    <a:pt x="2436" y="45"/>
                  </a:lnTo>
                  <a:lnTo>
                    <a:pt x="2459" y="54"/>
                  </a:lnTo>
                  <a:lnTo>
                    <a:pt x="2481" y="42"/>
                  </a:lnTo>
                  <a:lnTo>
                    <a:pt x="2503" y="22"/>
                  </a:lnTo>
                  <a:lnTo>
                    <a:pt x="2525" y="75"/>
                  </a:lnTo>
                  <a:lnTo>
                    <a:pt x="2547" y="16"/>
                  </a:lnTo>
                  <a:lnTo>
                    <a:pt x="2569" y="36"/>
                  </a:lnTo>
                  <a:lnTo>
                    <a:pt x="2591" y="38"/>
                  </a:lnTo>
                  <a:lnTo>
                    <a:pt x="2614" y="50"/>
                  </a:lnTo>
                  <a:lnTo>
                    <a:pt x="2636" y="31"/>
                  </a:lnTo>
                  <a:lnTo>
                    <a:pt x="2658" y="8"/>
                  </a:lnTo>
                  <a:lnTo>
                    <a:pt x="2680" y="27"/>
                  </a:lnTo>
                  <a:lnTo>
                    <a:pt x="2702" y="16"/>
                  </a:lnTo>
                  <a:lnTo>
                    <a:pt x="2724" y="48"/>
                  </a:lnTo>
                  <a:lnTo>
                    <a:pt x="2746" y="61"/>
                  </a:lnTo>
                  <a:lnTo>
                    <a:pt x="2769" y="19"/>
                  </a:lnTo>
                  <a:lnTo>
                    <a:pt x="2791" y="57"/>
                  </a:lnTo>
                  <a:lnTo>
                    <a:pt x="2813" y="20"/>
                  </a:lnTo>
                  <a:lnTo>
                    <a:pt x="2835" y="23"/>
                  </a:lnTo>
                  <a:lnTo>
                    <a:pt x="2857" y="40"/>
                  </a:lnTo>
                  <a:lnTo>
                    <a:pt x="2879" y="41"/>
                  </a:lnTo>
                  <a:lnTo>
                    <a:pt x="2901" y="34"/>
                  </a:lnTo>
                  <a:lnTo>
                    <a:pt x="2923" y="21"/>
                  </a:lnTo>
                  <a:lnTo>
                    <a:pt x="2946" y="49"/>
                  </a:lnTo>
                  <a:lnTo>
                    <a:pt x="2968" y="49"/>
                  </a:lnTo>
                  <a:lnTo>
                    <a:pt x="2990" y="32"/>
                  </a:lnTo>
                  <a:lnTo>
                    <a:pt x="3012" y="41"/>
                  </a:lnTo>
                  <a:lnTo>
                    <a:pt x="3034" y="34"/>
                  </a:lnTo>
                  <a:lnTo>
                    <a:pt x="3056" y="43"/>
                  </a:lnTo>
                  <a:lnTo>
                    <a:pt x="3078" y="60"/>
                  </a:lnTo>
                  <a:lnTo>
                    <a:pt x="3101" y="53"/>
                  </a:lnTo>
                  <a:lnTo>
                    <a:pt x="3123" y="26"/>
                  </a:lnTo>
                  <a:lnTo>
                    <a:pt x="3145" y="60"/>
                  </a:lnTo>
                  <a:lnTo>
                    <a:pt x="3167" y="41"/>
                  </a:lnTo>
                  <a:lnTo>
                    <a:pt x="3189" y="61"/>
                  </a:lnTo>
                  <a:lnTo>
                    <a:pt x="3211" y="49"/>
                  </a:lnTo>
                  <a:lnTo>
                    <a:pt x="3233" y="42"/>
                  </a:lnTo>
                  <a:lnTo>
                    <a:pt x="3256" y="46"/>
                  </a:lnTo>
                  <a:lnTo>
                    <a:pt x="3278" y="33"/>
                  </a:lnTo>
                  <a:lnTo>
                    <a:pt x="3300" y="20"/>
                  </a:lnTo>
                  <a:lnTo>
                    <a:pt x="3322" y="65"/>
                  </a:lnTo>
                  <a:lnTo>
                    <a:pt x="3344" y="26"/>
                  </a:lnTo>
                  <a:lnTo>
                    <a:pt x="3366" y="50"/>
                  </a:lnTo>
                  <a:lnTo>
                    <a:pt x="3388" y="46"/>
                  </a:lnTo>
                  <a:lnTo>
                    <a:pt x="3411" y="36"/>
                  </a:lnTo>
                  <a:lnTo>
                    <a:pt x="3433" y="31"/>
                  </a:lnTo>
                  <a:lnTo>
                    <a:pt x="3455" y="52"/>
                  </a:lnTo>
                  <a:lnTo>
                    <a:pt x="3477" y="62"/>
                  </a:lnTo>
                  <a:lnTo>
                    <a:pt x="3499" y="44"/>
                  </a:lnTo>
                  <a:lnTo>
                    <a:pt x="3521" y="44"/>
                  </a:lnTo>
                  <a:lnTo>
                    <a:pt x="3543" y="57"/>
                  </a:lnTo>
                  <a:lnTo>
                    <a:pt x="3565" y="53"/>
                  </a:lnTo>
                  <a:lnTo>
                    <a:pt x="3588" y="57"/>
                  </a:lnTo>
                  <a:lnTo>
                    <a:pt x="3610" y="52"/>
                  </a:lnTo>
                  <a:lnTo>
                    <a:pt x="3632" y="19"/>
                  </a:lnTo>
                  <a:lnTo>
                    <a:pt x="3654" y="38"/>
                  </a:lnTo>
                  <a:lnTo>
                    <a:pt x="3676" y="31"/>
                  </a:lnTo>
                  <a:lnTo>
                    <a:pt x="3698" y="43"/>
                  </a:lnTo>
                  <a:lnTo>
                    <a:pt x="3720" y="18"/>
                  </a:lnTo>
                  <a:lnTo>
                    <a:pt x="3743" y="28"/>
                  </a:lnTo>
                  <a:lnTo>
                    <a:pt x="3765" y="20"/>
                  </a:lnTo>
                  <a:lnTo>
                    <a:pt x="3787" y="39"/>
                  </a:lnTo>
                  <a:lnTo>
                    <a:pt x="3809" y="28"/>
                  </a:lnTo>
                  <a:lnTo>
                    <a:pt x="3831" y="24"/>
                  </a:lnTo>
                  <a:lnTo>
                    <a:pt x="3853" y="53"/>
                  </a:lnTo>
                  <a:lnTo>
                    <a:pt x="3875" y="38"/>
                  </a:lnTo>
                  <a:lnTo>
                    <a:pt x="3898" y="23"/>
                  </a:lnTo>
                  <a:lnTo>
                    <a:pt x="3920" y="53"/>
                  </a:lnTo>
                  <a:lnTo>
                    <a:pt x="3942" y="28"/>
                  </a:lnTo>
                  <a:lnTo>
                    <a:pt x="3964" y="28"/>
                  </a:lnTo>
                  <a:lnTo>
                    <a:pt x="3986" y="26"/>
                  </a:lnTo>
                  <a:lnTo>
                    <a:pt x="4008" y="41"/>
                  </a:lnTo>
                  <a:lnTo>
                    <a:pt x="4030" y="16"/>
                  </a:lnTo>
                  <a:lnTo>
                    <a:pt x="4053" y="4"/>
                  </a:lnTo>
                  <a:lnTo>
                    <a:pt x="4075" y="40"/>
                  </a:lnTo>
                  <a:lnTo>
                    <a:pt x="4097" y="35"/>
                  </a:lnTo>
                  <a:lnTo>
                    <a:pt x="4119" y="25"/>
                  </a:lnTo>
                  <a:lnTo>
                    <a:pt x="4141" y="0"/>
                  </a:lnTo>
                  <a:lnTo>
                    <a:pt x="4163" y="34"/>
                  </a:lnTo>
                  <a:lnTo>
                    <a:pt x="4185" y="22"/>
                  </a:lnTo>
                  <a:lnTo>
                    <a:pt x="4207" y="33"/>
                  </a:lnTo>
                  <a:lnTo>
                    <a:pt x="4230" y="28"/>
                  </a:lnTo>
                  <a:lnTo>
                    <a:pt x="4252" y="37"/>
                  </a:lnTo>
                  <a:lnTo>
                    <a:pt x="4274" y="44"/>
                  </a:lnTo>
                  <a:lnTo>
                    <a:pt x="4296" y="24"/>
                  </a:lnTo>
                  <a:lnTo>
                    <a:pt x="4318" y="31"/>
                  </a:lnTo>
                  <a:lnTo>
                    <a:pt x="4340" y="17"/>
                  </a:lnTo>
                  <a:lnTo>
                    <a:pt x="4362" y="9"/>
                  </a:lnTo>
                  <a:lnTo>
                    <a:pt x="4385" y="31"/>
                  </a:lnTo>
                  <a:lnTo>
                    <a:pt x="4407" y="7"/>
                  </a:lnTo>
                  <a:lnTo>
                    <a:pt x="4429" y="8"/>
                  </a:lnTo>
                  <a:lnTo>
                    <a:pt x="4451" y="44"/>
                  </a:lnTo>
                  <a:lnTo>
                    <a:pt x="4473" y="23"/>
                  </a:lnTo>
                  <a:lnTo>
                    <a:pt x="4495" y="50"/>
                  </a:lnTo>
                  <a:lnTo>
                    <a:pt x="4517" y="30"/>
                  </a:lnTo>
                  <a:lnTo>
                    <a:pt x="4540" y="23"/>
                  </a:lnTo>
                  <a:lnTo>
                    <a:pt x="4562" y="49"/>
                  </a:lnTo>
                  <a:lnTo>
                    <a:pt x="4584" y="21"/>
                  </a:lnTo>
                  <a:lnTo>
                    <a:pt x="4606" y="26"/>
                  </a:lnTo>
                  <a:lnTo>
                    <a:pt x="4628" y="28"/>
                  </a:lnTo>
                  <a:lnTo>
                    <a:pt x="4650" y="20"/>
                  </a:lnTo>
                  <a:lnTo>
                    <a:pt x="4672" y="11"/>
                  </a:lnTo>
                  <a:lnTo>
                    <a:pt x="4694" y="24"/>
                  </a:lnTo>
                  <a:lnTo>
                    <a:pt x="4717" y="38"/>
                  </a:lnTo>
                  <a:lnTo>
                    <a:pt x="4739" y="18"/>
                  </a:lnTo>
                  <a:lnTo>
                    <a:pt x="4761" y="28"/>
                  </a:lnTo>
                  <a:lnTo>
                    <a:pt x="4783" y="16"/>
                  </a:lnTo>
                  <a:lnTo>
                    <a:pt x="4805" y="38"/>
                  </a:lnTo>
                  <a:lnTo>
                    <a:pt x="4827" y="6"/>
                  </a:lnTo>
                  <a:lnTo>
                    <a:pt x="4849" y="16"/>
                  </a:lnTo>
                  <a:lnTo>
                    <a:pt x="4872" y="20"/>
                  </a:lnTo>
                  <a:lnTo>
                    <a:pt x="4894" y="47"/>
                  </a:lnTo>
                  <a:lnTo>
                    <a:pt x="4916" y="36"/>
                  </a:lnTo>
                  <a:lnTo>
                    <a:pt x="4938" y="33"/>
                  </a:lnTo>
                  <a:lnTo>
                    <a:pt x="4960" y="28"/>
                  </a:lnTo>
                  <a:lnTo>
                    <a:pt x="4982" y="34"/>
                  </a:lnTo>
                  <a:lnTo>
                    <a:pt x="5004" y="36"/>
                  </a:lnTo>
                  <a:lnTo>
                    <a:pt x="5027" y="27"/>
                  </a:lnTo>
                  <a:lnTo>
                    <a:pt x="5049" y="29"/>
                  </a:lnTo>
                  <a:lnTo>
                    <a:pt x="5071" y="37"/>
                  </a:lnTo>
                  <a:lnTo>
                    <a:pt x="5093" y="16"/>
                  </a:lnTo>
                  <a:lnTo>
                    <a:pt x="5115" y="15"/>
                  </a:lnTo>
                  <a:lnTo>
                    <a:pt x="5137" y="22"/>
                  </a:lnTo>
                  <a:lnTo>
                    <a:pt x="5159" y="16"/>
                  </a:lnTo>
                  <a:lnTo>
                    <a:pt x="5182" y="9"/>
                  </a:lnTo>
                  <a:lnTo>
                    <a:pt x="5204" y="16"/>
                  </a:lnTo>
                  <a:lnTo>
                    <a:pt x="5226" y="29"/>
                  </a:lnTo>
                  <a:lnTo>
                    <a:pt x="5248" y="11"/>
                  </a:lnTo>
                  <a:lnTo>
                    <a:pt x="5270" y="21"/>
                  </a:lnTo>
                  <a:lnTo>
                    <a:pt x="5292" y="20"/>
                  </a:lnTo>
                  <a:lnTo>
                    <a:pt x="5314" y="21"/>
                  </a:lnTo>
                  <a:lnTo>
                    <a:pt x="5336" y="34"/>
                  </a:lnTo>
                  <a:lnTo>
                    <a:pt x="5359" y="13"/>
                  </a:lnTo>
                  <a:lnTo>
                    <a:pt x="5381" y="35"/>
                  </a:lnTo>
                  <a:lnTo>
                    <a:pt x="5403" y="24"/>
                  </a:lnTo>
                  <a:lnTo>
                    <a:pt x="5425" y="19"/>
                  </a:lnTo>
                  <a:lnTo>
                    <a:pt x="5447" y="17"/>
                  </a:lnTo>
                  <a:lnTo>
                    <a:pt x="5469" y="28"/>
                  </a:lnTo>
                  <a:lnTo>
                    <a:pt x="5491" y="26"/>
                  </a:lnTo>
                  <a:lnTo>
                    <a:pt x="5514" y="36"/>
                  </a:lnTo>
                  <a:lnTo>
                    <a:pt x="5536" y="19"/>
                  </a:lnTo>
                  <a:lnTo>
                    <a:pt x="5558" y="50"/>
                  </a:lnTo>
                  <a:lnTo>
                    <a:pt x="5580" y="35"/>
                  </a:lnTo>
                  <a:lnTo>
                    <a:pt x="5602" y="51"/>
                  </a:lnTo>
                  <a:lnTo>
                    <a:pt x="5624" y="16"/>
                  </a:lnTo>
                  <a:lnTo>
                    <a:pt x="5646" y="21"/>
                  </a:lnTo>
                  <a:lnTo>
                    <a:pt x="5669" y="8"/>
                  </a:lnTo>
                  <a:lnTo>
                    <a:pt x="5691" y="29"/>
                  </a:lnTo>
                  <a:lnTo>
                    <a:pt x="5713" y="45"/>
                  </a:lnTo>
                  <a:lnTo>
                    <a:pt x="5735" y="21"/>
                  </a:lnTo>
                  <a:lnTo>
                    <a:pt x="5757" y="4"/>
                  </a:lnTo>
                  <a:lnTo>
                    <a:pt x="5779" y="26"/>
                  </a:lnTo>
                  <a:lnTo>
                    <a:pt x="5801" y="23"/>
                  </a:lnTo>
                  <a:lnTo>
                    <a:pt x="5823" y="23"/>
                  </a:lnTo>
                  <a:lnTo>
                    <a:pt x="5846" y="35"/>
                  </a:lnTo>
                  <a:lnTo>
                    <a:pt x="5868" y="6"/>
                  </a:lnTo>
                  <a:lnTo>
                    <a:pt x="5890" y="24"/>
                  </a:lnTo>
                  <a:lnTo>
                    <a:pt x="5912" y="29"/>
                  </a:lnTo>
                  <a:lnTo>
                    <a:pt x="5934" y="33"/>
                  </a:lnTo>
                  <a:lnTo>
                    <a:pt x="5956" y="28"/>
                  </a:lnTo>
                  <a:lnTo>
                    <a:pt x="5978" y="3"/>
                  </a:lnTo>
                  <a:lnTo>
                    <a:pt x="6001" y="14"/>
                  </a:lnTo>
                  <a:lnTo>
                    <a:pt x="6023" y="33"/>
                  </a:lnTo>
                  <a:lnTo>
                    <a:pt x="6045" y="20"/>
                  </a:lnTo>
                  <a:lnTo>
                    <a:pt x="6067" y="28"/>
                  </a:lnTo>
                  <a:lnTo>
                    <a:pt x="6089" y="24"/>
                  </a:lnTo>
                  <a:lnTo>
                    <a:pt x="6111" y="9"/>
                  </a:lnTo>
                  <a:lnTo>
                    <a:pt x="6133" y="29"/>
                  </a:lnTo>
                  <a:lnTo>
                    <a:pt x="6156" y="37"/>
                  </a:lnTo>
                  <a:lnTo>
                    <a:pt x="6178" y="17"/>
                  </a:lnTo>
                  <a:lnTo>
                    <a:pt x="6200" y="24"/>
                  </a:lnTo>
                  <a:lnTo>
                    <a:pt x="6222" y="40"/>
                  </a:lnTo>
                  <a:lnTo>
                    <a:pt x="6244" y="32"/>
                  </a:lnTo>
                  <a:lnTo>
                    <a:pt x="6266" y="30"/>
                  </a:lnTo>
                  <a:lnTo>
                    <a:pt x="6288" y="22"/>
                  </a:lnTo>
                  <a:lnTo>
                    <a:pt x="6311" y="40"/>
                  </a:lnTo>
                  <a:lnTo>
                    <a:pt x="6333" y="15"/>
                  </a:lnTo>
                  <a:lnTo>
                    <a:pt x="6355" y="9"/>
                  </a:lnTo>
                  <a:lnTo>
                    <a:pt x="6377" y="26"/>
                  </a:lnTo>
                  <a:lnTo>
                    <a:pt x="6399" y="34"/>
                  </a:lnTo>
                  <a:lnTo>
                    <a:pt x="6421" y="15"/>
                  </a:lnTo>
                  <a:lnTo>
                    <a:pt x="6443" y="27"/>
                  </a:lnTo>
                  <a:lnTo>
                    <a:pt x="6465" y="16"/>
                  </a:lnTo>
                  <a:lnTo>
                    <a:pt x="6488" y="23"/>
                  </a:lnTo>
                  <a:lnTo>
                    <a:pt x="6510" y="15"/>
                  </a:lnTo>
                  <a:lnTo>
                    <a:pt x="6532" y="18"/>
                  </a:lnTo>
                  <a:lnTo>
                    <a:pt x="6554" y="31"/>
                  </a:lnTo>
                  <a:lnTo>
                    <a:pt x="6576" y="14"/>
                  </a:lnTo>
                  <a:lnTo>
                    <a:pt x="6598" y="27"/>
                  </a:lnTo>
                  <a:lnTo>
                    <a:pt x="6620" y="7"/>
                  </a:lnTo>
                  <a:lnTo>
                    <a:pt x="6643" y="49"/>
                  </a:lnTo>
                  <a:lnTo>
                    <a:pt x="6665" y="21"/>
                  </a:lnTo>
                  <a:lnTo>
                    <a:pt x="6687" y="17"/>
                  </a:lnTo>
                  <a:lnTo>
                    <a:pt x="6709" y="27"/>
                  </a:lnTo>
                  <a:lnTo>
                    <a:pt x="6731" y="54"/>
                  </a:lnTo>
                  <a:lnTo>
                    <a:pt x="6751" y="10"/>
                  </a:lnTo>
                </a:path>
              </a:pathLst>
            </a:custGeom>
            <a:ln w="63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TextBox 1364">
              <a:extLst>
                <a:ext uri="{FF2B5EF4-FFF2-40B4-BE49-F238E27FC236}">
                  <a16:creationId xmlns:a16="http://schemas.microsoft.com/office/drawing/2014/main" id="{A328169F-0CCE-B87B-F7E6-21983DA53411}"/>
                </a:ext>
              </a:extLst>
            </p:cNvPr>
            <p:cNvSpPr txBox="1"/>
            <p:nvPr/>
          </p:nvSpPr>
          <p:spPr>
            <a:xfrm>
              <a:off x="4690708" y="1816156"/>
              <a:ext cx="27305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grpSp>
          <p:nvGrpSpPr>
            <p:cNvPr id="176" name="Gruppieren 175">
              <a:extLst>
                <a:ext uri="{FF2B5EF4-FFF2-40B4-BE49-F238E27FC236}">
                  <a16:creationId xmlns:a16="http://schemas.microsoft.com/office/drawing/2014/main" id="{167360D2-0993-0ABD-E089-24E943098AE8}"/>
                </a:ext>
              </a:extLst>
            </p:cNvPr>
            <p:cNvGrpSpPr/>
            <p:nvPr/>
          </p:nvGrpSpPr>
          <p:grpSpPr>
            <a:xfrm>
              <a:off x="3964997" y="2842585"/>
              <a:ext cx="1292225" cy="155611"/>
              <a:chOff x="3964997" y="2842585"/>
              <a:chExt cx="1292225" cy="155611"/>
            </a:xfrm>
          </p:grpSpPr>
          <p:sp>
            <p:nvSpPr>
              <p:cNvPr id="9" name="Line 1583">
                <a:extLst>
                  <a:ext uri="{FF2B5EF4-FFF2-40B4-BE49-F238E27FC236}">
                    <a16:creationId xmlns:a16="http://schemas.microsoft.com/office/drawing/2014/main" id="{B1A58653-572E-6301-2DA6-2B1A9FB860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9759" y="2842585"/>
                <a:ext cx="12874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Line 1584">
                <a:extLst>
                  <a:ext uri="{FF2B5EF4-FFF2-40B4-BE49-F238E27FC236}">
                    <a16:creationId xmlns:a16="http://schemas.microsoft.com/office/drawing/2014/main" id="{87CF08A3-4E13-7DBF-86CD-5C1CB7F5D7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9833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Line 1585">
                <a:extLst>
                  <a:ext uri="{FF2B5EF4-FFF2-40B4-BE49-F238E27FC236}">
                    <a16:creationId xmlns:a16="http://schemas.microsoft.com/office/drawing/2014/main" id="{38087688-0808-77A2-61F2-BC8E88F940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2690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1586">
                <a:extLst>
                  <a:ext uri="{FF2B5EF4-FFF2-40B4-BE49-F238E27FC236}">
                    <a16:creationId xmlns:a16="http://schemas.microsoft.com/office/drawing/2014/main" id="{4B824B36-0C45-A48D-C682-AE5CD7C94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5707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1587">
                <a:extLst>
                  <a:ext uri="{FF2B5EF4-FFF2-40B4-BE49-F238E27FC236}">
                    <a16:creationId xmlns:a16="http://schemas.microsoft.com/office/drawing/2014/main" id="{D2FFCB7D-6C36-074E-9C98-F72E878D85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8564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1588">
                <a:extLst>
                  <a:ext uri="{FF2B5EF4-FFF2-40B4-BE49-F238E27FC236}">
                    <a16:creationId xmlns:a16="http://schemas.microsoft.com/office/drawing/2014/main" id="{43A51B06-74F9-B1EE-7C4E-E3B00460CC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1422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1589">
                <a:extLst>
                  <a:ext uri="{FF2B5EF4-FFF2-40B4-BE49-F238E27FC236}">
                    <a16:creationId xmlns:a16="http://schemas.microsoft.com/office/drawing/2014/main" id="{D8EA5BDB-8E07-C02F-05C4-1BB7B8164F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4438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1590">
                <a:extLst>
                  <a:ext uri="{FF2B5EF4-FFF2-40B4-BE49-F238E27FC236}">
                    <a16:creationId xmlns:a16="http://schemas.microsoft.com/office/drawing/2014/main" id="{2F1B3243-A70D-62DA-F603-73F5865C34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7295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1591">
                <a:extLst>
                  <a:ext uri="{FF2B5EF4-FFF2-40B4-BE49-F238E27FC236}">
                    <a16:creationId xmlns:a16="http://schemas.microsoft.com/office/drawing/2014/main" id="{75B9B211-DA3E-572C-BBD6-F17D157279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153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1592">
                <a:extLst>
                  <a:ext uri="{FF2B5EF4-FFF2-40B4-BE49-F238E27FC236}">
                    <a16:creationId xmlns:a16="http://schemas.microsoft.com/office/drawing/2014/main" id="{EF84F08A-37EF-FCE4-A7CC-275F555B2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3169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1593">
                <a:extLst>
                  <a:ext uri="{FF2B5EF4-FFF2-40B4-BE49-F238E27FC236}">
                    <a16:creationId xmlns:a16="http://schemas.microsoft.com/office/drawing/2014/main" id="{4B1F6590-D6C0-7832-D3E1-C6EF955A19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6027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1594">
                <a:extLst>
                  <a:ext uri="{FF2B5EF4-FFF2-40B4-BE49-F238E27FC236}">
                    <a16:creationId xmlns:a16="http://schemas.microsoft.com/office/drawing/2014/main" id="{8C5C9849-27BB-5520-F7E4-4EFF28EC3F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884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1595">
                <a:extLst>
                  <a:ext uri="{FF2B5EF4-FFF2-40B4-BE49-F238E27FC236}">
                    <a16:creationId xmlns:a16="http://schemas.microsoft.com/office/drawing/2014/main" id="{ED5D37E5-E1D4-1436-A9E7-9140671891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1900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1596">
                <a:extLst>
                  <a:ext uri="{FF2B5EF4-FFF2-40B4-BE49-F238E27FC236}">
                    <a16:creationId xmlns:a16="http://schemas.microsoft.com/office/drawing/2014/main" id="{C84003E6-F69F-2F8C-C993-325020DF7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4758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1597">
                <a:extLst>
                  <a:ext uri="{FF2B5EF4-FFF2-40B4-BE49-F238E27FC236}">
                    <a16:creationId xmlns:a16="http://schemas.microsoft.com/office/drawing/2014/main" id="{0869E491-EAB7-CBED-D39E-55AA332C1C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774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1598">
                <a:extLst>
                  <a:ext uri="{FF2B5EF4-FFF2-40B4-BE49-F238E27FC236}">
                    <a16:creationId xmlns:a16="http://schemas.microsoft.com/office/drawing/2014/main" id="{207B8E75-2C5B-9F46-2DE9-FDE03A6346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0632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1599">
                <a:extLst>
                  <a:ext uri="{FF2B5EF4-FFF2-40B4-BE49-F238E27FC236}">
                    <a16:creationId xmlns:a16="http://schemas.microsoft.com/office/drawing/2014/main" id="{34448184-EF66-1F02-1085-DCFF6A5A6E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3489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1600">
                <a:extLst>
                  <a:ext uri="{FF2B5EF4-FFF2-40B4-BE49-F238E27FC236}">
                    <a16:creationId xmlns:a16="http://schemas.microsoft.com/office/drawing/2014/main" id="{3C3B55D2-761D-39BC-97B4-FB49844C0E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505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1601">
                <a:extLst>
                  <a:ext uri="{FF2B5EF4-FFF2-40B4-BE49-F238E27FC236}">
                    <a16:creationId xmlns:a16="http://schemas.microsoft.com/office/drawing/2014/main" id="{B87EBCDF-4051-F09F-A98C-9C95FC419C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9363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1602">
                <a:extLst>
                  <a:ext uri="{FF2B5EF4-FFF2-40B4-BE49-F238E27FC236}">
                    <a16:creationId xmlns:a16="http://schemas.microsoft.com/office/drawing/2014/main" id="{2A98979B-D93C-30A6-1E37-B997C33FA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2220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1603">
                <a:extLst>
                  <a:ext uri="{FF2B5EF4-FFF2-40B4-BE49-F238E27FC236}">
                    <a16:creationId xmlns:a16="http://schemas.microsoft.com/office/drawing/2014/main" id="{2E0CFC53-0509-B5C4-78BE-193E583E5C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5237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1604">
                <a:extLst>
                  <a:ext uri="{FF2B5EF4-FFF2-40B4-BE49-F238E27FC236}">
                    <a16:creationId xmlns:a16="http://schemas.microsoft.com/office/drawing/2014/main" id="{49FD0BD8-E66D-08DB-FD51-A0685E31C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8094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1605">
                <a:extLst>
                  <a:ext uri="{FF2B5EF4-FFF2-40B4-BE49-F238E27FC236}">
                    <a16:creationId xmlns:a16="http://schemas.microsoft.com/office/drawing/2014/main" id="{13B7B7E2-EC77-F31B-4163-B3549CC9F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952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Line 1606">
                <a:extLst>
                  <a:ext uri="{FF2B5EF4-FFF2-40B4-BE49-F238E27FC236}">
                    <a16:creationId xmlns:a16="http://schemas.microsoft.com/office/drawing/2014/main" id="{9492F0B9-F052-419A-2953-B6CE88145F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3968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Line 1607">
                <a:extLst>
                  <a:ext uri="{FF2B5EF4-FFF2-40B4-BE49-F238E27FC236}">
                    <a16:creationId xmlns:a16="http://schemas.microsoft.com/office/drawing/2014/main" id="{F67E6626-6E5D-49F9-4FC5-54FBA364B3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6825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Line 1608">
                <a:extLst>
                  <a:ext uri="{FF2B5EF4-FFF2-40B4-BE49-F238E27FC236}">
                    <a16:creationId xmlns:a16="http://schemas.microsoft.com/office/drawing/2014/main" id="{2FBD259B-22B8-8104-41CA-02ACD7824A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842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1609">
                <a:extLst>
                  <a:ext uri="{FF2B5EF4-FFF2-40B4-BE49-F238E27FC236}">
                    <a16:creationId xmlns:a16="http://schemas.microsoft.com/office/drawing/2014/main" id="{7C04600F-1A52-6336-A289-CDDF561F6C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2699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Line 1610">
                <a:extLst>
                  <a:ext uri="{FF2B5EF4-FFF2-40B4-BE49-F238E27FC236}">
                    <a16:creationId xmlns:a16="http://schemas.microsoft.com/office/drawing/2014/main" id="{3429A686-9008-AF73-0B07-BFA0FFA376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557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Line 1611">
                <a:extLst>
                  <a:ext uri="{FF2B5EF4-FFF2-40B4-BE49-F238E27FC236}">
                    <a16:creationId xmlns:a16="http://schemas.microsoft.com/office/drawing/2014/main" id="{7497CD85-A9DC-74A2-9EF0-378927E6D8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8573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Line 1612">
                <a:extLst>
                  <a:ext uri="{FF2B5EF4-FFF2-40B4-BE49-F238E27FC236}">
                    <a16:creationId xmlns:a16="http://schemas.microsoft.com/office/drawing/2014/main" id="{845F6949-B71D-1F1C-BC60-D1D0E9AD3A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1430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1613">
                <a:extLst>
                  <a:ext uri="{FF2B5EF4-FFF2-40B4-BE49-F238E27FC236}">
                    <a16:creationId xmlns:a16="http://schemas.microsoft.com/office/drawing/2014/main" id="{2371105A-7E66-6FFE-6957-C9B48F087F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288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Line 1614">
                <a:extLst>
                  <a:ext uri="{FF2B5EF4-FFF2-40B4-BE49-F238E27FC236}">
                    <a16:creationId xmlns:a16="http://schemas.microsoft.com/office/drawing/2014/main" id="{B6A3E267-3986-3BFA-7B71-3207D5AB48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7304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Line 1615">
                <a:extLst>
                  <a:ext uri="{FF2B5EF4-FFF2-40B4-BE49-F238E27FC236}">
                    <a16:creationId xmlns:a16="http://schemas.microsoft.com/office/drawing/2014/main" id="{7AC0C7DE-C89D-63AD-342E-921E59621C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0162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Line 1616">
                <a:extLst>
                  <a:ext uri="{FF2B5EF4-FFF2-40B4-BE49-F238E27FC236}">
                    <a16:creationId xmlns:a16="http://schemas.microsoft.com/office/drawing/2014/main" id="{B9B291C2-E742-444A-E23C-B46760E6BE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3019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Line 1617">
                <a:extLst>
                  <a:ext uri="{FF2B5EF4-FFF2-40B4-BE49-F238E27FC236}">
                    <a16:creationId xmlns:a16="http://schemas.microsoft.com/office/drawing/2014/main" id="{A5761A1B-4519-6B53-1420-C87023293D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6035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Line 1618">
                <a:extLst>
                  <a:ext uri="{FF2B5EF4-FFF2-40B4-BE49-F238E27FC236}">
                    <a16:creationId xmlns:a16="http://schemas.microsoft.com/office/drawing/2014/main" id="{07F032DA-B308-333B-4A81-ABB4575445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893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Line 1619">
                <a:extLst>
                  <a:ext uri="{FF2B5EF4-FFF2-40B4-BE49-F238E27FC236}">
                    <a16:creationId xmlns:a16="http://schemas.microsoft.com/office/drawing/2014/main" id="{D3CBD50D-D2A9-C5E4-3F05-20152169EF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1909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1620">
                <a:extLst>
                  <a:ext uri="{FF2B5EF4-FFF2-40B4-BE49-F238E27FC236}">
                    <a16:creationId xmlns:a16="http://schemas.microsoft.com/office/drawing/2014/main" id="{9E6560F7-8027-AC49-9417-A406EFD28D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767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Line 1621">
                <a:extLst>
                  <a:ext uri="{FF2B5EF4-FFF2-40B4-BE49-F238E27FC236}">
                    <a16:creationId xmlns:a16="http://schemas.microsoft.com/office/drawing/2014/main" id="{1A24CC1A-0094-C1FC-A87F-79F0B0B95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7624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Line 1622">
                <a:extLst>
                  <a:ext uri="{FF2B5EF4-FFF2-40B4-BE49-F238E27FC236}">
                    <a16:creationId xmlns:a16="http://schemas.microsoft.com/office/drawing/2014/main" id="{7F84CE6D-DE41-89F2-85AF-5FC563404F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0640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Line 1623">
                <a:extLst>
                  <a:ext uri="{FF2B5EF4-FFF2-40B4-BE49-F238E27FC236}">
                    <a16:creationId xmlns:a16="http://schemas.microsoft.com/office/drawing/2014/main" id="{6DCD2762-DDBF-A6DE-5F32-B188CDB6B6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34984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Line 1624">
                <a:extLst>
                  <a:ext uri="{FF2B5EF4-FFF2-40B4-BE49-F238E27FC236}">
                    <a16:creationId xmlns:a16="http://schemas.microsoft.com/office/drawing/2014/main" id="{B71C0164-9A78-3644-2485-6A36E4AE00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63559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Line 1625">
                <a:extLst>
                  <a:ext uri="{FF2B5EF4-FFF2-40B4-BE49-F238E27FC236}">
                    <a16:creationId xmlns:a16="http://schemas.microsoft.com/office/drawing/2014/main" id="{4B1CB7A6-BD96-91E6-DACB-D0CEE78742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9372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Line 1626">
                <a:extLst>
                  <a:ext uri="{FF2B5EF4-FFF2-40B4-BE49-F238E27FC236}">
                    <a16:creationId xmlns:a16="http://schemas.microsoft.com/office/drawing/2014/main" id="{78DA7743-D972-627C-8060-A66927D412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22297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Line 1627">
                <a:extLst>
                  <a:ext uri="{FF2B5EF4-FFF2-40B4-BE49-F238E27FC236}">
                    <a16:creationId xmlns:a16="http://schemas.microsoft.com/office/drawing/2014/main" id="{C092C9AC-B862-7095-577C-8B0E26FCAD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50872" y="2842585"/>
                <a:ext cx="0" cy="63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Rectangle 1628">
                <a:extLst>
                  <a:ext uri="{FF2B5EF4-FFF2-40B4-BE49-F238E27FC236}">
                    <a16:creationId xmlns:a16="http://schemas.microsoft.com/office/drawing/2014/main" id="{14160515-893D-3E12-2C53-144356FBE4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796" y="2890474"/>
                <a:ext cx="174728" cy="107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26.5</a:t>
                </a:r>
                <a:endPara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" name="Rectangle 1633">
                <a:extLst>
                  <a:ext uri="{FF2B5EF4-FFF2-40B4-BE49-F238E27FC236}">
                    <a16:creationId xmlns:a16="http://schemas.microsoft.com/office/drawing/2014/main" id="{1505FFD9-4D37-2992-2F41-070BEDA0C7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7982" y="2890474"/>
                <a:ext cx="174728" cy="107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27.5</a:t>
                </a:r>
                <a:endPara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" name="Line 1636">
                <a:extLst>
                  <a:ext uri="{FF2B5EF4-FFF2-40B4-BE49-F238E27FC236}">
                    <a16:creationId xmlns:a16="http://schemas.microsoft.com/office/drawing/2014/main" id="{72B904CF-6BE7-79FF-5968-4F85E42375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14222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Line 1637">
                <a:extLst>
                  <a:ext uri="{FF2B5EF4-FFF2-40B4-BE49-F238E27FC236}">
                    <a16:creationId xmlns:a16="http://schemas.microsoft.com/office/drawing/2014/main" id="{125DA81C-943E-2B34-6408-2B4CD668F2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60272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Line 1638">
                <a:extLst>
                  <a:ext uri="{FF2B5EF4-FFF2-40B4-BE49-F238E27FC236}">
                    <a16:creationId xmlns:a16="http://schemas.microsoft.com/office/drawing/2014/main" id="{325B5921-1277-BCAB-7839-8CE1DB927C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06322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Line 1639">
                <a:extLst>
                  <a:ext uri="{FF2B5EF4-FFF2-40B4-BE49-F238E27FC236}">
                    <a16:creationId xmlns:a16="http://schemas.microsoft.com/office/drawing/2014/main" id="{281A00BD-0E28-1CA8-CA94-75331260E9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52372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Line 1640">
                <a:extLst>
                  <a:ext uri="{FF2B5EF4-FFF2-40B4-BE49-F238E27FC236}">
                    <a16:creationId xmlns:a16="http://schemas.microsoft.com/office/drawing/2014/main" id="{B0A0ABA4-E94A-C6FF-AF7B-93C889A7C8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8422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Line 1641">
                <a:extLst>
                  <a:ext uri="{FF2B5EF4-FFF2-40B4-BE49-F238E27FC236}">
                    <a16:creationId xmlns:a16="http://schemas.microsoft.com/office/drawing/2014/main" id="{C2B737E7-0FB9-73BF-DEBF-74B7E937A6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2884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Line 1642">
                <a:extLst>
                  <a:ext uri="{FF2B5EF4-FFF2-40B4-BE49-F238E27FC236}">
                    <a16:creationId xmlns:a16="http://schemas.microsoft.com/office/drawing/2014/main" id="{4918F109-E2D8-C0B4-6516-04ECC217D0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8934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Line 1643">
                <a:extLst>
                  <a:ext uri="{FF2B5EF4-FFF2-40B4-BE49-F238E27FC236}">
                    <a16:creationId xmlns:a16="http://schemas.microsoft.com/office/drawing/2014/main" id="{74A06FA7-A10C-6304-9FC2-9F1D5CD7D3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34984" y="2842585"/>
                <a:ext cx="0" cy="127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Line 1645">
                <a:extLst>
                  <a:ext uri="{FF2B5EF4-FFF2-40B4-BE49-F238E27FC236}">
                    <a16:creationId xmlns:a16="http://schemas.microsoft.com/office/drawing/2014/main" id="{81AF4BAA-206E-282B-E111-5FD4340CAB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8172" y="2842585"/>
                <a:ext cx="15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Line 1681">
                <a:extLst>
                  <a:ext uri="{FF2B5EF4-FFF2-40B4-BE49-F238E27FC236}">
                    <a16:creationId xmlns:a16="http://schemas.microsoft.com/office/drawing/2014/main" id="{1301ABEB-7FEE-AFE7-95F6-6B4A0FED61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4997" y="2842585"/>
                <a:ext cx="47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6" name="Freeform 1700">
              <a:extLst>
                <a:ext uri="{FF2B5EF4-FFF2-40B4-BE49-F238E27FC236}">
                  <a16:creationId xmlns:a16="http://schemas.microsoft.com/office/drawing/2014/main" id="{38BB5CDB-2418-D26D-3CE9-BBE4EA8BF1C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082477" y="2413437"/>
              <a:ext cx="1287463" cy="11113"/>
            </a:xfrm>
            <a:custGeom>
              <a:avLst/>
              <a:gdLst>
                <a:gd name="T0" fmla="*/ 168 w 13251"/>
                <a:gd name="T1" fmla="*/ 7 h 172"/>
                <a:gd name="T2" fmla="*/ 389 w 13251"/>
                <a:gd name="T3" fmla="*/ 12 h 172"/>
                <a:gd name="T4" fmla="*/ 611 w 13251"/>
                <a:gd name="T5" fmla="*/ 12 h 172"/>
                <a:gd name="T6" fmla="*/ 832 w 13251"/>
                <a:gd name="T7" fmla="*/ 9 h 172"/>
                <a:gd name="T8" fmla="*/ 1053 w 13251"/>
                <a:gd name="T9" fmla="*/ 12 h 172"/>
                <a:gd name="T10" fmla="*/ 1275 w 13251"/>
                <a:gd name="T11" fmla="*/ 15 h 172"/>
                <a:gd name="T12" fmla="*/ 1496 w 13251"/>
                <a:gd name="T13" fmla="*/ 16 h 172"/>
                <a:gd name="T14" fmla="*/ 1717 w 13251"/>
                <a:gd name="T15" fmla="*/ 18 h 172"/>
                <a:gd name="T16" fmla="*/ 1939 w 13251"/>
                <a:gd name="T17" fmla="*/ 9 h 172"/>
                <a:gd name="T18" fmla="*/ 2160 w 13251"/>
                <a:gd name="T19" fmla="*/ 8 h 172"/>
                <a:gd name="T20" fmla="*/ 2382 w 13251"/>
                <a:gd name="T21" fmla="*/ 15 h 172"/>
                <a:gd name="T22" fmla="*/ 2603 w 13251"/>
                <a:gd name="T23" fmla="*/ 14 h 172"/>
                <a:gd name="T24" fmla="*/ 2824 w 13251"/>
                <a:gd name="T25" fmla="*/ 13 h 172"/>
                <a:gd name="T26" fmla="*/ 3046 w 13251"/>
                <a:gd name="T27" fmla="*/ 9 h 172"/>
                <a:gd name="T28" fmla="*/ 3267 w 13251"/>
                <a:gd name="T29" fmla="*/ 4 h 172"/>
                <a:gd name="T30" fmla="*/ 3488 w 13251"/>
                <a:gd name="T31" fmla="*/ 5 h 172"/>
                <a:gd name="T32" fmla="*/ 3710 w 13251"/>
                <a:gd name="T33" fmla="*/ 7 h 172"/>
                <a:gd name="T34" fmla="*/ 3931 w 13251"/>
                <a:gd name="T35" fmla="*/ 6 h 172"/>
                <a:gd name="T36" fmla="*/ 4153 w 13251"/>
                <a:gd name="T37" fmla="*/ 5 h 172"/>
                <a:gd name="T38" fmla="*/ 4374 w 13251"/>
                <a:gd name="T39" fmla="*/ 4 h 172"/>
                <a:gd name="T40" fmla="*/ 4595 w 13251"/>
                <a:gd name="T41" fmla="*/ 10 h 172"/>
                <a:gd name="T42" fmla="*/ 4817 w 13251"/>
                <a:gd name="T43" fmla="*/ 9 h 172"/>
                <a:gd name="T44" fmla="*/ 5038 w 13251"/>
                <a:gd name="T45" fmla="*/ 6 h 172"/>
                <a:gd name="T46" fmla="*/ 5259 w 13251"/>
                <a:gd name="T47" fmla="*/ 2 h 172"/>
                <a:gd name="T48" fmla="*/ 5481 w 13251"/>
                <a:gd name="T49" fmla="*/ 0 h 172"/>
                <a:gd name="T50" fmla="*/ 5702 w 13251"/>
                <a:gd name="T51" fmla="*/ 5 h 172"/>
                <a:gd name="T52" fmla="*/ 5924 w 13251"/>
                <a:gd name="T53" fmla="*/ 7 h 172"/>
                <a:gd name="T54" fmla="*/ 6145 w 13251"/>
                <a:gd name="T55" fmla="*/ 4 h 172"/>
                <a:gd name="T56" fmla="*/ 6366 w 13251"/>
                <a:gd name="T57" fmla="*/ 4 h 172"/>
                <a:gd name="T58" fmla="*/ 6588 w 13251"/>
                <a:gd name="T59" fmla="*/ 42 h 172"/>
                <a:gd name="T60" fmla="*/ 6809 w 13251"/>
                <a:gd name="T61" fmla="*/ 168 h 172"/>
                <a:gd name="T62" fmla="*/ 7030 w 13251"/>
                <a:gd name="T63" fmla="*/ 94 h 172"/>
                <a:gd name="T64" fmla="*/ 7252 w 13251"/>
                <a:gd name="T65" fmla="*/ 21 h 172"/>
                <a:gd name="T66" fmla="*/ 7473 w 13251"/>
                <a:gd name="T67" fmla="*/ 6 h 172"/>
                <a:gd name="T68" fmla="*/ 7695 w 13251"/>
                <a:gd name="T69" fmla="*/ 7 h 172"/>
                <a:gd name="T70" fmla="*/ 7916 w 13251"/>
                <a:gd name="T71" fmla="*/ 9 h 172"/>
                <a:gd name="T72" fmla="*/ 8137 w 13251"/>
                <a:gd name="T73" fmla="*/ 7 h 172"/>
                <a:gd name="T74" fmla="*/ 8359 w 13251"/>
                <a:gd name="T75" fmla="*/ 3 h 172"/>
                <a:gd name="T76" fmla="*/ 8580 w 13251"/>
                <a:gd name="T77" fmla="*/ 1 h 172"/>
                <a:gd name="T78" fmla="*/ 8801 w 13251"/>
                <a:gd name="T79" fmla="*/ 0 h 172"/>
                <a:gd name="T80" fmla="*/ 9023 w 13251"/>
                <a:gd name="T81" fmla="*/ 1 h 172"/>
                <a:gd name="T82" fmla="*/ 9244 w 13251"/>
                <a:gd name="T83" fmla="*/ 1 h 172"/>
                <a:gd name="T84" fmla="*/ 9466 w 13251"/>
                <a:gd name="T85" fmla="*/ 1 h 172"/>
                <a:gd name="T86" fmla="*/ 9687 w 13251"/>
                <a:gd name="T87" fmla="*/ 4 h 172"/>
                <a:gd name="T88" fmla="*/ 9908 w 13251"/>
                <a:gd name="T89" fmla="*/ 4 h 172"/>
                <a:gd name="T90" fmla="*/ 10130 w 13251"/>
                <a:gd name="T91" fmla="*/ 1 h 172"/>
                <a:gd name="T92" fmla="*/ 10351 w 13251"/>
                <a:gd name="T93" fmla="*/ 0 h 172"/>
                <a:gd name="T94" fmla="*/ 10572 w 13251"/>
                <a:gd name="T95" fmla="*/ 1 h 172"/>
                <a:gd name="T96" fmla="*/ 10794 w 13251"/>
                <a:gd name="T97" fmla="*/ 2 h 172"/>
                <a:gd name="T98" fmla="*/ 11015 w 13251"/>
                <a:gd name="T99" fmla="*/ 0 h 172"/>
                <a:gd name="T100" fmla="*/ 11237 w 13251"/>
                <a:gd name="T101" fmla="*/ 1 h 172"/>
                <a:gd name="T102" fmla="*/ 11458 w 13251"/>
                <a:gd name="T103" fmla="*/ 1 h 172"/>
                <a:gd name="T104" fmla="*/ 11679 w 13251"/>
                <a:gd name="T105" fmla="*/ 0 h 172"/>
                <a:gd name="T106" fmla="*/ 11901 w 13251"/>
                <a:gd name="T107" fmla="*/ 1 h 172"/>
                <a:gd name="T108" fmla="*/ 12122 w 13251"/>
                <a:gd name="T109" fmla="*/ 1 h 172"/>
                <a:gd name="T110" fmla="*/ 12343 w 13251"/>
                <a:gd name="T111" fmla="*/ 3 h 172"/>
                <a:gd name="T112" fmla="*/ 12565 w 13251"/>
                <a:gd name="T113" fmla="*/ 2 h 172"/>
                <a:gd name="T114" fmla="*/ 12786 w 13251"/>
                <a:gd name="T115" fmla="*/ 3 h 172"/>
                <a:gd name="T116" fmla="*/ 13008 w 13251"/>
                <a:gd name="T117" fmla="*/ 3 h 172"/>
                <a:gd name="T118" fmla="*/ 13229 w 13251"/>
                <a:gd name="T119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251" h="172">
                  <a:moveTo>
                    <a:pt x="0" y="9"/>
                  </a:moveTo>
                  <a:lnTo>
                    <a:pt x="35" y="8"/>
                  </a:lnTo>
                  <a:lnTo>
                    <a:pt x="79" y="7"/>
                  </a:lnTo>
                  <a:lnTo>
                    <a:pt x="124" y="7"/>
                  </a:lnTo>
                  <a:lnTo>
                    <a:pt x="168" y="7"/>
                  </a:lnTo>
                  <a:lnTo>
                    <a:pt x="212" y="8"/>
                  </a:lnTo>
                  <a:lnTo>
                    <a:pt x="256" y="8"/>
                  </a:lnTo>
                  <a:lnTo>
                    <a:pt x="301" y="10"/>
                  </a:lnTo>
                  <a:lnTo>
                    <a:pt x="345" y="11"/>
                  </a:lnTo>
                  <a:lnTo>
                    <a:pt x="389" y="12"/>
                  </a:lnTo>
                  <a:lnTo>
                    <a:pt x="433" y="14"/>
                  </a:lnTo>
                  <a:lnTo>
                    <a:pt x="478" y="14"/>
                  </a:lnTo>
                  <a:lnTo>
                    <a:pt x="522" y="15"/>
                  </a:lnTo>
                  <a:lnTo>
                    <a:pt x="566" y="14"/>
                  </a:lnTo>
                  <a:lnTo>
                    <a:pt x="611" y="12"/>
                  </a:lnTo>
                  <a:lnTo>
                    <a:pt x="655" y="11"/>
                  </a:lnTo>
                  <a:lnTo>
                    <a:pt x="699" y="10"/>
                  </a:lnTo>
                  <a:lnTo>
                    <a:pt x="743" y="9"/>
                  </a:lnTo>
                  <a:lnTo>
                    <a:pt x="788" y="9"/>
                  </a:lnTo>
                  <a:lnTo>
                    <a:pt x="832" y="9"/>
                  </a:lnTo>
                  <a:lnTo>
                    <a:pt x="876" y="10"/>
                  </a:lnTo>
                  <a:lnTo>
                    <a:pt x="920" y="10"/>
                  </a:lnTo>
                  <a:lnTo>
                    <a:pt x="965" y="11"/>
                  </a:lnTo>
                  <a:lnTo>
                    <a:pt x="1009" y="11"/>
                  </a:lnTo>
                  <a:lnTo>
                    <a:pt x="1053" y="12"/>
                  </a:lnTo>
                  <a:lnTo>
                    <a:pt x="1098" y="13"/>
                  </a:lnTo>
                  <a:lnTo>
                    <a:pt x="1142" y="14"/>
                  </a:lnTo>
                  <a:lnTo>
                    <a:pt x="1186" y="15"/>
                  </a:lnTo>
                  <a:lnTo>
                    <a:pt x="1230" y="16"/>
                  </a:lnTo>
                  <a:lnTo>
                    <a:pt x="1275" y="15"/>
                  </a:lnTo>
                  <a:lnTo>
                    <a:pt x="1319" y="16"/>
                  </a:lnTo>
                  <a:lnTo>
                    <a:pt x="1363" y="16"/>
                  </a:lnTo>
                  <a:lnTo>
                    <a:pt x="1408" y="15"/>
                  </a:lnTo>
                  <a:lnTo>
                    <a:pt x="1452" y="16"/>
                  </a:lnTo>
                  <a:lnTo>
                    <a:pt x="1496" y="16"/>
                  </a:lnTo>
                  <a:lnTo>
                    <a:pt x="1540" y="17"/>
                  </a:lnTo>
                  <a:lnTo>
                    <a:pt x="1585" y="18"/>
                  </a:lnTo>
                  <a:lnTo>
                    <a:pt x="1629" y="19"/>
                  </a:lnTo>
                  <a:lnTo>
                    <a:pt x="1673" y="19"/>
                  </a:lnTo>
                  <a:lnTo>
                    <a:pt x="1717" y="18"/>
                  </a:lnTo>
                  <a:lnTo>
                    <a:pt x="1762" y="16"/>
                  </a:lnTo>
                  <a:lnTo>
                    <a:pt x="1806" y="14"/>
                  </a:lnTo>
                  <a:lnTo>
                    <a:pt x="1850" y="12"/>
                  </a:lnTo>
                  <a:lnTo>
                    <a:pt x="1895" y="10"/>
                  </a:lnTo>
                  <a:lnTo>
                    <a:pt x="1939" y="9"/>
                  </a:lnTo>
                  <a:lnTo>
                    <a:pt x="1983" y="7"/>
                  </a:lnTo>
                  <a:lnTo>
                    <a:pt x="2027" y="7"/>
                  </a:lnTo>
                  <a:lnTo>
                    <a:pt x="2072" y="7"/>
                  </a:lnTo>
                  <a:lnTo>
                    <a:pt x="2116" y="7"/>
                  </a:lnTo>
                  <a:lnTo>
                    <a:pt x="2160" y="8"/>
                  </a:lnTo>
                  <a:lnTo>
                    <a:pt x="2204" y="9"/>
                  </a:lnTo>
                  <a:lnTo>
                    <a:pt x="2249" y="10"/>
                  </a:lnTo>
                  <a:lnTo>
                    <a:pt x="2293" y="12"/>
                  </a:lnTo>
                  <a:lnTo>
                    <a:pt x="2337" y="13"/>
                  </a:lnTo>
                  <a:lnTo>
                    <a:pt x="2382" y="15"/>
                  </a:lnTo>
                  <a:lnTo>
                    <a:pt x="2426" y="16"/>
                  </a:lnTo>
                  <a:lnTo>
                    <a:pt x="2470" y="16"/>
                  </a:lnTo>
                  <a:lnTo>
                    <a:pt x="2514" y="15"/>
                  </a:lnTo>
                  <a:lnTo>
                    <a:pt x="2559" y="15"/>
                  </a:lnTo>
                  <a:lnTo>
                    <a:pt x="2603" y="14"/>
                  </a:lnTo>
                  <a:lnTo>
                    <a:pt x="2647" y="13"/>
                  </a:lnTo>
                  <a:lnTo>
                    <a:pt x="2691" y="12"/>
                  </a:lnTo>
                  <a:lnTo>
                    <a:pt x="2736" y="12"/>
                  </a:lnTo>
                  <a:lnTo>
                    <a:pt x="2780" y="12"/>
                  </a:lnTo>
                  <a:lnTo>
                    <a:pt x="2824" y="13"/>
                  </a:lnTo>
                  <a:lnTo>
                    <a:pt x="2869" y="13"/>
                  </a:lnTo>
                  <a:lnTo>
                    <a:pt x="2913" y="13"/>
                  </a:lnTo>
                  <a:lnTo>
                    <a:pt x="2957" y="12"/>
                  </a:lnTo>
                  <a:lnTo>
                    <a:pt x="3001" y="11"/>
                  </a:lnTo>
                  <a:lnTo>
                    <a:pt x="3046" y="9"/>
                  </a:lnTo>
                  <a:lnTo>
                    <a:pt x="3090" y="7"/>
                  </a:lnTo>
                  <a:lnTo>
                    <a:pt x="3134" y="6"/>
                  </a:lnTo>
                  <a:lnTo>
                    <a:pt x="3179" y="5"/>
                  </a:lnTo>
                  <a:lnTo>
                    <a:pt x="3223" y="4"/>
                  </a:lnTo>
                  <a:lnTo>
                    <a:pt x="3267" y="4"/>
                  </a:lnTo>
                  <a:lnTo>
                    <a:pt x="3311" y="3"/>
                  </a:lnTo>
                  <a:lnTo>
                    <a:pt x="3356" y="4"/>
                  </a:lnTo>
                  <a:lnTo>
                    <a:pt x="3400" y="4"/>
                  </a:lnTo>
                  <a:lnTo>
                    <a:pt x="3444" y="5"/>
                  </a:lnTo>
                  <a:lnTo>
                    <a:pt x="3488" y="5"/>
                  </a:lnTo>
                  <a:lnTo>
                    <a:pt x="3533" y="5"/>
                  </a:lnTo>
                  <a:lnTo>
                    <a:pt x="3577" y="6"/>
                  </a:lnTo>
                  <a:lnTo>
                    <a:pt x="3621" y="6"/>
                  </a:lnTo>
                  <a:lnTo>
                    <a:pt x="3666" y="6"/>
                  </a:lnTo>
                  <a:lnTo>
                    <a:pt x="3710" y="7"/>
                  </a:lnTo>
                  <a:lnTo>
                    <a:pt x="3754" y="7"/>
                  </a:lnTo>
                  <a:lnTo>
                    <a:pt x="3798" y="7"/>
                  </a:lnTo>
                  <a:lnTo>
                    <a:pt x="3843" y="7"/>
                  </a:lnTo>
                  <a:lnTo>
                    <a:pt x="3887" y="6"/>
                  </a:lnTo>
                  <a:lnTo>
                    <a:pt x="3931" y="6"/>
                  </a:lnTo>
                  <a:lnTo>
                    <a:pt x="3975" y="5"/>
                  </a:lnTo>
                  <a:lnTo>
                    <a:pt x="4020" y="5"/>
                  </a:lnTo>
                  <a:lnTo>
                    <a:pt x="4064" y="5"/>
                  </a:lnTo>
                  <a:lnTo>
                    <a:pt x="4108" y="5"/>
                  </a:lnTo>
                  <a:lnTo>
                    <a:pt x="4153" y="5"/>
                  </a:lnTo>
                  <a:lnTo>
                    <a:pt x="4197" y="5"/>
                  </a:lnTo>
                  <a:lnTo>
                    <a:pt x="4241" y="4"/>
                  </a:lnTo>
                  <a:lnTo>
                    <a:pt x="4285" y="4"/>
                  </a:lnTo>
                  <a:lnTo>
                    <a:pt x="4330" y="3"/>
                  </a:lnTo>
                  <a:lnTo>
                    <a:pt x="4374" y="4"/>
                  </a:lnTo>
                  <a:lnTo>
                    <a:pt x="4418" y="4"/>
                  </a:lnTo>
                  <a:lnTo>
                    <a:pt x="4462" y="5"/>
                  </a:lnTo>
                  <a:lnTo>
                    <a:pt x="4507" y="6"/>
                  </a:lnTo>
                  <a:lnTo>
                    <a:pt x="4551" y="7"/>
                  </a:lnTo>
                  <a:lnTo>
                    <a:pt x="4595" y="10"/>
                  </a:lnTo>
                  <a:lnTo>
                    <a:pt x="4640" y="10"/>
                  </a:lnTo>
                  <a:lnTo>
                    <a:pt x="4684" y="11"/>
                  </a:lnTo>
                  <a:lnTo>
                    <a:pt x="4728" y="10"/>
                  </a:lnTo>
                  <a:lnTo>
                    <a:pt x="4772" y="9"/>
                  </a:lnTo>
                  <a:lnTo>
                    <a:pt x="4817" y="9"/>
                  </a:lnTo>
                  <a:lnTo>
                    <a:pt x="4861" y="8"/>
                  </a:lnTo>
                  <a:lnTo>
                    <a:pt x="4905" y="7"/>
                  </a:lnTo>
                  <a:lnTo>
                    <a:pt x="4949" y="7"/>
                  </a:lnTo>
                  <a:lnTo>
                    <a:pt x="4994" y="7"/>
                  </a:lnTo>
                  <a:lnTo>
                    <a:pt x="5038" y="6"/>
                  </a:lnTo>
                  <a:lnTo>
                    <a:pt x="5082" y="5"/>
                  </a:lnTo>
                  <a:lnTo>
                    <a:pt x="5127" y="5"/>
                  </a:lnTo>
                  <a:lnTo>
                    <a:pt x="5171" y="4"/>
                  </a:lnTo>
                  <a:lnTo>
                    <a:pt x="5215" y="3"/>
                  </a:lnTo>
                  <a:lnTo>
                    <a:pt x="5259" y="2"/>
                  </a:lnTo>
                  <a:lnTo>
                    <a:pt x="5304" y="1"/>
                  </a:lnTo>
                  <a:lnTo>
                    <a:pt x="5348" y="0"/>
                  </a:lnTo>
                  <a:lnTo>
                    <a:pt x="5392" y="0"/>
                  </a:lnTo>
                  <a:lnTo>
                    <a:pt x="5437" y="0"/>
                  </a:lnTo>
                  <a:lnTo>
                    <a:pt x="5481" y="0"/>
                  </a:lnTo>
                  <a:lnTo>
                    <a:pt x="5525" y="1"/>
                  </a:lnTo>
                  <a:lnTo>
                    <a:pt x="5569" y="1"/>
                  </a:lnTo>
                  <a:lnTo>
                    <a:pt x="5614" y="2"/>
                  </a:lnTo>
                  <a:lnTo>
                    <a:pt x="5658" y="4"/>
                  </a:lnTo>
                  <a:lnTo>
                    <a:pt x="5702" y="5"/>
                  </a:lnTo>
                  <a:lnTo>
                    <a:pt x="5746" y="6"/>
                  </a:lnTo>
                  <a:lnTo>
                    <a:pt x="5791" y="7"/>
                  </a:lnTo>
                  <a:lnTo>
                    <a:pt x="5835" y="8"/>
                  </a:lnTo>
                  <a:lnTo>
                    <a:pt x="5879" y="8"/>
                  </a:lnTo>
                  <a:lnTo>
                    <a:pt x="5924" y="7"/>
                  </a:lnTo>
                  <a:lnTo>
                    <a:pt x="5968" y="7"/>
                  </a:lnTo>
                  <a:lnTo>
                    <a:pt x="6012" y="6"/>
                  </a:lnTo>
                  <a:lnTo>
                    <a:pt x="6056" y="5"/>
                  </a:lnTo>
                  <a:lnTo>
                    <a:pt x="6101" y="5"/>
                  </a:lnTo>
                  <a:lnTo>
                    <a:pt x="6145" y="4"/>
                  </a:lnTo>
                  <a:lnTo>
                    <a:pt x="6189" y="4"/>
                  </a:lnTo>
                  <a:lnTo>
                    <a:pt x="6233" y="4"/>
                  </a:lnTo>
                  <a:lnTo>
                    <a:pt x="6278" y="4"/>
                  </a:lnTo>
                  <a:lnTo>
                    <a:pt x="6322" y="3"/>
                  </a:lnTo>
                  <a:lnTo>
                    <a:pt x="6366" y="4"/>
                  </a:lnTo>
                  <a:lnTo>
                    <a:pt x="6411" y="6"/>
                  </a:lnTo>
                  <a:lnTo>
                    <a:pt x="6455" y="9"/>
                  </a:lnTo>
                  <a:lnTo>
                    <a:pt x="6499" y="15"/>
                  </a:lnTo>
                  <a:lnTo>
                    <a:pt x="6543" y="26"/>
                  </a:lnTo>
                  <a:lnTo>
                    <a:pt x="6588" y="42"/>
                  </a:lnTo>
                  <a:lnTo>
                    <a:pt x="6632" y="65"/>
                  </a:lnTo>
                  <a:lnTo>
                    <a:pt x="6676" y="91"/>
                  </a:lnTo>
                  <a:lnTo>
                    <a:pt x="6720" y="125"/>
                  </a:lnTo>
                  <a:lnTo>
                    <a:pt x="6765" y="153"/>
                  </a:lnTo>
                  <a:lnTo>
                    <a:pt x="6809" y="168"/>
                  </a:lnTo>
                  <a:lnTo>
                    <a:pt x="6853" y="172"/>
                  </a:lnTo>
                  <a:lnTo>
                    <a:pt x="6898" y="158"/>
                  </a:lnTo>
                  <a:lnTo>
                    <a:pt x="6942" y="140"/>
                  </a:lnTo>
                  <a:lnTo>
                    <a:pt x="6986" y="116"/>
                  </a:lnTo>
                  <a:lnTo>
                    <a:pt x="7030" y="94"/>
                  </a:lnTo>
                  <a:lnTo>
                    <a:pt x="7075" y="73"/>
                  </a:lnTo>
                  <a:lnTo>
                    <a:pt x="7119" y="55"/>
                  </a:lnTo>
                  <a:lnTo>
                    <a:pt x="7163" y="40"/>
                  </a:lnTo>
                  <a:lnTo>
                    <a:pt x="7208" y="28"/>
                  </a:lnTo>
                  <a:lnTo>
                    <a:pt x="7252" y="21"/>
                  </a:lnTo>
                  <a:lnTo>
                    <a:pt x="7296" y="16"/>
                  </a:lnTo>
                  <a:lnTo>
                    <a:pt x="7340" y="12"/>
                  </a:lnTo>
                  <a:lnTo>
                    <a:pt x="7385" y="9"/>
                  </a:lnTo>
                  <a:lnTo>
                    <a:pt x="7429" y="7"/>
                  </a:lnTo>
                  <a:lnTo>
                    <a:pt x="7473" y="6"/>
                  </a:lnTo>
                  <a:lnTo>
                    <a:pt x="7517" y="5"/>
                  </a:lnTo>
                  <a:lnTo>
                    <a:pt x="7562" y="5"/>
                  </a:lnTo>
                  <a:lnTo>
                    <a:pt x="7606" y="5"/>
                  </a:lnTo>
                  <a:lnTo>
                    <a:pt x="7650" y="6"/>
                  </a:lnTo>
                  <a:lnTo>
                    <a:pt x="7695" y="7"/>
                  </a:lnTo>
                  <a:lnTo>
                    <a:pt x="7739" y="7"/>
                  </a:lnTo>
                  <a:lnTo>
                    <a:pt x="7783" y="8"/>
                  </a:lnTo>
                  <a:lnTo>
                    <a:pt x="7827" y="9"/>
                  </a:lnTo>
                  <a:lnTo>
                    <a:pt x="7872" y="9"/>
                  </a:lnTo>
                  <a:lnTo>
                    <a:pt x="7916" y="9"/>
                  </a:lnTo>
                  <a:lnTo>
                    <a:pt x="7960" y="9"/>
                  </a:lnTo>
                  <a:lnTo>
                    <a:pt x="8004" y="9"/>
                  </a:lnTo>
                  <a:lnTo>
                    <a:pt x="8049" y="8"/>
                  </a:lnTo>
                  <a:lnTo>
                    <a:pt x="8093" y="7"/>
                  </a:lnTo>
                  <a:lnTo>
                    <a:pt x="8137" y="7"/>
                  </a:lnTo>
                  <a:lnTo>
                    <a:pt x="8182" y="6"/>
                  </a:lnTo>
                  <a:lnTo>
                    <a:pt x="8226" y="6"/>
                  </a:lnTo>
                  <a:lnTo>
                    <a:pt x="8270" y="5"/>
                  </a:lnTo>
                  <a:lnTo>
                    <a:pt x="8314" y="4"/>
                  </a:lnTo>
                  <a:lnTo>
                    <a:pt x="8359" y="3"/>
                  </a:lnTo>
                  <a:lnTo>
                    <a:pt x="8403" y="2"/>
                  </a:lnTo>
                  <a:lnTo>
                    <a:pt x="8447" y="2"/>
                  </a:lnTo>
                  <a:lnTo>
                    <a:pt x="8491" y="1"/>
                  </a:lnTo>
                  <a:lnTo>
                    <a:pt x="8536" y="1"/>
                  </a:lnTo>
                  <a:lnTo>
                    <a:pt x="8580" y="1"/>
                  </a:lnTo>
                  <a:lnTo>
                    <a:pt x="8624" y="0"/>
                  </a:lnTo>
                  <a:lnTo>
                    <a:pt x="8669" y="0"/>
                  </a:lnTo>
                  <a:lnTo>
                    <a:pt x="8713" y="0"/>
                  </a:lnTo>
                  <a:lnTo>
                    <a:pt x="8757" y="0"/>
                  </a:lnTo>
                  <a:lnTo>
                    <a:pt x="8801" y="0"/>
                  </a:lnTo>
                  <a:lnTo>
                    <a:pt x="8846" y="0"/>
                  </a:lnTo>
                  <a:lnTo>
                    <a:pt x="8890" y="1"/>
                  </a:lnTo>
                  <a:lnTo>
                    <a:pt x="8934" y="1"/>
                  </a:lnTo>
                  <a:lnTo>
                    <a:pt x="8978" y="1"/>
                  </a:lnTo>
                  <a:lnTo>
                    <a:pt x="9023" y="1"/>
                  </a:lnTo>
                  <a:lnTo>
                    <a:pt x="9067" y="1"/>
                  </a:lnTo>
                  <a:lnTo>
                    <a:pt x="9111" y="1"/>
                  </a:lnTo>
                  <a:lnTo>
                    <a:pt x="9156" y="1"/>
                  </a:lnTo>
                  <a:lnTo>
                    <a:pt x="9200" y="1"/>
                  </a:lnTo>
                  <a:lnTo>
                    <a:pt x="9244" y="1"/>
                  </a:lnTo>
                  <a:lnTo>
                    <a:pt x="9288" y="0"/>
                  </a:lnTo>
                  <a:lnTo>
                    <a:pt x="9333" y="1"/>
                  </a:lnTo>
                  <a:lnTo>
                    <a:pt x="9377" y="1"/>
                  </a:lnTo>
                  <a:lnTo>
                    <a:pt x="9421" y="1"/>
                  </a:lnTo>
                  <a:lnTo>
                    <a:pt x="9466" y="1"/>
                  </a:lnTo>
                  <a:lnTo>
                    <a:pt x="9510" y="1"/>
                  </a:lnTo>
                  <a:lnTo>
                    <a:pt x="9554" y="2"/>
                  </a:lnTo>
                  <a:lnTo>
                    <a:pt x="9598" y="2"/>
                  </a:lnTo>
                  <a:lnTo>
                    <a:pt x="9643" y="4"/>
                  </a:lnTo>
                  <a:lnTo>
                    <a:pt x="9687" y="4"/>
                  </a:lnTo>
                  <a:lnTo>
                    <a:pt x="9731" y="5"/>
                  </a:lnTo>
                  <a:lnTo>
                    <a:pt x="9775" y="6"/>
                  </a:lnTo>
                  <a:lnTo>
                    <a:pt x="9820" y="6"/>
                  </a:lnTo>
                  <a:lnTo>
                    <a:pt x="9864" y="5"/>
                  </a:lnTo>
                  <a:lnTo>
                    <a:pt x="9908" y="4"/>
                  </a:lnTo>
                  <a:lnTo>
                    <a:pt x="9953" y="3"/>
                  </a:lnTo>
                  <a:lnTo>
                    <a:pt x="9997" y="2"/>
                  </a:lnTo>
                  <a:lnTo>
                    <a:pt x="10041" y="1"/>
                  </a:lnTo>
                  <a:lnTo>
                    <a:pt x="10085" y="1"/>
                  </a:lnTo>
                  <a:lnTo>
                    <a:pt x="10130" y="1"/>
                  </a:lnTo>
                  <a:lnTo>
                    <a:pt x="10174" y="1"/>
                  </a:lnTo>
                  <a:lnTo>
                    <a:pt x="10218" y="0"/>
                  </a:lnTo>
                  <a:lnTo>
                    <a:pt x="10262" y="0"/>
                  </a:lnTo>
                  <a:lnTo>
                    <a:pt x="10307" y="0"/>
                  </a:lnTo>
                  <a:lnTo>
                    <a:pt x="10351" y="0"/>
                  </a:lnTo>
                  <a:lnTo>
                    <a:pt x="10395" y="0"/>
                  </a:lnTo>
                  <a:lnTo>
                    <a:pt x="10440" y="0"/>
                  </a:lnTo>
                  <a:lnTo>
                    <a:pt x="10484" y="0"/>
                  </a:lnTo>
                  <a:lnTo>
                    <a:pt x="10528" y="1"/>
                  </a:lnTo>
                  <a:lnTo>
                    <a:pt x="10572" y="1"/>
                  </a:lnTo>
                  <a:lnTo>
                    <a:pt x="10617" y="1"/>
                  </a:lnTo>
                  <a:lnTo>
                    <a:pt x="10661" y="2"/>
                  </a:lnTo>
                  <a:lnTo>
                    <a:pt x="10705" y="2"/>
                  </a:lnTo>
                  <a:lnTo>
                    <a:pt x="10749" y="1"/>
                  </a:lnTo>
                  <a:lnTo>
                    <a:pt x="10794" y="2"/>
                  </a:lnTo>
                  <a:lnTo>
                    <a:pt x="10838" y="1"/>
                  </a:lnTo>
                  <a:lnTo>
                    <a:pt x="10882" y="1"/>
                  </a:lnTo>
                  <a:lnTo>
                    <a:pt x="10927" y="1"/>
                  </a:lnTo>
                  <a:lnTo>
                    <a:pt x="10971" y="1"/>
                  </a:lnTo>
                  <a:lnTo>
                    <a:pt x="11015" y="0"/>
                  </a:lnTo>
                  <a:lnTo>
                    <a:pt x="11059" y="0"/>
                  </a:lnTo>
                  <a:lnTo>
                    <a:pt x="11104" y="0"/>
                  </a:lnTo>
                  <a:lnTo>
                    <a:pt x="11148" y="0"/>
                  </a:lnTo>
                  <a:lnTo>
                    <a:pt x="11192" y="0"/>
                  </a:lnTo>
                  <a:lnTo>
                    <a:pt x="11237" y="1"/>
                  </a:lnTo>
                  <a:lnTo>
                    <a:pt x="11281" y="1"/>
                  </a:lnTo>
                  <a:lnTo>
                    <a:pt x="11325" y="1"/>
                  </a:lnTo>
                  <a:lnTo>
                    <a:pt x="11369" y="1"/>
                  </a:lnTo>
                  <a:lnTo>
                    <a:pt x="11414" y="1"/>
                  </a:lnTo>
                  <a:lnTo>
                    <a:pt x="11458" y="1"/>
                  </a:lnTo>
                  <a:lnTo>
                    <a:pt x="11502" y="1"/>
                  </a:lnTo>
                  <a:lnTo>
                    <a:pt x="11546" y="0"/>
                  </a:lnTo>
                  <a:lnTo>
                    <a:pt x="11591" y="1"/>
                  </a:lnTo>
                  <a:lnTo>
                    <a:pt x="11635" y="0"/>
                  </a:lnTo>
                  <a:lnTo>
                    <a:pt x="11679" y="0"/>
                  </a:lnTo>
                  <a:lnTo>
                    <a:pt x="11724" y="0"/>
                  </a:lnTo>
                  <a:lnTo>
                    <a:pt x="11768" y="0"/>
                  </a:lnTo>
                  <a:lnTo>
                    <a:pt x="11812" y="0"/>
                  </a:lnTo>
                  <a:lnTo>
                    <a:pt x="11856" y="1"/>
                  </a:lnTo>
                  <a:lnTo>
                    <a:pt x="11901" y="1"/>
                  </a:lnTo>
                  <a:lnTo>
                    <a:pt x="11945" y="1"/>
                  </a:lnTo>
                  <a:lnTo>
                    <a:pt x="11989" y="1"/>
                  </a:lnTo>
                  <a:lnTo>
                    <a:pt x="12033" y="1"/>
                  </a:lnTo>
                  <a:lnTo>
                    <a:pt x="12078" y="1"/>
                  </a:lnTo>
                  <a:lnTo>
                    <a:pt x="12122" y="1"/>
                  </a:lnTo>
                  <a:lnTo>
                    <a:pt x="12166" y="1"/>
                  </a:lnTo>
                  <a:lnTo>
                    <a:pt x="12211" y="2"/>
                  </a:lnTo>
                  <a:lnTo>
                    <a:pt x="12255" y="3"/>
                  </a:lnTo>
                  <a:lnTo>
                    <a:pt x="12299" y="3"/>
                  </a:lnTo>
                  <a:lnTo>
                    <a:pt x="12343" y="3"/>
                  </a:lnTo>
                  <a:lnTo>
                    <a:pt x="12388" y="4"/>
                  </a:lnTo>
                  <a:lnTo>
                    <a:pt x="12432" y="3"/>
                  </a:lnTo>
                  <a:lnTo>
                    <a:pt x="12476" y="3"/>
                  </a:lnTo>
                  <a:lnTo>
                    <a:pt x="12520" y="3"/>
                  </a:lnTo>
                  <a:lnTo>
                    <a:pt x="12565" y="2"/>
                  </a:lnTo>
                  <a:lnTo>
                    <a:pt x="12609" y="3"/>
                  </a:lnTo>
                  <a:lnTo>
                    <a:pt x="12653" y="3"/>
                  </a:lnTo>
                  <a:lnTo>
                    <a:pt x="12698" y="3"/>
                  </a:lnTo>
                  <a:lnTo>
                    <a:pt x="12742" y="3"/>
                  </a:lnTo>
                  <a:lnTo>
                    <a:pt x="12786" y="3"/>
                  </a:lnTo>
                  <a:lnTo>
                    <a:pt x="12830" y="4"/>
                  </a:lnTo>
                  <a:lnTo>
                    <a:pt x="12875" y="4"/>
                  </a:lnTo>
                  <a:lnTo>
                    <a:pt x="12919" y="4"/>
                  </a:lnTo>
                  <a:lnTo>
                    <a:pt x="12963" y="4"/>
                  </a:lnTo>
                  <a:lnTo>
                    <a:pt x="13008" y="3"/>
                  </a:lnTo>
                  <a:lnTo>
                    <a:pt x="13052" y="3"/>
                  </a:lnTo>
                  <a:lnTo>
                    <a:pt x="13096" y="3"/>
                  </a:lnTo>
                  <a:lnTo>
                    <a:pt x="13140" y="2"/>
                  </a:lnTo>
                  <a:lnTo>
                    <a:pt x="13185" y="2"/>
                  </a:lnTo>
                  <a:lnTo>
                    <a:pt x="13229" y="2"/>
                  </a:lnTo>
                  <a:lnTo>
                    <a:pt x="13251" y="2"/>
                  </a:lnTo>
                </a:path>
              </a:pathLst>
            </a:custGeom>
            <a:ln w="63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702">
              <a:extLst>
                <a:ext uri="{FF2B5EF4-FFF2-40B4-BE49-F238E27FC236}">
                  <a16:creationId xmlns:a16="http://schemas.microsoft.com/office/drawing/2014/main" id="{001180C1-A45F-3DEE-9DBC-23D87CE9F0D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965198" y="2296055"/>
              <a:ext cx="1287463" cy="542925"/>
            </a:xfrm>
            <a:custGeom>
              <a:avLst/>
              <a:gdLst>
                <a:gd name="T0" fmla="*/ 167 w 13250"/>
                <a:gd name="T1" fmla="*/ 134 h 8634"/>
                <a:gd name="T2" fmla="*/ 389 w 13250"/>
                <a:gd name="T3" fmla="*/ 200 h 8634"/>
                <a:gd name="T4" fmla="*/ 610 w 13250"/>
                <a:gd name="T5" fmla="*/ 156 h 8634"/>
                <a:gd name="T6" fmla="*/ 831 w 13250"/>
                <a:gd name="T7" fmla="*/ 153 h 8634"/>
                <a:gd name="T8" fmla="*/ 1053 w 13250"/>
                <a:gd name="T9" fmla="*/ 196 h 8634"/>
                <a:gd name="T10" fmla="*/ 1274 w 13250"/>
                <a:gd name="T11" fmla="*/ 207 h 8634"/>
                <a:gd name="T12" fmla="*/ 1496 w 13250"/>
                <a:gd name="T13" fmla="*/ 225 h 8634"/>
                <a:gd name="T14" fmla="*/ 1717 w 13250"/>
                <a:gd name="T15" fmla="*/ 173 h 8634"/>
                <a:gd name="T16" fmla="*/ 1938 w 13250"/>
                <a:gd name="T17" fmla="*/ 114 h 8634"/>
                <a:gd name="T18" fmla="*/ 2160 w 13250"/>
                <a:gd name="T19" fmla="*/ 142 h 8634"/>
                <a:gd name="T20" fmla="*/ 2381 w 13250"/>
                <a:gd name="T21" fmla="*/ 208 h 8634"/>
                <a:gd name="T22" fmla="*/ 2602 w 13250"/>
                <a:gd name="T23" fmla="*/ 159 h 8634"/>
                <a:gd name="T24" fmla="*/ 2824 w 13250"/>
                <a:gd name="T25" fmla="*/ 159 h 8634"/>
                <a:gd name="T26" fmla="*/ 3045 w 13250"/>
                <a:gd name="T27" fmla="*/ 83 h 8634"/>
                <a:gd name="T28" fmla="*/ 3267 w 13250"/>
                <a:gd name="T29" fmla="*/ 60 h 8634"/>
                <a:gd name="T30" fmla="*/ 3488 w 13250"/>
                <a:gd name="T31" fmla="*/ 89 h 8634"/>
                <a:gd name="T32" fmla="*/ 3709 w 13250"/>
                <a:gd name="T33" fmla="*/ 100 h 8634"/>
                <a:gd name="T34" fmla="*/ 3931 w 13250"/>
                <a:gd name="T35" fmla="*/ 72 h 8634"/>
                <a:gd name="T36" fmla="*/ 4152 w 13250"/>
                <a:gd name="T37" fmla="*/ 65 h 8634"/>
                <a:gd name="T38" fmla="*/ 4373 w 13250"/>
                <a:gd name="T39" fmla="*/ 63 h 8634"/>
                <a:gd name="T40" fmla="*/ 4595 w 13250"/>
                <a:gd name="T41" fmla="*/ 125 h 8634"/>
                <a:gd name="T42" fmla="*/ 4816 w 13250"/>
                <a:gd name="T43" fmla="*/ 102 h 8634"/>
                <a:gd name="T44" fmla="*/ 5038 w 13250"/>
                <a:gd name="T45" fmla="*/ 70 h 8634"/>
                <a:gd name="T46" fmla="*/ 5259 w 13250"/>
                <a:gd name="T47" fmla="*/ 16 h 8634"/>
                <a:gd name="T48" fmla="*/ 5480 w 13250"/>
                <a:gd name="T49" fmla="*/ 26 h 8634"/>
                <a:gd name="T50" fmla="*/ 5702 w 13250"/>
                <a:gd name="T51" fmla="*/ 90 h 8634"/>
                <a:gd name="T52" fmla="*/ 5923 w 13250"/>
                <a:gd name="T53" fmla="*/ 81 h 8634"/>
                <a:gd name="T54" fmla="*/ 6144 w 13250"/>
                <a:gd name="T55" fmla="*/ 57 h 8634"/>
                <a:gd name="T56" fmla="*/ 6366 w 13250"/>
                <a:gd name="T57" fmla="*/ 71 h 8634"/>
                <a:gd name="T58" fmla="*/ 6587 w 13250"/>
                <a:gd name="T59" fmla="*/ 785 h 8634"/>
                <a:gd name="T60" fmla="*/ 6809 w 13250"/>
                <a:gd name="T61" fmla="*/ 1715 h 8634"/>
                <a:gd name="T62" fmla="*/ 7030 w 13250"/>
                <a:gd name="T63" fmla="*/ 1270 h 8634"/>
                <a:gd name="T64" fmla="*/ 7251 w 13250"/>
                <a:gd name="T65" fmla="*/ 4781 h 8634"/>
                <a:gd name="T66" fmla="*/ 7473 w 13250"/>
                <a:gd name="T67" fmla="*/ 8634 h 8634"/>
                <a:gd name="T68" fmla="*/ 7694 w 13250"/>
                <a:gd name="T69" fmla="*/ 1712 h 8634"/>
                <a:gd name="T70" fmla="*/ 7915 w 13250"/>
                <a:gd name="T71" fmla="*/ 183 h 8634"/>
                <a:gd name="T72" fmla="*/ 8137 w 13250"/>
                <a:gd name="T73" fmla="*/ 115 h 8634"/>
                <a:gd name="T74" fmla="*/ 8358 w 13250"/>
                <a:gd name="T75" fmla="*/ 49 h 8634"/>
                <a:gd name="T76" fmla="*/ 8580 w 13250"/>
                <a:gd name="T77" fmla="*/ 28 h 8634"/>
                <a:gd name="T78" fmla="*/ 8801 w 13250"/>
                <a:gd name="T79" fmla="*/ 35 h 8634"/>
                <a:gd name="T80" fmla="*/ 9022 w 13250"/>
                <a:gd name="T81" fmla="*/ 25 h 8634"/>
                <a:gd name="T82" fmla="*/ 9244 w 13250"/>
                <a:gd name="T83" fmla="*/ 22 h 8634"/>
                <a:gd name="T84" fmla="*/ 9465 w 13250"/>
                <a:gd name="T85" fmla="*/ 35 h 8634"/>
                <a:gd name="T86" fmla="*/ 9686 w 13250"/>
                <a:gd name="T87" fmla="*/ 79 h 8634"/>
                <a:gd name="T88" fmla="*/ 9908 w 13250"/>
                <a:gd name="T89" fmla="*/ 36 h 8634"/>
                <a:gd name="T90" fmla="*/ 10129 w 13250"/>
                <a:gd name="T91" fmla="*/ 12 h 8634"/>
                <a:gd name="T92" fmla="*/ 10351 w 13250"/>
                <a:gd name="T93" fmla="*/ 12 h 8634"/>
                <a:gd name="T94" fmla="*/ 10572 w 13250"/>
                <a:gd name="T95" fmla="*/ 32 h 8634"/>
                <a:gd name="T96" fmla="*/ 10793 w 13250"/>
                <a:gd name="T97" fmla="*/ 20 h 8634"/>
                <a:gd name="T98" fmla="*/ 11015 w 13250"/>
                <a:gd name="T99" fmla="*/ 10 h 8634"/>
                <a:gd name="T100" fmla="*/ 11236 w 13250"/>
                <a:gd name="T101" fmla="*/ 15 h 8634"/>
                <a:gd name="T102" fmla="*/ 11457 w 13250"/>
                <a:gd name="T103" fmla="*/ 7 h 8634"/>
                <a:gd name="T104" fmla="*/ 11679 w 13250"/>
                <a:gd name="T105" fmla="*/ 7 h 8634"/>
                <a:gd name="T106" fmla="*/ 11900 w 13250"/>
                <a:gd name="T107" fmla="*/ 12 h 8634"/>
                <a:gd name="T108" fmla="*/ 12122 w 13250"/>
                <a:gd name="T109" fmla="*/ 22 h 8634"/>
                <a:gd name="T110" fmla="*/ 12343 w 13250"/>
                <a:gd name="T111" fmla="*/ 34 h 8634"/>
                <a:gd name="T112" fmla="*/ 12564 w 13250"/>
                <a:gd name="T113" fmla="*/ 20 h 8634"/>
                <a:gd name="T114" fmla="*/ 12786 w 13250"/>
                <a:gd name="T115" fmla="*/ 40 h 8634"/>
                <a:gd name="T116" fmla="*/ 13007 w 13250"/>
                <a:gd name="T117" fmla="*/ 23 h 8634"/>
                <a:gd name="T118" fmla="*/ 13228 w 13250"/>
                <a:gd name="T119" fmla="*/ 18 h 8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250" h="8634">
                  <a:moveTo>
                    <a:pt x="0" y="128"/>
                  </a:moveTo>
                  <a:lnTo>
                    <a:pt x="35" y="128"/>
                  </a:lnTo>
                  <a:lnTo>
                    <a:pt x="79" y="125"/>
                  </a:lnTo>
                  <a:lnTo>
                    <a:pt x="123" y="136"/>
                  </a:lnTo>
                  <a:lnTo>
                    <a:pt x="167" y="134"/>
                  </a:lnTo>
                  <a:lnTo>
                    <a:pt x="212" y="153"/>
                  </a:lnTo>
                  <a:lnTo>
                    <a:pt x="256" y="166"/>
                  </a:lnTo>
                  <a:lnTo>
                    <a:pt x="300" y="185"/>
                  </a:lnTo>
                  <a:lnTo>
                    <a:pt x="344" y="198"/>
                  </a:lnTo>
                  <a:lnTo>
                    <a:pt x="389" y="200"/>
                  </a:lnTo>
                  <a:lnTo>
                    <a:pt x="433" y="201"/>
                  </a:lnTo>
                  <a:lnTo>
                    <a:pt x="477" y="191"/>
                  </a:lnTo>
                  <a:lnTo>
                    <a:pt x="522" y="179"/>
                  </a:lnTo>
                  <a:lnTo>
                    <a:pt x="566" y="165"/>
                  </a:lnTo>
                  <a:lnTo>
                    <a:pt x="610" y="156"/>
                  </a:lnTo>
                  <a:lnTo>
                    <a:pt x="654" y="149"/>
                  </a:lnTo>
                  <a:lnTo>
                    <a:pt x="699" y="146"/>
                  </a:lnTo>
                  <a:lnTo>
                    <a:pt x="743" y="147"/>
                  </a:lnTo>
                  <a:lnTo>
                    <a:pt x="787" y="151"/>
                  </a:lnTo>
                  <a:lnTo>
                    <a:pt x="831" y="153"/>
                  </a:lnTo>
                  <a:lnTo>
                    <a:pt x="876" y="163"/>
                  </a:lnTo>
                  <a:lnTo>
                    <a:pt x="920" y="164"/>
                  </a:lnTo>
                  <a:lnTo>
                    <a:pt x="964" y="181"/>
                  </a:lnTo>
                  <a:lnTo>
                    <a:pt x="1009" y="188"/>
                  </a:lnTo>
                  <a:lnTo>
                    <a:pt x="1053" y="196"/>
                  </a:lnTo>
                  <a:lnTo>
                    <a:pt x="1097" y="200"/>
                  </a:lnTo>
                  <a:lnTo>
                    <a:pt x="1141" y="211"/>
                  </a:lnTo>
                  <a:lnTo>
                    <a:pt x="1186" y="209"/>
                  </a:lnTo>
                  <a:lnTo>
                    <a:pt x="1230" y="206"/>
                  </a:lnTo>
                  <a:lnTo>
                    <a:pt x="1274" y="207"/>
                  </a:lnTo>
                  <a:lnTo>
                    <a:pt x="1318" y="202"/>
                  </a:lnTo>
                  <a:lnTo>
                    <a:pt x="1363" y="208"/>
                  </a:lnTo>
                  <a:lnTo>
                    <a:pt x="1407" y="207"/>
                  </a:lnTo>
                  <a:lnTo>
                    <a:pt x="1451" y="215"/>
                  </a:lnTo>
                  <a:lnTo>
                    <a:pt x="1496" y="225"/>
                  </a:lnTo>
                  <a:lnTo>
                    <a:pt x="1540" y="226"/>
                  </a:lnTo>
                  <a:lnTo>
                    <a:pt x="1584" y="228"/>
                  </a:lnTo>
                  <a:lnTo>
                    <a:pt x="1628" y="214"/>
                  </a:lnTo>
                  <a:lnTo>
                    <a:pt x="1673" y="196"/>
                  </a:lnTo>
                  <a:lnTo>
                    <a:pt x="1717" y="173"/>
                  </a:lnTo>
                  <a:lnTo>
                    <a:pt x="1761" y="158"/>
                  </a:lnTo>
                  <a:lnTo>
                    <a:pt x="1806" y="138"/>
                  </a:lnTo>
                  <a:lnTo>
                    <a:pt x="1850" y="131"/>
                  </a:lnTo>
                  <a:lnTo>
                    <a:pt x="1894" y="120"/>
                  </a:lnTo>
                  <a:lnTo>
                    <a:pt x="1938" y="114"/>
                  </a:lnTo>
                  <a:lnTo>
                    <a:pt x="1983" y="111"/>
                  </a:lnTo>
                  <a:lnTo>
                    <a:pt x="2027" y="113"/>
                  </a:lnTo>
                  <a:lnTo>
                    <a:pt x="2071" y="117"/>
                  </a:lnTo>
                  <a:lnTo>
                    <a:pt x="2115" y="129"/>
                  </a:lnTo>
                  <a:lnTo>
                    <a:pt x="2160" y="142"/>
                  </a:lnTo>
                  <a:lnTo>
                    <a:pt x="2204" y="157"/>
                  </a:lnTo>
                  <a:lnTo>
                    <a:pt x="2248" y="177"/>
                  </a:lnTo>
                  <a:lnTo>
                    <a:pt x="2293" y="190"/>
                  </a:lnTo>
                  <a:lnTo>
                    <a:pt x="2337" y="199"/>
                  </a:lnTo>
                  <a:lnTo>
                    <a:pt x="2381" y="208"/>
                  </a:lnTo>
                  <a:lnTo>
                    <a:pt x="2425" y="204"/>
                  </a:lnTo>
                  <a:lnTo>
                    <a:pt x="2470" y="192"/>
                  </a:lnTo>
                  <a:lnTo>
                    <a:pt x="2514" y="178"/>
                  </a:lnTo>
                  <a:lnTo>
                    <a:pt x="2558" y="170"/>
                  </a:lnTo>
                  <a:lnTo>
                    <a:pt x="2602" y="159"/>
                  </a:lnTo>
                  <a:lnTo>
                    <a:pt x="2647" y="156"/>
                  </a:lnTo>
                  <a:lnTo>
                    <a:pt x="2691" y="162"/>
                  </a:lnTo>
                  <a:lnTo>
                    <a:pt x="2735" y="156"/>
                  </a:lnTo>
                  <a:lnTo>
                    <a:pt x="2780" y="165"/>
                  </a:lnTo>
                  <a:lnTo>
                    <a:pt x="2824" y="159"/>
                  </a:lnTo>
                  <a:lnTo>
                    <a:pt x="2868" y="157"/>
                  </a:lnTo>
                  <a:lnTo>
                    <a:pt x="2912" y="138"/>
                  </a:lnTo>
                  <a:lnTo>
                    <a:pt x="2957" y="116"/>
                  </a:lnTo>
                  <a:lnTo>
                    <a:pt x="3001" y="101"/>
                  </a:lnTo>
                  <a:lnTo>
                    <a:pt x="3045" y="83"/>
                  </a:lnTo>
                  <a:lnTo>
                    <a:pt x="3089" y="67"/>
                  </a:lnTo>
                  <a:lnTo>
                    <a:pt x="3134" y="63"/>
                  </a:lnTo>
                  <a:lnTo>
                    <a:pt x="3178" y="60"/>
                  </a:lnTo>
                  <a:lnTo>
                    <a:pt x="3222" y="58"/>
                  </a:lnTo>
                  <a:lnTo>
                    <a:pt x="3267" y="60"/>
                  </a:lnTo>
                  <a:lnTo>
                    <a:pt x="3311" y="68"/>
                  </a:lnTo>
                  <a:lnTo>
                    <a:pt x="3355" y="70"/>
                  </a:lnTo>
                  <a:lnTo>
                    <a:pt x="3399" y="75"/>
                  </a:lnTo>
                  <a:lnTo>
                    <a:pt x="3444" y="78"/>
                  </a:lnTo>
                  <a:lnTo>
                    <a:pt x="3488" y="89"/>
                  </a:lnTo>
                  <a:lnTo>
                    <a:pt x="3532" y="90"/>
                  </a:lnTo>
                  <a:lnTo>
                    <a:pt x="3576" y="95"/>
                  </a:lnTo>
                  <a:lnTo>
                    <a:pt x="3621" y="96"/>
                  </a:lnTo>
                  <a:lnTo>
                    <a:pt x="3665" y="105"/>
                  </a:lnTo>
                  <a:lnTo>
                    <a:pt x="3709" y="100"/>
                  </a:lnTo>
                  <a:lnTo>
                    <a:pt x="3754" y="95"/>
                  </a:lnTo>
                  <a:lnTo>
                    <a:pt x="3798" y="91"/>
                  </a:lnTo>
                  <a:lnTo>
                    <a:pt x="3842" y="84"/>
                  </a:lnTo>
                  <a:lnTo>
                    <a:pt x="3886" y="74"/>
                  </a:lnTo>
                  <a:lnTo>
                    <a:pt x="3931" y="72"/>
                  </a:lnTo>
                  <a:lnTo>
                    <a:pt x="3975" y="70"/>
                  </a:lnTo>
                  <a:lnTo>
                    <a:pt x="4019" y="67"/>
                  </a:lnTo>
                  <a:lnTo>
                    <a:pt x="4064" y="70"/>
                  </a:lnTo>
                  <a:lnTo>
                    <a:pt x="4108" y="67"/>
                  </a:lnTo>
                  <a:lnTo>
                    <a:pt x="4152" y="65"/>
                  </a:lnTo>
                  <a:lnTo>
                    <a:pt x="4196" y="59"/>
                  </a:lnTo>
                  <a:lnTo>
                    <a:pt x="4241" y="57"/>
                  </a:lnTo>
                  <a:lnTo>
                    <a:pt x="4285" y="58"/>
                  </a:lnTo>
                  <a:lnTo>
                    <a:pt x="4329" y="55"/>
                  </a:lnTo>
                  <a:lnTo>
                    <a:pt x="4373" y="63"/>
                  </a:lnTo>
                  <a:lnTo>
                    <a:pt x="4418" y="81"/>
                  </a:lnTo>
                  <a:lnTo>
                    <a:pt x="4462" y="97"/>
                  </a:lnTo>
                  <a:lnTo>
                    <a:pt x="4506" y="114"/>
                  </a:lnTo>
                  <a:lnTo>
                    <a:pt x="4551" y="125"/>
                  </a:lnTo>
                  <a:lnTo>
                    <a:pt x="4595" y="125"/>
                  </a:lnTo>
                  <a:lnTo>
                    <a:pt x="4639" y="141"/>
                  </a:lnTo>
                  <a:lnTo>
                    <a:pt x="4683" y="126"/>
                  </a:lnTo>
                  <a:lnTo>
                    <a:pt x="4728" y="113"/>
                  </a:lnTo>
                  <a:lnTo>
                    <a:pt x="4772" y="101"/>
                  </a:lnTo>
                  <a:lnTo>
                    <a:pt x="4816" y="102"/>
                  </a:lnTo>
                  <a:lnTo>
                    <a:pt x="4860" y="97"/>
                  </a:lnTo>
                  <a:lnTo>
                    <a:pt x="4905" y="84"/>
                  </a:lnTo>
                  <a:lnTo>
                    <a:pt x="4949" y="85"/>
                  </a:lnTo>
                  <a:lnTo>
                    <a:pt x="4993" y="81"/>
                  </a:lnTo>
                  <a:lnTo>
                    <a:pt x="5038" y="70"/>
                  </a:lnTo>
                  <a:lnTo>
                    <a:pt x="5082" y="56"/>
                  </a:lnTo>
                  <a:lnTo>
                    <a:pt x="5126" y="50"/>
                  </a:lnTo>
                  <a:lnTo>
                    <a:pt x="5170" y="35"/>
                  </a:lnTo>
                  <a:lnTo>
                    <a:pt x="5215" y="31"/>
                  </a:lnTo>
                  <a:lnTo>
                    <a:pt x="5259" y="16"/>
                  </a:lnTo>
                  <a:lnTo>
                    <a:pt x="5303" y="16"/>
                  </a:lnTo>
                  <a:lnTo>
                    <a:pt x="5347" y="15"/>
                  </a:lnTo>
                  <a:lnTo>
                    <a:pt x="5392" y="14"/>
                  </a:lnTo>
                  <a:lnTo>
                    <a:pt x="5436" y="19"/>
                  </a:lnTo>
                  <a:lnTo>
                    <a:pt x="5480" y="26"/>
                  </a:lnTo>
                  <a:lnTo>
                    <a:pt x="5525" y="30"/>
                  </a:lnTo>
                  <a:lnTo>
                    <a:pt x="5569" y="43"/>
                  </a:lnTo>
                  <a:lnTo>
                    <a:pt x="5613" y="59"/>
                  </a:lnTo>
                  <a:lnTo>
                    <a:pt x="5657" y="73"/>
                  </a:lnTo>
                  <a:lnTo>
                    <a:pt x="5702" y="90"/>
                  </a:lnTo>
                  <a:lnTo>
                    <a:pt x="5746" y="96"/>
                  </a:lnTo>
                  <a:lnTo>
                    <a:pt x="5790" y="96"/>
                  </a:lnTo>
                  <a:lnTo>
                    <a:pt x="5835" y="98"/>
                  </a:lnTo>
                  <a:lnTo>
                    <a:pt x="5879" y="86"/>
                  </a:lnTo>
                  <a:lnTo>
                    <a:pt x="5923" y="81"/>
                  </a:lnTo>
                  <a:lnTo>
                    <a:pt x="5967" y="74"/>
                  </a:lnTo>
                  <a:lnTo>
                    <a:pt x="6012" y="64"/>
                  </a:lnTo>
                  <a:lnTo>
                    <a:pt x="6056" y="60"/>
                  </a:lnTo>
                  <a:lnTo>
                    <a:pt x="6100" y="58"/>
                  </a:lnTo>
                  <a:lnTo>
                    <a:pt x="6144" y="57"/>
                  </a:lnTo>
                  <a:lnTo>
                    <a:pt x="6189" y="51"/>
                  </a:lnTo>
                  <a:lnTo>
                    <a:pt x="6233" y="52"/>
                  </a:lnTo>
                  <a:lnTo>
                    <a:pt x="6277" y="50"/>
                  </a:lnTo>
                  <a:lnTo>
                    <a:pt x="6322" y="52"/>
                  </a:lnTo>
                  <a:lnTo>
                    <a:pt x="6366" y="71"/>
                  </a:lnTo>
                  <a:lnTo>
                    <a:pt x="6410" y="109"/>
                  </a:lnTo>
                  <a:lnTo>
                    <a:pt x="6454" y="181"/>
                  </a:lnTo>
                  <a:lnTo>
                    <a:pt x="6499" y="314"/>
                  </a:lnTo>
                  <a:lnTo>
                    <a:pt x="6543" y="497"/>
                  </a:lnTo>
                  <a:lnTo>
                    <a:pt x="6587" y="785"/>
                  </a:lnTo>
                  <a:lnTo>
                    <a:pt x="6631" y="1076"/>
                  </a:lnTo>
                  <a:lnTo>
                    <a:pt x="6676" y="1371"/>
                  </a:lnTo>
                  <a:lnTo>
                    <a:pt x="6720" y="1581"/>
                  </a:lnTo>
                  <a:lnTo>
                    <a:pt x="6764" y="1724"/>
                  </a:lnTo>
                  <a:lnTo>
                    <a:pt x="6809" y="1715"/>
                  </a:lnTo>
                  <a:lnTo>
                    <a:pt x="6853" y="1618"/>
                  </a:lnTo>
                  <a:lnTo>
                    <a:pt x="6897" y="1479"/>
                  </a:lnTo>
                  <a:lnTo>
                    <a:pt x="6941" y="1330"/>
                  </a:lnTo>
                  <a:lnTo>
                    <a:pt x="6986" y="1243"/>
                  </a:lnTo>
                  <a:lnTo>
                    <a:pt x="7030" y="1270"/>
                  </a:lnTo>
                  <a:lnTo>
                    <a:pt x="7074" y="1484"/>
                  </a:lnTo>
                  <a:lnTo>
                    <a:pt x="7118" y="1942"/>
                  </a:lnTo>
                  <a:lnTo>
                    <a:pt x="7163" y="2621"/>
                  </a:lnTo>
                  <a:lnTo>
                    <a:pt x="7207" y="3599"/>
                  </a:lnTo>
                  <a:lnTo>
                    <a:pt x="7251" y="4781"/>
                  </a:lnTo>
                  <a:lnTo>
                    <a:pt x="7296" y="5912"/>
                  </a:lnTo>
                  <a:lnTo>
                    <a:pt x="7340" y="7025"/>
                  </a:lnTo>
                  <a:lnTo>
                    <a:pt x="7384" y="7868"/>
                  </a:lnTo>
                  <a:lnTo>
                    <a:pt x="7428" y="8467"/>
                  </a:lnTo>
                  <a:lnTo>
                    <a:pt x="7473" y="8634"/>
                  </a:lnTo>
                  <a:lnTo>
                    <a:pt x="7517" y="8026"/>
                  </a:lnTo>
                  <a:lnTo>
                    <a:pt x="7561" y="6843"/>
                  </a:lnTo>
                  <a:lnTo>
                    <a:pt x="7605" y="4956"/>
                  </a:lnTo>
                  <a:lnTo>
                    <a:pt x="7650" y="3060"/>
                  </a:lnTo>
                  <a:lnTo>
                    <a:pt x="7694" y="1712"/>
                  </a:lnTo>
                  <a:lnTo>
                    <a:pt x="7738" y="892"/>
                  </a:lnTo>
                  <a:lnTo>
                    <a:pt x="7783" y="503"/>
                  </a:lnTo>
                  <a:lnTo>
                    <a:pt x="7827" y="305"/>
                  </a:lnTo>
                  <a:lnTo>
                    <a:pt x="7871" y="227"/>
                  </a:lnTo>
                  <a:lnTo>
                    <a:pt x="7915" y="183"/>
                  </a:lnTo>
                  <a:lnTo>
                    <a:pt x="7960" y="164"/>
                  </a:lnTo>
                  <a:lnTo>
                    <a:pt x="8004" y="155"/>
                  </a:lnTo>
                  <a:lnTo>
                    <a:pt x="8048" y="138"/>
                  </a:lnTo>
                  <a:lnTo>
                    <a:pt x="8093" y="123"/>
                  </a:lnTo>
                  <a:lnTo>
                    <a:pt x="8137" y="115"/>
                  </a:lnTo>
                  <a:lnTo>
                    <a:pt x="8181" y="101"/>
                  </a:lnTo>
                  <a:lnTo>
                    <a:pt x="8225" y="81"/>
                  </a:lnTo>
                  <a:lnTo>
                    <a:pt x="8270" y="74"/>
                  </a:lnTo>
                  <a:lnTo>
                    <a:pt x="8314" y="57"/>
                  </a:lnTo>
                  <a:lnTo>
                    <a:pt x="8358" y="49"/>
                  </a:lnTo>
                  <a:lnTo>
                    <a:pt x="8402" y="42"/>
                  </a:lnTo>
                  <a:lnTo>
                    <a:pt x="8447" y="31"/>
                  </a:lnTo>
                  <a:lnTo>
                    <a:pt x="8491" y="36"/>
                  </a:lnTo>
                  <a:lnTo>
                    <a:pt x="8535" y="33"/>
                  </a:lnTo>
                  <a:lnTo>
                    <a:pt x="8580" y="28"/>
                  </a:lnTo>
                  <a:lnTo>
                    <a:pt x="8624" y="28"/>
                  </a:lnTo>
                  <a:lnTo>
                    <a:pt x="8668" y="27"/>
                  </a:lnTo>
                  <a:lnTo>
                    <a:pt x="8712" y="29"/>
                  </a:lnTo>
                  <a:lnTo>
                    <a:pt x="8757" y="31"/>
                  </a:lnTo>
                  <a:lnTo>
                    <a:pt x="8801" y="35"/>
                  </a:lnTo>
                  <a:lnTo>
                    <a:pt x="8845" y="34"/>
                  </a:lnTo>
                  <a:lnTo>
                    <a:pt x="8889" y="31"/>
                  </a:lnTo>
                  <a:lnTo>
                    <a:pt x="8934" y="28"/>
                  </a:lnTo>
                  <a:lnTo>
                    <a:pt x="8978" y="23"/>
                  </a:lnTo>
                  <a:lnTo>
                    <a:pt x="9022" y="25"/>
                  </a:lnTo>
                  <a:lnTo>
                    <a:pt x="9067" y="26"/>
                  </a:lnTo>
                  <a:lnTo>
                    <a:pt x="9111" y="26"/>
                  </a:lnTo>
                  <a:lnTo>
                    <a:pt x="9155" y="21"/>
                  </a:lnTo>
                  <a:lnTo>
                    <a:pt x="9199" y="28"/>
                  </a:lnTo>
                  <a:lnTo>
                    <a:pt x="9244" y="22"/>
                  </a:lnTo>
                  <a:lnTo>
                    <a:pt x="9288" y="23"/>
                  </a:lnTo>
                  <a:lnTo>
                    <a:pt x="9332" y="17"/>
                  </a:lnTo>
                  <a:lnTo>
                    <a:pt x="9376" y="27"/>
                  </a:lnTo>
                  <a:lnTo>
                    <a:pt x="9421" y="31"/>
                  </a:lnTo>
                  <a:lnTo>
                    <a:pt x="9465" y="35"/>
                  </a:lnTo>
                  <a:lnTo>
                    <a:pt x="9509" y="46"/>
                  </a:lnTo>
                  <a:lnTo>
                    <a:pt x="9554" y="52"/>
                  </a:lnTo>
                  <a:lnTo>
                    <a:pt x="9598" y="68"/>
                  </a:lnTo>
                  <a:lnTo>
                    <a:pt x="9642" y="73"/>
                  </a:lnTo>
                  <a:lnTo>
                    <a:pt x="9686" y="79"/>
                  </a:lnTo>
                  <a:lnTo>
                    <a:pt x="9731" y="73"/>
                  </a:lnTo>
                  <a:lnTo>
                    <a:pt x="9775" y="68"/>
                  </a:lnTo>
                  <a:lnTo>
                    <a:pt x="9819" y="61"/>
                  </a:lnTo>
                  <a:lnTo>
                    <a:pt x="9864" y="45"/>
                  </a:lnTo>
                  <a:lnTo>
                    <a:pt x="9908" y="36"/>
                  </a:lnTo>
                  <a:lnTo>
                    <a:pt x="9952" y="27"/>
                  </a:lnTo>
                  <a:lnTo>
                    <a:pt x="9996" y="23"/>
                  </a:lnTo>
                  <a:lnTo>
                    <a:pt x="10041" y="17"/>
                  </a:lnTo>
                  <a:lnTo>
                    <a:pt x="10085" y="13"/>
                  </a:lnTo>
                  <a:lnTo>
                    <a:pt x="10129" y="12"/>
                  </a:lnTo>
                  <a:lnTo>
                    <a:pt x="10173" y="9"/>
                  </a:lnTo>
                  <a:lnTo>
                    <a:pt x="10218" y="10"/>
                  </a:lnTo>
                  <a:lnTo>
                    <a:pt x="10262" y="9"/>
                  </a:lnTo>
                  <a:lnTo>
                    <a:pt x="10306" y="10"/>
                  </a:lnTo>
                  <a:lnTo>
                    <a:pt x="10351" y="12"/>
                  </a:lnTo>
                  <a:lnTo>
                    <a:pt x="10395" y="16"/>
                  </a:lnTo>
                  <a:lnTo>
                    <a:pt x="10439" y="19"/>
                  </a:lnTo>
                  <a:lnTo>
                    <a:pt x="10483" y="24"/>
                  </a:lnTo>
                  <a:lnTo>
                    <a:pt x="10528" y="28"/>
                  </a:lnTo>
                  <a:lnTo>
                    <a:pt x="10572" y="32"/>
                  </a:lnTo>
                  <a:lnTo>
                    <a:pt x="10616" y="33"/>
                  </a:lnTo>
                  <a:lnTo>
                    <a:pt x="10660" y="31"/>
                  </a:lnTo>
                  <a:lnTo>
                    <a:pt x="10705" y="24"/>
                  </a:lnTo>
                  <a:lnTo>
                    <a:pt x="10749" y="26"/>
                  </a:lnTo>
                  <a:lnTo>
                    <a:pt x="10793" y="20"/>
                  </a:lnTo>
                  <a:lnTo>
                    <a:pt x="10838" y="15"/>
                  </a:lnTo>
                  <a:lnTo>
                    <a:pt x="10882" y="9"/>
                  </a:lnTo>
                  <a:lnTo>
                    <a:pt x="10926" y="9"/>
                  </a:lnTo>
                  <a:lnTo>
                    <a:pt x="10970" y="8"/>
                  </a:lnTo>
                  <a:lnTo>
                    <a:pt x="11015" y="10"/>
                  </a:lnTo>
                  <a:lnTo>
                    <a:pt x="11059" y="13"/>
                  </a:lnTo>
                  <a:lnTo>
                    <a:pt x="11103" y="16"/>
                  </a:lnTo>
                  <a:lnTo>
                    <a:pt x="11147" y="18"/>
                  </a:lnTo>
                  <a:lnTo>
                    <a:pt x="11192" y="16"/>
                  </a:lnTo>
                  <a:lnTo>
                    <a:pt x="11236" y="15"/>
                  </a:lnTo>
                  <a:lnTo>
                    <a:pt x="11280" y="12"/>
                  </a:lnTo>
                  <a:lnTo>
                    <a:pt x="11325" y="15"/>
                  </a:lnTo>
                  <a:lnTo>
                    <a:pt x="11369" y="13"/>
                  </a:lnTo>
                  <a:lnTo>
                    <a:pt x="11413" y="6"/>
                  </a:lnTo>
                  <a:lnTo>
                    <a:pt x="11457" y="7"/>
                  </a:lnTo>
                  <a:lnTo>
                    <a:pt x="11502" y="6"/>
                  </a:lnTo>
                  <a:lnTo>
                    <a:pt x="11546" y="3"/>
                  </a:lnTo>
                  <a:lnTo>
                    <a:pt x="11590" y="0"/>
                  </a:lnTo>
                  <a:lnTo>
                    <a:pt x="11635" y="8"/>
                  </a:lnTo>
                  <a:lnTo>
                    <a:pt x="11679" y="7"/>
                  </a:lnTo>
                  <a:lnTo>
                    <a:pt x="11723" y="5"/>
                  </a:lnTo>
                  <a:lnTo>
                    <a:pt x="11767" y="8"/>
                  </a:lnTo>
                  <a:lnTo>
                    <a:pt x="11812" y="7"/>
                  </a:lnTo>
                  <a:lnTo>
                    <a:pt x="11856" y="8"/>
                  </a:lnTo>
                  <a:lnTo>
                    <a:pt x="11900" y="12"/>
                  </a:lnTo>
                  <a:lnTo>
                    <a:pt x="11944" y="9"/>
                  </a:lnTo>
                  <a:lnTo>
                    <a:pt x="11989" y="13"/>
                  </a:lnTo>
                  <a:lnTo>
                    <a:pt x="12033" y="10"/>
                  </a:lnTo>
                  <a:lnTo>
                    <a:pt x="12077" y="17"/>
                  </a:lnTo>
                  <a:lnTo>
                    <a:pt x="12122" y="22"/>
                  </a:lnTo>
                  <a:lnTo>
                    <a:pt x="12166" y="25"/>
                  </a:lnTo>
                  <a:lnTo>
                    <a:pt x="12210" y="28"/>
                  </a:lnTo>
                  <a:lnTo>
                    <a:pt x="12254" y="34"/>
                  </a:lnTo>
                  <a:lnTo>
                    <a:pt x="12299" y="31"/>
                  </a:lnTo>
                  <a:lnTo>
                    <a:pt x="12343" y="34"/>
                  </a:lnTo>
                  <a:lnTo>
                    <a:pt x="12387" y="29"/>
                  </a:lnTo>
                  <a:lnTo>
                    <a:pt x="12431" y="26"/>
                  </a:lnTo>
                  <a:lnTo>
                    <a:pt x="12476" y="25"/>
                  </a:lnTo>
                  <a:lnTo>
                    <a:pt x="12520" y="20"/>
                  </a:lnTo>
                  <a:lnTo>
                    <a:pt x="12564" y="20"/>
                  </a:lnTo>
                  <a:lnTo>
                    <a:pt x="12609" y="25"/>
                  </a:lnTo>
                  <a:lnTo>
                    <a:pt x="12653" y="27"/>
                  </a:lnTo>
                  <a:lnTo>
                    <a:pt x="12697" y="32"/>
                  </a:lnTo>
                  <a:lnTo>
                    <a:pt x="12741" y="29"/>
                  </a:lnTo>
                  <a:lnTo>
                    <a:pt x="12786" y="40"/>
                  </a:lnTo>
                  <a:lnTo>
                    <a:pt x="12830" y="34"/>
                  </a:lnTo>
                  <a:lnTo>
                    <a:pt x="12874" y="33"/>
                  </a:lnTo>
                  <a:lnTo>
                    <a:pt x="12918" y="33"/>
                  </a:lnTo>
                  <a:lnTo>
                    <a:pt x="12963" y="26"/>
                  </a:lnTo>
                  <a:lnTo>
                    <a:pt x="13007" y="23"/>
                  </a:lnTo>
                  <a:lnTo>
                    <a:pt x="13051" y="17"/>
                  </a:lnTo>
                  <a:lnTo>
                    <a:pt x="13096" y="16"/>
                  </a:lnTo>
                  <a:lnTo>
                    <a:pt x="13140" y="15"/>
                  </a:lnTo>
                  <a:lnTo>
                    <a:pt x="13184" y="18"/>
                  </a:lnTo>
                  <a:lnTo>
                    <a:pt x="13228" y="18"/>
                  </a:lnTo>
                  <a:lnTo>
                    <a:pt x="13250" y="15"/>
                  </a:lnTo>
                </a:path>
              </a:pathLst>
            </a:custGeom>
            <a:ln w="63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Freeform 1704">
              <a:extLst>
                <a:ext uri="{FF2B5EF4-FFF2-40B4-BE49-F238E27FC236}">
                  <a16:creationId xmlns:a16="http://schemas.microsoft.com/office/drawing/2014/main" id="{D1408BD2-4688-3875-B387-C11682C9292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51458" y="1868824"/>
              <a:ext cx="1287463" cy="360363"/>
            </a:xfrm>
            <a:custGeom>
              <a:avLst/>
              <a:gdLst>
                <a:gd name="T0" fmla="*/ 167 w 13250"/>
                <a:gd name="T1" fmla="*/ 1 h 5732"/>
                <a:gd name="T2" fmla="*/ 388 w 13250"/>
                <a:gd name="T3" fmla="*/ 2 h 5732"/>
                <a:gd name="T4" fmla="*/ 610 w 13250"/>
                <a:gd name="T5" fmla="*/ 0 h 5732"/>
                <a:gd name="T6" fmla="*/ 831 w 13250"/>
                <a:gd name="T7" fmla="*/ 1 h 5732"/>
                <a:gd name="T8" fmla="*/ 1053 w 13250"/>
                <a:gd name="T9" fmla="*/ 2 h 5732"/>
                <a:gd name="T10" fmla="*/ 1274 w 13250"/>
                <a:gd name="T11" fmla="*/ 0 h 5732"/>
                <a:gd name="T12" fmla="*/ 1495 w 13250"/>
                <a:gd name="T13" fmla="*/ 2 h 5732"/>
                <a:gd name="T14" fmla="*/ 1717 w 13250"/>
                <a:gd name="T15" fmla="*/ 3 h 5732"/>
                <a:gd name="T16" fmla="*/ 1938 w 13250"/>
                <a:gd name="T17" fmla="*/ 2 h 5732"/>
                <a:gd name="T18" fmla="*/ 2159 w 13250"/>
                <a:gd name="T19" fmla="*/ 3 h 5732"/>
                <a:gd name="T20" fmla="*/ 2381 w 13250"/>
                <a:gd name="T21" fmla="*/ 1 h 5732"/>
                <a:gd name="T22" fmla="*/ 2602 w 13250"/>
                <a:gd name="T23" fmla="*/ 0 h 5732"/>
                <a:gd name="T24" fmla="*/ 2824 w 13250"/>
                <a:gd name="T25" fmla="*/ 1 h 5732"/>
                <a:gd name="T26" fmla="*/ 3045 w 13250"/>
                <a:gd name="T27" fmla="*/ 1 h 5732"/>
                <a:gd name="T28" fmla="*/ 3266 w 13250"/>
                <a:gd name="T29" fmla="*/ 1 h 5732"/>
                <a:gd name="T30" fmla="*/ 3488 w 13250"/>
                <a:gd name="T31" fmla="*/ 5 h 5732"/>
                <a:gd name="T32" fmla="*/ 3709 w 13250"/>
                <a:gd name="T33" fmla="*/ 4 h 5732"/>
                <a:gd name="T34" fmla="*/ 3930 w 13250"/>
                <a:gd name="T35" fmla="*/ 2 h 5732"/>
                <a:gd name="T36" fmla="*/ 4152 w 13250"/>
                <a:gd name="T37" fmla="*/ 1 h 5732"/>
                <a:gd name="T38" fmla="*/ 4373 w 13250"/>
                <a:gd name="T39" fmla="*/ 1 h 5732"/>
                <a:gd name="T40" fmla="*/ 4595 w 13250"/>
                <a:gd name="T41" fmla="*/ 2 h 5732"/>
                <a:gd name="T42" fmla="*/ 4816 w 13250"/>
                <a:gd name="T43" fmla="*/ 2 h 5732"/>
                <a:gd name="T44" fmla="*/ 5037 w 13250"/>
                <a:gd name="T45" fmla="*/ 1 h 5732"/>
                <a:gd name="T46" fmla="*/ 5259 w 13250"/>
                <a:gd name="T47" fmla="*/ 1 h 5732"/>
                <a:gd name="T48" fmla="*/ 5480 w 13250"/>
                <a:gd name="T49" fmla="*/ 2 h 5732"/>
                <a:gd name="T50" fmla="*/ 5701 w 13250"/>
                <a:gd name="T51" fmla="*/ 3 h 5732"/>
                <a:gd name="T52" fmla="*/ 5923 w 13250"/>
                <a:gd name="T53" fmla="*/ 3 h 5732"/>
                <a:gd name="T54" fmla="*/ 6144 w 13250"/>
                <a:gd name="T55" fmla="*/ 3 h 5732"/>
                <a:gd name="T56" fmla="*/ 6366 w 13250"/>
                <a:gd name="T57" fmla="*/ 1 h 5732"/>
                <a:gd name="T58" fmla="*/ 6587 w 13250"/>
                <a:gd name="T59" fmla="*/ 2 h 5732"/>
                <a:gd name="T60" fmla="*/ 6808 w 13250"/>
                <a:gd name="T61" fmla="*/ 2 h 5732"/>
                <a:gd name="T62" fmla="*/ 7030 w 13250"/>
                <a:gd name="T63" fmla="*/ 126 h 5732"/>
                <a:gd name="T64" fmla="*/ 7251 w 13250"/>
                <a:gd name="T65" fmla="*/ 3146 h 5732"/>
                <a:gd name="T66" fmla="*/ 7472 w 13250"/>
                <a:gd name="T67" fmla="*/ 5260 h 5732"/>
                <a:gd name="T68" fmla="*/ 7694 w 13250"/>
                <a:gd name="T69" fmla="*/ 745 h 5732"/>
                <a:gd name="T70" fmla="*/ 7915 w 13250"/>
                <a:gd name="T71" fmla="*/ 126 h 5732"/>
                <a:gd name="T72" fmla="*/ 8137 w 13250"/>
                <a:gd name="T73" fmla="*/ 85 h 5732"/>
                <a:gd name="T74" fmla="*/ 8358 w 13250"/>
                <a:gd name="T75" fmla="*/ 51 h 5732"/>
                <a:gd name="T76" fmla="*/ 8579 w 13250"/>
                <a:gd name="T77" fmla="*/ 29 h 5732"/>
                <a:gd name="T78" fmla="*/ 8801 w 13250"/>
                <a:gd name="T79" fmla="*/ 18 h 5732"/>
                <a:gd name="T80" fmla="*/ 9022 w 13250"/>
                <a:gd name="T81" fmla="*/ 16 h 5732"/>
                <a:gd name="T82" fmla="*/ 9243 w 13250"/>
                <a:gd name="T83" fmla="*/ 16 h 5732"/>
                <a:gd name="T84" fmla="*/ 9465 w 13250"/>
                <a:gd name="T85" fmla="*/ 11 h 5732"/>
                <a:gd name="T86" fmla="*/ 9686 w 13250"/>
                <a:gd name="T87" fmla="*/ 10 h 5732"/>
                <a:gd name="T88" fmla="*/ 9908 w 13250"/>
                <a:gd name="T89" fmla="*/ 12 h 5732"/>
                <a:gd name="T90" fmla="*/ 10129 w 13250"/>
                <a:gd name="T91" fmla="*/ 25 h 5732"/>
                <a:gd name="T92" fmla="*/ 10350 w 13250"/>
                <a:gd name="T93" fmla="*/ 18 h 5732"/>
                <a:gd name="T94" fmla="*/ 10572 w 13250"/>
                <a:gd name="T95" fmla="*/ 11 h 5732"/>
                <a:gd name="T96" fmla="*/ 10793 w 13250"/>
                <a:gd name="T97" fmla="*/ 10 h 5732"/>
                <a:gd name="T98" fmla="*/ 11014 w 13250"/>
                <a:gd name="T99" fmla="*/ 8 h 5732"/>
                <a:gd name="T100" fmla="*/ 11236 w 13250"/>
                <a:gd name="T101" fmla="*/ 6 h 5732"/>
                <a:gd name="T102" fmla="*/ 11457 w 13250"/>
                <a:gd name="T103" fmla="*/ 7 h 5732"/>
                <a:gd name="T104" fmla="*/ 11679 w 13250"/>
                <a:gd name="T105" fmla="*/ 7 h 5732"/>
                <a:gd name="T106" fmla="*/ 11900 w 13250"/>
                <a:gd name="T107" fmla="*/ 7 h 5732"/>
                <a:gd name="T108" fmla="*/ 12121 w 13250"/>
                <a:gd name="T109" fmla="*/ 6 h 5732"/>
                <a:gd name="T110" fmla="*/ 12343 w 13250"/>
                <a:gd name="T111" fmla="*/ 4 h 5732"/>
                <a:gd name="T112" fmla="*/ 12564 w 13250"/>
                <a:gd name="T113" fmla="*/ 4 h 5732"/>
                <a:gd name="T114" fmla="*/ 12785 w 13250"/>
                <a:gd name="T115" fmla="*/ 5 h 5732"/>
                <a:gd name="T116" fmla="*/ 13007 w 13250"/>
                <a:gd name="T117" fmla="*/ 6 h 5732"/>
                <a:gd name="T118" fmla="*/ 13228 w 13250"/>
                <a:gd name="T119" fmla="*/ 6 h 5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250" h="5732">
                  <a:moveTo>
                    <a:pt x="0" y="1"/>
                  </a:moveTo>
                  <a:lnTo>
                    <a:pt x="34" y="1"/>
                  </a:lnTo>
                  <a:lnTo>
                    <a:pt x="79" y="1"/>
                  </a:lnTo>
                  <a:lnTo>
                    <a:pt x="123" y="1"/>
                  </a:lnTo>
                  <a:lnTo>
                    <a:pt x="167" y="1"/>
                  </a:lnTo>
                  <a:lnTo>
                    <a:pt x="211" y="1"/>
                  </a:lnTo>
                  <a:lnTo>
                    <a:pt x="256" y="1"/>
                  </a:lnTo>
                  <a:lnTo>
                    <a:pt x="300" y="2"/>
                  </a:lnTo>
                  <a:lnTo>
                    <a:pt x="344" y="1"/>
                  </a:lnTo>
                  <a:lnTo>
                    <a:pt x="388" y="2"/>
                  </a:lnTo>
                  <a:lnTo>
                    <a:pt x="433" y="0"/>
                  </a:lnTo>
                  <a:lnTo>
                    <a:pt x="477" y="0"/>
                  </a:lnTo>
                  <a:lnTo>
                    <a:pt x="521" y="1"/>
                  </a:lnTo>
                  <a:lnTo>
                    <a:pt x="566" y="0"/>
                  </a:lnTo>
                  <a:lnTo>
                    <a:pt x="610" y="0"/>
                  </a:lnTo>
                  <a:lnTo>
                    <a:pt x="654" y="1"/>
                  </a:lnTo>
                  <a:lnTo>
                    <a:pt x="698" y="0"/>
                  </a:lnTo>
                  <a:lnTo>
                    <a:pt x="743" y="0"/>
                  </a:lnTo>
                  <a:lnTo>
                    <a:pt x="787" y="1"/>
                  </a:lnTo>
                  <a:lnTo>
                    <a:pt x="831" y="1"/>
                  </a:lnTo>
                  <a:lnTo>
                    <a:pt x="875" y="1"/>
                  </a:lnTo>
                  <a:lnTo>
                    <a:pt x="920" y="2"/>
                  </a:lnTo>
                  <a:lnTo>
                    <a:pt x="964" y="1"/>
                  </a:lnTo>
                  <a:lnTo>
                    <a:pt x="1008" y="1"/>
                  </a:lnTo>
                  <a:lnTo>
                    <a:pt x="1053" y="2"/>
                  </a:lnTo>
                  <a:lnTo>
                    <a:pt x="1097" y="1"/>
                  </a:lnTo>
                  <a:lnTo>
                    <a:pt x="1141" y="2"/>
                  </a:lnTo>
                  <a:lnTo>
                    <a:pt x="1185" y="0"/>
                  </a:lnTo>
                  <a:lnTo>
                    <a:pt x="1230" y="1"/>
                  </a:lnTo>
                  <a:lnTo>
                    <a:pt x="1274" y="0"/>
                  </a:lnTo>
                  <a:lnTo>
                    <a:pt x="1318" y="0"/>
                  </a:lnTo>
                  <a:lnTo>
                    <a:pt x="1363" y="2"/>
                  </a:lnTo>
                  <a:lnTo>
                    <a:pt x="1407" y="1"/>
                  </a:lnTo>
                  <a:lnTo>
                    <a:pt x="1451" y="2"/>
                  </a:lnTo>
                  <a:lnTo>
                    <a:pt x="1495" y="2"/>
                  </a:lnTo>
                  <a:lnTo>
                    <a:pt x="1540" y="1"/>
                  </a:lnTo>
                  <a:lnTo>
                    <a:pt x="1584" y="3"/>
                  </a:lnTo>
                  <a:lnTo>
                    <a:pt x="1628" y="2"/>
                  </a:lnTo>
                  <a:lnTo>
                    <a:pt x="1672" y="2"/>
                  </a:lnTo>
                  <a:lnTo>
                    <a:pt x="1717" y="3"/>
                  </a:lnTo>
                  <a:lnTo>
                    <a:pt x="1761" y="3"/>
                  </a:lnTo>
                  <a:lnTo>
                    <a:pt x="1805" y="4"/>
                  </a:lnTo>
                  <a:lnTo>
                    <a:pt x="1850" y="5"/>
                  </a:lnTo>
                  <a:lnTo>
                    <a:pt x="1894" y="3"/>
                  </a:lnTo>
                  <a:lnTo>
                    <a:pt x="1938" y="2"/>
                  </a:lnTo>
                  <a:lnTo>
                    <a:pt x="1982" y="4"/>
                  </a:lnTo>
                  <a:lnTo>
                    <a:pt x="2027" y="3"/>
                  </a:lnTo>
                  <a:lnTo>
                    <a:pt x="2071" y="3"/>
                  </a:lnTo>
                  <a:lnTo>
                    <a:pt x="2115" y="2"/>
                  </a:lnTo>
                  <a:lnTo>
                    <a:pt x="2159" y="3"/>
                  </a:lnTo>
                  <a:lnTo>
                    <a:pt x="2204" y="1"/>
                  </a:lnTo>
                  <a:lnTo>
                    <a:pt x="2248" y="1"/>
                  </a:lnTo>
                  <a:lnTo>
                    <a:pt x="2292" y="1"/>
                  </a:lnTo>
                  <a:lnTo>
                    <a:pt x="2337" y="1"/>
                  </a:lnTo>
                  <a:lnTo>
                    <a:pt x="2381" y="1"/>
                  </a:lnTo>
                  <a:lnTo>
                    <a:pt x="2425" y="1"/>
                  </a:lnTo>
                  <a:lnTo>
                    <a:pt x="2469" y="2"/>
                  </a:lnTo>
                  <a:lnTo>
                    <a:pt x="2514" y="1"/>
                  </a:lnTo>
                  <a:lnTo>
                    <a:pt x="2558" y="2"/>
                  </a:lnTo>
                  <a:lnTo>
                    <a:pt x="2602" y="0"/>
                  </a:lnTo>
                  <a:lnTo>
                    <a:pt x="2646" y="2"/>
                  </a:lnTo>
                  <a:lnTo>
                    <a:pt x="2691" y="0"/>
                  </a:lnTo>
                  <a:lnTo>
                    <a:pt x="2735" y="2"/>
                  </a:lnTo>
                  <a:lnTo>
                    <a:pt x="2779" y="1"/>
                  </a:lnTo>
                  <a:lnTo>
                    <a:pt x="2824" y="1"/>
                  </a:lnTo>
                  <a:lnTo>
                    <a:pt x="2868" y="2"/>
                  </a:lnTo>
                  <a:lnTo>
                    <a:pt x="2912" y="1"/>
                  </a:lnTo>
                  <a:lnTo>
                    <a:pt x="2956" y="1"/>
                  </a:lnTo>
                  <a:lnTo>
                    <a:pt x="3001" y="2"/>
                  </a:lnTo>
                  <a:lnTo>
                    <a:pt x="3045" y="1"/>
                  </a:lnTo>
                  <a:lnTo>
                    <a:pt x="3089" y="1"/>
                  </a:lnTo>
                  <a:lnTo>
                    <a:pt x="3133" y="1"/>
                  </a:lnTo>
                  <a:lnTo>
                    <a:pt x="3178" y="0"/>
                  </a:lnTo>
                  <a:lnTo>
                    <a:pt x="3222" y="2"/>
                  </a:lnTo>
                  <a:lnTo>
                    <a:pt x="3266" y="1"/>
                  </a:lnTo>
                  <a:lnTo>
                    <a:pt x="3311" y="3"/>
                  </a:lnTo>
                  <a:lnTo>
                    <a:pt x="3355" y="3"/>
                  </a:lnTo>
                  <a:lnTo>
                    <a:pt x="3399" y="5"/>
                  </a:lnTo>
                  <a:lnTo>
                    <a:pt x="3443" y="4"/>
                  </a:lnTo>
                  <a:lnTo>
                    <a:pt x="3488" y="5"/>
                  </a:lnTo>
                  <a:lnTo>
                    <a:pt x="3532" y="5"/>
                  </a:lnTo>
                  <a:lnTo>
                    <a:pt x="3576" y="4"/>
                  </a:lnTo>
                  <a:lnTo>
                    <a:pt x="3621" y="5"/>
                  </a:lnTo>
                  <a:lnTo>
                    <a:pt x="3665" y="4"/>
                  </a:lnTo>
                  <a:lnTo>
                    <a:pt x="3709" y="4"/>
                  </a:lnTo>
                  <a:lnTo>
                    <a:pt x="3753" y="4"/>
                  </a:lnTo>
                  <a:lnTo>
                    <a:pt x="3798" y="2"/>
                  </a:lnTo>
                  <a:lnTo>
                    <a:pt x="3842" y="2"/>
                  </a:lnTo>
                  <a:lnTo>
                    <a:pt x="3886" y="2"/>
                  </a:lnTo>
                  <a:lnTo>
                    <a:pt x="3930" y="2"/>
                  </a:lnTo>
                  <a:lnTo>
                    <a:pt x="3975" y="1"/>
                  </a:lnTo>
                  <a:lnTo>
                    <a:pt x="4019" y="1"/>
                  </a:lnTo>
                  <a:lnTo>
                    <a:pt x="4063" y="1"/>
                  </a:lnTo>
                  <a:lnTo>
                    <a:pt x="4108" y="2"/>
                  </a:lnTo>
                  <a:lnTo>
                    <a:pt x="4152" y="1"/>
                  </a:lnTo>
                  <a:lnTo>
                    <a:pt x="4196" y="1"/>
                  </a:lnTo>
                  <a:lnTo>
                    <a:pt x="4240" y="1"/>
                  </a:lnTo>
                  <a:lnTo>
                    <a:pt x="4285" y="1"/>
                  </a:lnTo>
                  <a:lnTo>
                    <a:pt x="4329" y="2"/>
                  </a:lnTo>
                  <a:lnTo>
                    <a:pt x="4373" y="1"/>
                  </a:lnTo>
                  <a:lnTo>
                    <a:pt x="4417" y="0"/>
                  </a:lnTo>
                  <a:lnTo>
                    <a:pt x="4462" y="1"/>
                  </a:lnTo>
                  <a:lnTo>
                    <a:pt x="4506" y="1"/>
                  </a:lnTo>
                  <a:lnTo>
                    <a:pt x="4550" y="1"/>
                  </a:lnTo>
                  <a:lnTo>
                    <a:pt x="4595" y="2"/>
                  </a:lnTo>
                  <a:lnTo>
                    <a:pt x="4639" y="1"/>
                  </a:lnTo>
                  <a:lnTo>
                    <a:pt x="4683" y="1"/>
                  </a:lnTo>
                  <a:lnTo>
                    <a:pt x="4727" y="1"/>
                  </a:lnTo>
                  <a:lnTo>
                    <a:pt x="4772" y="2"/>
                  </a:lnTo>
                  <a:lnTo>
                    <a:pt x="4816" y="2"/>
                  </a:lnTo>
                  <a:lnTo>
                    <a:pt x="4860" y="1"/>
                  </a:lnTo>
                  <a:lnTo>
                    <a:pt x="4904" y="0"/>
                  </a:lnTo>
                  <a:lnTo>
                    <a:pt x="4949" y="1"/>
                  </a:lnTo>
                  <a:lnTo>
                    <a:pt x="4993" y="1"/>
                  </a:lnTo>
                  <a:lnTo>
                    <a:pt x="5037" y="1"/>
                  </a:lnTo>
                  <a:lnTo>
                    <a:pt x="5082" y="1"/>
                  </a:lnTo>
                  <a:lnTo>
                    <a:pt x="5126" y="0"/>
                  </a:lnTo>
                  <a:lnTo>
                    <a:pt x="5170" y="1"/>
                  </a:lnTo>
                  <a:lnTo>
                    <a:pt x="5214" y="1"/>
                  </a:lnTo>
                  <a:lnTo>
                    <a:pt x="5259" y="1"/>
                  </a:lnTo>
                  <a:lnTo>
                    <a:pt x="5303" y="1"/>
                  </a:lnTo>
                  <a:lnTo>
                    <a:pt x="5347" y="1"/>
                  </a:lnTo>
                  <a:lnTo>
                    <a:pt x="5392" y="2"/>
                  </a:lnTo>
                  <a:lnTo>
                    <a:pt x="5436" y="1"/>
                  </a:lnTo>
                  <a:lnTo>
                    <a:pt x="5480" y="2"/>
                  </a:lnTo>
                  <a:lnTo>
                    <a:pt x="5524" y="1"/>
                  </a:lnTo>
                  <a:lnTo>
                    <a:pt x="5569" y="0"/>
                  </a:lnTo>
                  <a:lnTo>
                    <a:pt x="5613" y="2"/>
                  </a:lnTo>
                  <a:lnTo>
                    <a:pt x="5657" y="2"/>
                  </a:lnTo>
                  <a:lnTo>
                    <a:pt x="5701" y="3"/>
                  </a:lnTo>
                  <a:lnTo>
                    <a:pt x="5746" y="3"/>
                  </a:lnTo>
                  <a:lnTo>
                    <a:pt x="5790" y="5"/>
                  </a:lnTo>
                  <a:lnTo>
                    <a:pt x="5834" y="3"/>
                  </a:lnTo>
                  <a:lnTo>
                    <a:pt x="5879" y="5"/>
                  </a:lnTo>
                  <a:lnTo>
                    <a:pt x="5923" y="3"/>
                  </a:lnTo>
                  <a:lnTo>
                    <a:pt x="5967" y="3"/>
                  </a:lnTo>
                  <a:lnTo>
                    <a:pt x="6011" y="2"/>
                  </a:lnTo>
                  <a:lnTo>
                    <a:pt x="6056" y="2"/>
                  </a:lnTo>
                  <a:lnTo>
                    <a:pt x="6100" y="2"/>
                  </a:lnTo>
                  <a:lnTo>
                    <a:pt x="6144" y="3"/>
                  </a:lnTo>
                  <a:lnTo>
                    <a:pt x="6188" y="2"/>
                  </a:lnTo>
                  <a:lnTo>
                    <a:pt x="6233" y="2"/>
                  </a:lnTo>
                  <a:lnTo>
                    <a:pt x="6277" y="2"/>
                  </a:lnTo>
                  <a:lnTo>
                    <a:pt x="6321" y="1"/>
                  </a:lnTo>
                  <a:lnTo>
                    <a:pt x="6366" y="1"/>
                  </a:lnTo>
                  <a:lnTo>
                    <a:pt x="6410" y="2"/>
                  </a:lnTo>
                  <a:lnTo>
                    <a:pt x="6454" y="1"/>
                  </a:lnTo>
                  <a:lnTo>
                    <a:pt x="6498" y="2"/>
                  </a:lnTo>
                  <a:lnTo>
                    <a:pt x="6543" y="1"/>
                  </a:lnTo>
                  <a:lnTo>
                    <a:pt x="6587" y="2"/>
                  </a:lnTo>
                  <a:lnTo>
                    <a:pt x="6631" y="1"/>
                  </a:lnTo>
                  <a:lnTo>
                    <a:pt x="6675" y="1"/>
                  </a:lnTo>
                  <a:lnTo>
                    <a:pt x="6720" y="3"/>
                  </a:lnTo>
                  <a:lnTo>
                    <a:pt x="6764" y="2"/>
                  </a:lnTo>
                  <a:lnTo>
                    <a:pt x="6808" y="2"/>
                  </a:lnTo>
                  <a:lnTo>
                    <a:pt x="6853" y="6"/>
                  </a:lnTo>
                  <a:lnTo>
                    <a:pt x="6897" y="11"/>
                  </a:lnTo>
                  <a:lnTo>
                    <a:pt x="6941" y="26"/>
                  </a:lnTo>
                  <a:lnTo>
                    <a:pt x="6985" y="56"/>
                  </a:lnTo>
                  <a:lnTo>
                    <a:pt x="7030" y="126"/>
                  </a:lnTo>
                  <a:lnTo>
                    <a:pt x="7074" y="304"/>
                  </a:lnTo>
                  <a:lnTo>
                    <a:pt x="7118" y="690"/>
                  </a:lnTo>
                  <a:lnTo>
                    <a:pt x="7163" y="1351"/>
                  </a:lnTo>
                  <a:lnTo>
                    <a:pt x="7207" y="2180"/>
                  </a:lnTo>
                  <a:lnTo>
                    <a:pt x="7251" y="3146"/>
                  </a:lnTo>
                  <a:lnTo>
                    <a:pt x="7295" y="4071"/>
                  </a:lnTo>
                  <a:lnTo>
                    <a:pt x="7340" y="5080"/>
                  </a:lnTo>
                  <a:lnTo>
                    <a:pt x="7384" y="5654"/>
                  </a:lnTo>
                  <a:lnTo>
                    <a:pt x="7428" y="5732"/>
                  </a:lnTo>
                  <a:lnTo>
                    <a:pt x="7472" y="5260"/>
                  </a:lnTo>
                  <a:lnTo>
                    <a:pt x="7517" y="4373"/>
                  </a:lnTo>
                  <a:lnTo>
                    <a:pt x="7561" y="3235"/>
                  </a:lnTo>
                  <a:lnTo>
                    <a:pt x="7605" y="2151"/>
                  </a:lnTo>
                  <a:lnTo>
                    <a:pt x="7650" y="1284"/>
                  </a:lnTo>
                  <a:lnTo>
                    <a:pt x="7694" y="745"/>
                  </a:lnTo>
                  <a:lnTo>
                    <a:pt x="7738" y="451"/>
                  </a:lnTo>
                  <a:lnTo>
                    <a:pt x="7782" y="289"/>
                  </a:lnTo>
                  <a:lnTo>
                    <a:pt x="7827" y="205"/>
                  </a:lnTo>
                  <a:lnTo>
                    <a:pt x="7871" y="152"/>
                  </a:lnTo>
                  <a:lnTo>
                    <a:pt x="7915" y="126"/>
                  </a:lnTo>
                  <a:lnTo>
                    <a:pt x="7959" y="109"/>
                  </a:lnTo>
                  <a:lnTo>
                    <a:pt x="8004" y="96"/>
                  </a:lnTo>
                  <a:lnTo>
                    <a:pt x="8048" y="93"/>
                  </a:lnTo>
                  <a:lnTo>
                    <a:pt x="8092" y="89"/>
                  </a:lnTo>
                  <a:lnTo>
                    <a:pt x="8137" y="85"/>
                  </a:lnTo>
                  <a:lnTo>
                    <a:pt x="8181" y="82"/>
                  </a:lnTo>
                  <a:lnTo>
                    <a:pt x="8225" y="79"/>
                  </a:lnTo>
                  <a:lnTo>
                    <a:pt x="8269" y="68"/>
                  </a:lnTo>
                  <a:lnTo>
                    <a:pt x="8314" y="57"/>
                  </a:lnTo>
                  <a:lnTo>
                    <a:pt x="8358" y="51"/>
                  </a:lnTo>
                  <a:lnTo>
                    <a:pt x="8402" y="46"/>
                  </a:lnTo>
                  <a:lnTo>
                    <a:pt x="8446" y="39"/>
                  </a:lnTo>
                  <a:lnTo>
                    <a:pt x="8491" y="35"/>
                  </a:lnTo>
                  <a:lnTo>
                    <a:pt x="8535" y="30"/>
                  </a:lnTo>
                  <a:lnTo>
                    <a:pt x="8579" y="29"/>
                  </a:lnTo>
                  <a:lnTo>
                    <a:pt x="8624" y="25"/>
                  </a:lnTo>
                  <a:lnTo>
                    <a:pt x="8668" y="22"/>
                  </a:lnTo>
                  <a:lnTo>
                    <a:pt x="8712" y="21"/>
                  </a:lnTo>
                  <a:lnTo>
                    <a:pt x="8756" y="20"/>
                  </a:lnTo>
                  <a:lnTo>
                    <a:pt x="8801" y="18"/>
                  </a:lnTo>
                  <a:lnTo>
                    <a:pt x="8845" y="17"/>
                  </a:lnTo>
                  <a:lnTo>
                    <a:pt x="8889" y="17"/>
                  </a:lnTo>
                  <a:lnTo>
                    <a:pt x="8933" y="18"/>
                  </a:lnTo>
                  <a:lnTo>
                    <a:pt x="8978" y="17"/>
                  </a:lnTo>
                  <a:lnTo>
                    <a:pt x="9022" y="16"/>
                  </a:lnTo>
                  <a:lnTo>
                    <a:pt x="9066" y="16"/>
                  </a:lnTo>
                  <a:lnTo>
                    <a:pt x="9111" y="16"/>
                  </a:lnTo>
                  <a:lnTo>
                    <a:pt x="9155" y="16"/>
                  </a:lnTo>
                  <a:lnTo>
                    <a:pt x="9199" y="19"/>
                  </a:lnTo>
                  <a:lnTo>
                    <a:pt x="9243" y="16"/>
                  </a:lnTo>
                  <a:lnTo>
                    <a:pt x="9288" y="17"/>
                  </a:lnTo>
                  <a:lnTo>
                    <a:pt x="9332" y="13"/>
                  </a:lnTo>
                  <a:lnTo>
                    <a:pt x="9376" y="12"/>
                  </a:lnTo>
                  <a:lnTo>
                    <a:pt x="9421" y="12"/>
                  </a:lnTo>
                  <a:lnTo>
                    <a:pt x="9465" y="11"/>
                  </a:lnTo>
                  <a:lnTo>
                    <a:pt x="9509" y="9"/>
                  </a:lnTo>
                  <a:lnTo>
                    <a:pt x="9553" y="11"/>
                  </a:lnTo>
                  <a:lnTo>
                    <a:pt x="9598" y="10"/>
                  </a:lnTo>
                  <a:lnTo>
                    <a:pt x="9642" y="9"/>
                  </a:lnTo>
                  <a:lnTo>
                    <a:pt x="9686" y="10"/>
                  </a:lnTo>
                  <a:lnTo>
                    <a:pt x="9730" y="9"/>
                  </a:lnTo>
                  <a:lnTo>
                    <a:pt x="9775" y="9"/>
                  </a:lnTo>
                  <a:lnTo>
                    <a:pt x="9819" y="11"/>
                  </a:lnTo>
                  <a:lnTo>
                    <a:pt x="9863" y="11"/>
                  </a:lnTo>
                  <a:lnTo>
                    <a:pt x="9908" y="12"/>
                  </a:lnTo>
                  <a:lnTo>
                    <a:pt x="9952" y="14"/>
                  </a:lnTo>
                  <a:lnTo>
                    <a:pt x="9996" y="18"/>
                  </a:lnTo>
                  <a:lnTo>
                    <a:pt x="10040" y="19"/>
                  </a:lnTo>
                  <a:lnTo>
                    <a:pt x="10085" y="24"/>
                  </a:lnTo>
                  <a:lnTo>
                    <a:pt x="10129" y="25"/>
                  </a:lnTo>
                  <a:lnTo>
                    <a:pt x="10173" y="25"/>
                  </a:lnTo>
                  <a:lnTo>
                    <a:pt x="10217" y="24"/>
                  </a:lnTo>
                  <a:lnTo>
                    <a:pt x="10262" y="23"/>
                  </a:lnTo>
                  <a:lnTo>
                    <a:pt x="10306" y="20"/>
                  </a:lnTo>
                  <a:lnTo>
                    <a:pt x="10350" y="18"/>
                  </a:lnTo>
                  <a:lnTo>
                    <a:pt x="10395" y="17"/>
                  </a:lnTo>
                  <a:lnTo>
                    <a:pt x="10439" y="15"/>
                  </a:lnTo>
                  <a:lnTo>
                    <a:pt x="10483" y="14"/>
                  </a:lnTo>
                  <a:lnTo>
                    <a:pt x="10527" y="12"/>
                  </a:lnTo>
                  <a:lnTo>
                    <a:pt x="10572" y="11"/>
                  </a:lnTo>
                  <a:lnTo>
                    <a:pt x="10616" y="12"/>
                  </a:lnTo>
                  <a:lnTo>
                    <a:pt x="10660" y="12"/>
                  </a:lnTo>
                  <a:lnTo>
                    <a:pt x="10704" y="9"/>
                  </a:lnTo>
                  <a:lnTo>
                    <a:pt x="10749" y="10"/>
                  </a:lnTo>
                  <a:lnTo>
                    <a:pt x="10793" y="10"/>
                  </a:lnTo>
                  <a:lnTo>
                    <a:pt x="10837" y="9"/>
                  </a:lnTo>
                  <a:lnTo>
                    <a:pt x="10882" y="8"/>
                  </a:lnTo>
                  <a:lnTo>
                    <a:pt x="10926" y="8"/>
                  </a:lnTo>
                  <a:lnTo>
                    <a:pt x="10970" y="8"/>
                  </a:lnTo>
                  <a:lnTo>
                    <a:pt x="11014" y="8"/>
                  </a:lnTo>
                  <a:lnTo>
                    <a:pt x="11059" y="7"/>
                  </a:lnTo>
                  <a:lnTo>
                    <a:pt x="11103" y="8"/>
                  </a:lnTo>
                  <a:lnTo>
                    <a:pt x="11147" y="7"/>
                  </a:lnTo>
                  <a:lnTo>
                    <a:pt x="11192" y="7"/>
                  </a:lnTo>
                  <a:lnTo>
                    <a:pt x="11236" y="6"/>
                  </a:lnTo>
                  <a:lnTo>
                    <a:pt x="11280" y="7"/>
                  </a:lnTo>
                  <a:lnTo>
                    <a:pt x="11324" y="5"/>
                  </a:lnTo>
                  <a:lnTo>
                    <a:pt x="11369" y="7"/>
                  </a:lnTo>
                  <a:lnTo>
                    <a:pt x="11413" y="6"/>
                  </a:lnTo>
                  <a:lnTo>
                    <a:pt x="11457" y="7"/>
                  </a:lnTo>
                  <a:lnTo>
                    <a:pt x="11501" y="6"/>
                  </a:lnTo>
                  <a:lnTo>
                    <a:pt x="11546" y="6"/>
                  </a:lnTo>
                  <a:lnTo>
                    <a:pt x="11590" y="8"/>
                  </a:lnTo>
                  <a:lnTo>
                    <a:pt x="11634" y="5"/>
                  </a:lnTo>
                  <a:lnTo>
                    <a:pt x="11679" y="7"/>
                  </a:lnTo>
                  <a:lnTo>
                    <a:pt x="11723" y="7"/>
                  </a:lnTo>
                  <a:lnTo>
                    <a:pt x="11767" y="5"/>
                  </a:lnTo>
                  <a:lnTo>
                    <a:pt x="11811" y="7"/>
                  </a:lnTo>
                  <a:lnTo>
                    <a:pt x="11856" y="5"/>
                  </a:lnTo>
                  <a:lnTo>
                    <a:pt x="11900" y="7"/>
                  </a:lnTo>
                  <a:lnTo>
                    <a:pt x="11944" y="6"/>
                  </a:lnTo>
                  <a:lnTo>
                    <a:pt x="11988" y="5"/>
                  </a:lnTo>
                  <a:lnTo>
                    <a:pt x="12033" y="6"/>
                  </a:lnTo>
                  <a:lnTo>
                    <a:pt x="12077" y="6"/>
                  </a:lnTo>
                  <a:lnTo>
                    <a:pt x="12121" y="6"/>
                  </a:lnTo>
                  <a:lnTo>
                    <a:pt x="12166" y="6"/>
                  </a:lnTo>
                  <a:lnTo>
                    <a:pt x="12210" y="6"/>
                  </a:lnTo>
                  <a:lnTo>
                    <a:pt x="12254" y="7"/>
                  </a:lnTo>
                  <a:lnTo>
                    <a:pt x="12298" y="5"/>
                  </a:lnTo>
                  <a:lnTo>
                    <a:pt x="12343" y="4"/>
                  </a:lnTo>
                  <a:lnTo>
                    <a:pt x="12387" y="4"/>
                  </a:lnTo>
                  <a:lnTo>
                    <a:pt x="12431" y="6"/>
                  </a:lnTo>
                  <a:lnTo>
                    <a:pt x="12475" y="4"/>
                  </a:lnTo>
                  <a:lnTo>
                    <a:pt x="12520" y="5"/>
                  </a:lnTo>
                  <a:lnTo>
                    <a:pt x="12564" y="4"/>
                  </a:lnTo>
                  <a:lnTo>
                    <a:pt x="12608" y="5"/>
                  </a:lnTo>
                  <a:lnTo>
                    <a:pt x="12653" y="5"/>
                  </a:lnTo>
                  <a:lnTo>
                    <a:pt x="12697" y="5"/>
                  </a:lnTo>
                  <a:lnTo>
                    <a:pt x="12741" y="5"/>
                  </a:lnTo>
                  <a:lnTo>
                    <a:pt x="12785" y="5"/>
                  </a:lnTo>
                  <a:lnTo>
                    <a:pt x="12830" y="5"/>
                  </a:lnTo>
                  <a:lnTo>
                    <a:pt x="12874" y="5"/>
                  </a:lnTo>
                  <a:lnTo>
                    <a:pt x="12918" y="4"/>
                  </a:lnTo>
                  <a:lnTo>
                    <a:pt x="12963" y="4"/>
                  </a:lnTo>
                  <a:lnTo>
                    <a:pt x="13007" y="6"/>
                  </a:lnTo>
                  <a:lnTo>
                    <a:pt x="13051" y="6"/>
                  </a:lnTo>
                  <a:lnTo>
                    <a:pt x="13095" y="6"/>
                  </a:lnTo>
                  <a:lnTo>
                    <a:pt x="13140" y="6"/>
                  </a:lnTo>
                  <a:lnTo>
                    <a:pt x="13184" y="6"/>
                  </a:lnTo>
                  <a:lnTo>
                    <a:pt x="13228" y="6"/>
                  </a:lnTo>
                  <a:lnTo>
                    <a:pt x="13250" y="6"/>
                  </a:lnTo>
                </a:path>
              </a:pathLst>
            </a:custGeom>
            <a:ln w="6350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Textfeld 54">
              <a:extLst>
                <a:ext uri="{FF2B5EF4-FFF2-40B4-BE49-F238E27FC236}">
                  <a16:creationId xmlns:a16="http://schemas.microsoft.com/office/drawing/2014/main" id="{5B0787A8-61F2-4B08-B2DF-A1C79EC3AB03}"/>
                </a:ext>
              </a:extLst>
            </p:cNvPr>
            <p:cNvSpPr txBox="1"/>
            <p:nvPr/>
          </p:nvSpPr>
          <p:spPr>
            <a:xfrm>
              <a:off x="4818551" y="2235844"/>
              <a:ext cx="63249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eGFP</a:t>
              </a:r>
            </a:p>
          </p:txBody>
        </p:sp>
        <p:sp>
          <p:nvSpPr>
            <p:cNvPr id="70" name="Textfeld 55">
              <a:extLst>
                <a:ext uri="{FF2B5EF4-FFF2-40B4-BE49-F238E27FC236}">
                  <a16:creationId xmlns:a16="http://schemas.microsoft.com/office/drawing/2014/main" id="{1E4CE7ED-DCC2-30E7-A11A-55D3BBBFB942}"/>
                </a:ext>
              </a:extLst>
            </p:cNvPr>
            <p:cNvSpPr txBox="1"/>
            <p:nvPr/>
          </p:nvSpPr>
          <p:spPr>
            <a:xfrm>
              <a:off x="4617186" y="2645664"/>
              <a:ext cx="752624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PtTPS10</a:t>
              </a:r>
            </a:p>
          </p:txBody>
        </p:sp>
        <p:sp>
          <p:nvSpPr>
            <p:cNvPr id="71" name="Textfeld 54">
              <a:extLst>
                <a:ext uri="{FF2B5EF4-FFF2-40B4-BE49-F238E27FC236}">
                  <a16:creationId xmlns:a16="http://schemas.microsoft.com/office/drawing/2014/main" id="{D4D595BE-931F-9B6C-B802-FAEF13009621}"/>
                </a:ext>
              </a:extLst>
            </p:cNvPr>
            <p:cNvSpPr txBox="1"/>
            <p:nvPr/>
          </p:nvSpPr>
          <p:spPr>
            <a:xfrm>
              <a:off x="4101836" y="1974167"/>
              <a:ext cx="95822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(E,E)-geranyl-</a:t>
              </a:r>
            </a:p>
            <a:p>
              <a:r>
                <a:rPr lang="en-US" sz="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linalool standard</a:t>
              </a:r>
            </a:p>
          </p:txBody>
        </p:sp>
        <p:sp>
          <p:nvSpPr>
            <p:cNvPr id="76" name="Textfeld 55">
              <a:extLst>
                <a:ext uri="{FF2B5EF4-FFF2-40B4-BE49-F238E27FC236}">
                  <a16:creationId xmlns:a16="http://schemas.microsoft.com/office/drawing/2014/main" id="{38C9748D-09AF-9EFC-146E-09A1D36AB8C7}"/>
                </a:ext>
              </a:extLst>
            </p:cNvPr>
            <p:cNvSpPr txBox="1"/>
            <p:nvPr/>
          </p:nvSpPr>
          <p:spPr>
            <a:xfrm>
              <a:off x="4659620" y="2443974"/>
              <a:ext cx="752624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6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IpTPS19</a:t>
              </a:r>
            </a:p>
          </p:txBody>
        </p:sp>
        <p:sp>
          <p:nvSpPr>
            <p:cNvPr id="190" name="TextBox 1364">
              <a:extLst>
                <a:ext uri="{FF2B5EF4-FFF2-40B4-BE49-F238E27FC236}">
                  <a16:creationId xmlns:a16="http://schemas.microsoft.com/office/drawing/2014/main" id="{BB6F3F82-630B-49AF-93B7-8630623F5E5C}"/>
                </a:ext>
              </a:extLst>
            </p:cNvPr>
            <p:cNvSpPr txBox="1"/>
            <p:nvPr/>
          </p:nvSpPr>
          <p:spPr>
            <a:xfrm>
              <a:off x="4506198" y="2420533"/>
              <a:ext cx="27305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92" name="TextBox 482">
            <a:extLst>
              <a:ext uri="{FF2B5EF4-FFF2-40B4-BE49-F238E27FC236}">
                <a16:creationId xmlns:a16="http://schemas.microsoft.com/office/drawing/2014/main" id="{2CB85173-2857-F757-5169-104C3FCAE491}"/>
              </a:ext>
            </a:extLst>
          </p:cNvPr>
          <p:cNvSpPr txBox="1"/>
          <p:nvPr/>
        </p:nvSpPr>
        <p:spPr>
          <a:xfrm>
            <a:off x="2126583" y="4048217"/>
            <a:ext cx="10948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(mg g</a:t>
            </a:r>
            <a:r>
              <a:rPr lang="de-DE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fw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3" name="Chart 1349">
            <a:extLst>
              <a:ext uri="{FF2B5EF4-FFF2-40B4-BE49-F238E27FC236}">
                <a16:creationId xmlns:a16="http://schemas.microsoft.com/office/drawing/2014/main" id="{268B2535-A9F4-3DF4-1EEB-256DD882D8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870018"/>
              </p:ext>
            </p:extLst>
          </p:nvPr>
        </p:nvGraphicFramePr>
        <p:xfrm>
          <a:off x="1718021" y="3442608"/>
          <a:ext cx="1566462" cy="639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4" name="TextBox 626">
            <a:extLst>
              <a:ext uri="{FF2B5EF4-FFF2-40B4-BE49-F238E27FC236}">
                <a16:creationId xmlns:a16="http://schemas.microsoft.com/office/drawing/2014/main" id="{3486C82D-D84B-0201-EA71-DE3DBC5DCE1F}"/>
              </a:ext>
            </a:extLst>
          </p:cNvPr>
          <p:cNvSpPr txBox="1"/>
          <p:nvPr/>
        </p:nvSpPr>
        <p:spPr>
          <a:xfrm>
            <a:off x="1314221" y="2804849"/>
            <a:ext cx="2868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95" name="TextBox 626">
            <a:extLst>
              <a:ext uri="{FF2B5EF4-FFF2-40B4-BE49-F238E27FC236}">
                <a16:creationId xmlns:a16="http://schemas.microsoft.com/office/drawing/2014/main" id="{E0500456-7BEF-2A5A-EAF5-699F7986467A}"/>
              </a:ext>
            </a:extLst>
          </p:cNvPr>
          <p:cNvSpPr txBox="1"/>
          <p:nvPr/>
        </p:nvSpPr>
        <p:spPr>
          <a:xfrm>
            <a:off x="3602437" y="2804849"/>
            <a:ext cx="2868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573296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510EDA4-5899-99DF-C93B-BC4C790E4DC6}"/>
              </a:ext>
            </a:extLst>
          </p:cNvPr>
          <p:cNvGrpSpPr/>
          <p:nvPr/>
        </p:nvGrpSpPr>
        <p:grpSpPr>
          <a:xfrm>
            <a:off x="617561" y="4174149"/>
            <a:ext cx="1879397" cy="1488598"/>
            <a:chOff x="2122994" y="1437756"/>
            <a:chExt cx="9241615" cy="5210874"/>
          </a:xfrm>
        </p:grpSpPr>
        <p:sp>
          <p:nvSpPr>
            <p:cNvPr id="6" name="Line 5">
              <a:extLst>
                <a:ext uri="{FF2B5EF4-FFF2-40B4-BE49-F238E27FC236}">
                  <a16:creationId xmlns:a16="http://schemas.microsoft.com/office/drawing/2014/main" id="{AF7247AE-8664-5C9E-8B66-2BC5A0AC4F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10025" y="5443538"/>
              <a:ext cx="71945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" name="Line 6">
              <a:extLst>
                <a:ext uri="{FF2B5EF4-FFF2-40B4-BE49-F238E27FC236}">
                  <a16:creationId xmlns:a16="http://schemas.microsoft.com/office/drawing/2014/main" id="{915877C6-6B9A-1F45-E582-239028A0A2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25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694298C4-F16A-551C-701E-C2EAA5787D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512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EB8962BA-928B-676D-E3C9-A75CB29F1F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800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16F56B72-D334-1D03-A626-F511ED52EC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087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FDEB9473-6A00-8360-D5E7-A40273ACF9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375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0A2095A6-E5E6-3193-DFEF-5963B8E38D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821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C2A10980-1418-7C8C-44EB-67212F8EF7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108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2B374F34-F66B-65CE-FE91-1DF2FE75FB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3396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EBACE45A-E957-7EB4-6AE5-D31B5F9FA8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683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36053377-BCF7-5F15-3313-F0CF357C8B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1971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CE71906F-4911-9B83-3D3A-F3512CF3C6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6258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DE8115E3-D714-D065-F764-989D9195B7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0705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Line 18">
              <a:extLst>
                <a:ext uri="{FF2B5EF4-FFF2-40B4-BE49-F238E27FC236}">
                  <a16:creationId xmlns:a16="http://schemas.microsoft.com/office/drawing/2014/main" id="{DA24BA7E-F600-4580-88D7-4466ED6868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4992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FBD486ED-3DE1-58FB-D42F-F6FCAA869D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9280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Line 20">
              <a:extLst>
                <a:ext uri="{FF2B5EF4-FFF2-40B4-BE49-F238E27FC236}">
                  <a16:creationId xmlns:a16="http://schemas.microsoft.com/office/drawing/2014/main" id="{7F3C9822-17CA-C837-84A7-BE1F8E7F6C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3567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id="{6B5D3E86-DFD1-8F3E-1241-FBA77C2EE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7855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Line 22">
              <a:extLst>
                <a:ext uri="{FF2B5EF4-FFF2-40B4-BE49-F238E27FC236}">
                  <a16:creationId xmlns:a16="http://schemas.microsoft.com/office/drawing/2014/main" id="{3CCF1133-1909-D7C9-4BA0-D2F7ADD148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2142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Line 23">
              <a:extLst>
                <a:ext uri="{FF2B5EF4-FFF2-40B4-BE49-F238E27FC236}">
                  <a16:creationId xmlns:a16="http://schemas.microsoft.com/office/drawing/2014/main" id="{452826EF-D143-D822-3EF0-A92FA388BD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6588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id="{85344DCA-1FF0-B852-F0EB-15374E4295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0876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2EAA3827-5516-6190-43AA-D379FA71A6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5163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F18F8DD7-1279-E044-AB5D-9E98F721CD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9451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Line 27">
              <a:extLst>
                <a:ext uri="{FF2B5EF4-FFF2-40B4-BE49-F238E27FC236}">
                  <a16:creationId xmlns:a16="http://schemas.microsoft.com/office/drawing/2014/main" id="{F33F1B79-0932-50BE-BE7E-9DFD3D8F3B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3738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Line 28">
              <a:extLst>
                <a:ext uri="{FF2B5EF4-FFF2-40B4-BE49-F238E27FC236}">
                  <a16:creationId xmlns:a16="http://schemas.microsoft.com/office/drawing/2014/main" id="{6694C419-A55D-0FD2-B139-8C6B993418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8026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Line 29">
              <a:extLst>
                <a:ext uri="{FF2B5EF4-FFF2-40B4-BE49-F238E27FC236}">
                  <a16:creationId xmlns:a16="http://schemas.microsoft.com/office/drawing/2014/main" id="{D75DED32-CB29-49E6-37C8-19F26130A1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2472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Line 30">
              <a:extLst>
                <a:ext uri="{FF2B5EF4-FFF2-40B4-BE49-F238E27FC236}">
                  <a16:creationId xmlns:a16="http://schemas.microsoft.com/office/drawing/2014/main" id="{972E22AC-AB24-206B-E6B2-62F448670D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6760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" name="Line 31">
              <a:extLst>
                <a:ext uri="{FF2B5EF4-FFF2-40B4-BE49-F238E27FC236}">
                  <a16:creationId xmlns:a16="http://schemas.microsoft.com/office/drawing/2014/main" id="{2E14F1D4-4E0F-B9EA-EDED-3370223A7C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1047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707C8CA6-13E9-F92D-349D-A167CF0821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5335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" name="Line 33">
              <a:extLst>
                <a:ext uri="{FF2B5EF4-FFF2-40B4-BE49-F238E27FC236}">
                  <a16:creationId xmlns:a16="http://schemas.microsoft.com/office/drawing/2014/main" id="{71D7BA7D-EE30-1F57-4EFB-0AF88F4148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9622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A474F896-E0CF-1F66-B406-058803746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3910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" name="Line 35">
              <a:extLst>
                <a:ext uri="{FF2B5EF4-FFF2-40B4-BE49-F238E27FC236}">
                  <a16:creationId xmlns:a16="http://schemas.microsoft.com/office/drawing/2014/main" id="{B9C10730-2DD8-676F-0FEA-2F74FE7F39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8356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" name="Line 36">
              <a:extLst>
                <a:ext uri="{FF2B5EF4-FFF2-40B4-BE49-F238E27FC236}">
                  <a16:creationId xmlns:a16="http://schemas.microsoft.com/office/drawing/2014/main" id="{2A0CEEAC-C135-8611-B349-708A407A18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2643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" name="Line 37">
              <a:extLst>
                <a:ext uri="{FF2B5EF4-FFF2-40B4-BE49-F238E27FC236}">
                  <a16:creationId xmlns:a16="http://schemas.microsoft.com/office/drawing/2014/main" id="{C11E8C72-F1B3-3FCF-33DD-0B697E2B24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6931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Line 38">
              <a:extLst>
                <a:ext uri="{FF2B5EF4-FFF2-40B4-BE49-F238E27FC236}">
                  <a16:creationId xmlns:a16="http://schemas.microsoft.com/office/drawing/2014/main" id="{3CF236CB-0BA9-E2F0-1F01-3AE43E392A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1218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" name="Line 39">
              <a:extLst>
                <a:ext uri="{FF2B5EF4-FFF2-40B4-BE49-F238E27FC236}">
                  <a16:creationId xmlns:a16="http://schemas.microsoft.com/office/drawing/2014/main" id="{480D08F2-EDA1-D3FB-A211-861D08F6B6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5506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id="{4EB55C63-1B10-F013-93F5-286F5C9859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9793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Line 41">
              <a:extLst>
                <a:ext uri="{FF2B5EF4-FFF2-40B4-BE49-F238E27FC236}">
                  <a16:creationId xmlns:a16="http://schemas.microsoft.com/office/drawing/2014/main" id="{BD29F307-0FAC-6A0A-38A2-33278A6EBB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4240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id="{A5CB704F-C9C0-24BC-802A-E348575D22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8527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Line 43">
              <a:extLst>
                <a:ext uri="{FF2B5EF4-FFF2-40B4-BE49-F238E27FC236}">
                  <a16:creationId xmlns:a16="http://schemas.microsoft.com/office/drawing/2014/main" id="{262C9A5E-8F2A-1D5F-D796-9A480DDF8A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2815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Line 44">
              <a:extLst>
                <a:ext uri="{FF2B5EF4-FFF2-40B4-BE49-F238E27FC236}">
                  <a16:creationId xmlns:a16="http://schemas.microsoft.com/office/drawing/2014/main" id="{16149853-DE0C-99F8-DD6D-AA08D0B12A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7102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Line 45">
              <a:extLst>
                <a:ext uri="{FF2B5EF4-FFF2-40B4-BE49-F238E27FC236}">
                  <a16:creationId xmlns:a16="http://schemas.microsoft.com/office/drawing/2014/main" id="{A65CC770-F705-AA86-6A60-781CF65DCD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1390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Line 46">
              <a:extLst>
                <a:ext uri="{FF2B5EF4-FFF2-40B4-BE49-F238E27FC236}">
                  <a16:creationId xmlns:a16="http://schemas.microsoft.com/office/drawing/2014/main" id="{5810628E-0B6E-12FF-9B5C-C0662EF68B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5677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Line 47">
              <a:extLst>
                <a:ext uri="{FF2B5EF4-FFF2-40B4-BE49-F238E27FC236}">
                  <a16:creationId xmlns:a16="http://schemas.microsoft.com/office/drawing/2014/main" id="{6FA2717C-777D-09A8-366B-40C873B80F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0123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Line 48">
              <a:extLst>
                <a:ext uri="{FF2B5EF4-FFF2-40B4-BE49-F238E27FC236}">
                  <a16:creationId xmlns:a16="http://schemas.microsoft.com/office/drawing/2014/main" id="{7F5F81FD-3DDC-794D-E3A3-ED31301901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4411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Line 49">
              <a:extLst>
                <a:ext uri="{FF2B5EF4-FFF2-40B4-BE49-F238E27FC236}">
                  <a16:creationId xmlns:a16="http://schemas.microsoft.com/office/drawing/2014/main" id="{1E660EED-896F-7960-0164-1EDE7B2FE0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18698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Line 50">
              <a:extLst>
                <a:ext uri="{FF2B5EF4-FFF2-40B4-BE49-F238E27FC236}">
                  <a16:creationId xmlns:a16="http://schemas.microsoft.com/office/drawing/2014/main" id="{B8852BDF-01E1-1992-B553-EFF2024274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2986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Line 51">
              <a:extLst>
                <a:ext uri="{FF2B5EF4-FFF2-40B4-BE49-F238E27FC236}">
                  <a16:creationId xmlns:a16="http://schemas.microsoft.com/office/drawing/2014/main" id="{4B311651-3923-6385-4DCC-3D73C7EC95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72738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Line 52">
              <a:extLst>
                <a:ext uri="{FF2B5EF4-FFF2-40B4-BE49-F238E27FC236}">
                  <a16:creationId xmlns:a16="http://schemas.microsoft.com/office/drawing/2014/main" id="{1D78EDE3-E547-9B0D-E760-204E39BC5A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615613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Line 53">
              <a:extLst>
                <a:ext uri="{FF2B5EF4-FFF2-40B4-BE49-F238E27FC236}">
                  <a16:creationId xmlns:a16="http://schemas.microsoft.com/office/drawing/2014/main" id="{1D4B4F92-52CA-7855-30B7-C56F0978A5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76007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Line 54">
              <a:extLst>
                <a:ext uri="{FF2B5EF4-FFF2-40B4-BE49-F238E27FC236}">
                  <a16:creationId xmlns:a16="http://schemas.microsoft.com/office/drawing/2014/main" id="{0697C06E-FF97-8EF5-EC29-BFB928668B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90295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Line 55">
              <a:extLst>
                <a:ext uri="{FF2B5EF4-FFF2-40B4-BE49-F238E27FC236}">
                  <a16:creationId xmlns:a16="http://schemas.microsoft.com/office/drawing/2014/main" id="{FB8AAFC7-1F40-DB99-E61E-B2907C64DF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5825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Line 56">
              <a:extLst>
                <a:ext uri="{FF2B5EF4-FFF2-40B4-BE49-F238E27FC236}">
                  <a16:creationId xmlns:a16="http://schemas.microsoft.com/office/drawing/2014/main" id="{1FE153F9-BED4-5DE4-FBFF-46B348541C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88700" y="544353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2F1E0B94-A754-8B3D-5323-E666949C2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9923" y="5556606"/>
              <a:ext cx="709423" cy="430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9.5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62">
              <a:extLst>
                <a:ext uri="{FF2B5EF4-FFF2-40B4-BE49-F238E27FC236}">
                  <a16:creationId xmlns:a16="http://schemas.microsoft.com/office/drawing/2014/main" id="{37BD58D8-BF72-1F93-5558-A055FC723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8917" y="5556606"/>
              <a:ext cx="993192" cy="430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10.0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2B12622C-E4A6-A5B1-C4D6-DD9159B59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7368" y="5556606"/>
              <a:ext cx="993192" cy="430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10.5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Line 67">
              <a:extLst>
                <a:ext uri="{FF2B5EF4-FFF2-40B4-BE49-F238E27FC236}">
                  <a16:creationId xmlns:a16="http://schemas.microsoft.com/office/drawing/2014/main" id="{61B2EC5E-4F7C-D894-2A51-8881F63372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250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Line 68">
              <a:extLst>
                <a:ext uri="{FF2B5EF4-FFF2-40B4-BE49-F238E27FC236}">
                  <a16:creationId xmlns:a16="http://schemas.microsoft.com/office/drawing/2014/main" id="{D1D1AECC-83B4-F7C7-0CFA-DAFF36687A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8213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Line 69">
              <a:extLst>
                <a:ext uri="{FF2B5EF4-FFF2-40B4-BE49-F238E27FC236}">
                  <a16:creationId xmlns:a16="http://schemas.microsoft.com/office/drawing/2014/main" id="{4A27712E-F6C6-4EAF-9780-EE32064E4C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62588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Line 70">
              <a:extLst>
                <a:ext uri="{FF2B5EF4-FFF2-40B4-BE49-F238E27FC236}">
                  <a16:creationId xmlns:a16="http://schemas.microsoft.com/office/drawing/2014/main" id="{4EF5CEA6-3F41-B827-2FC1-2F8215B8F3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78550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Line 71">
              <a:extLst>
                <a:ext uri="{FF2B5EF4-FFF2-40B4-BE49-F238E27FC236}">
                  <a16:creationId xmlns:a16="http://schemas.microsoft.com/office/drawing/2014/main" id="{3D265AAD-3AB8-34BE-BB66-A33BCB0C80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94513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Line 72">
              <a:extLst>
                <a:ext uri="{FF2B5EF4-FFF2-40B4-BE49-F238E27FC236}">
                  <a16:creationId xmlns:a16="http://schemas.microsoft.com/office/drawing/2014/main" id="{6567EE0F-A67F-BBB9-C748-C9A920B9F8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10475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Line 73">
              <a:extLst>
                <a:ext uri="{FF2B5EF4-FFF2-40B4-BE49-F238E27FC236}">
                  <a16:creationId xmlns:a16="http://schemas.microsoft.com/office/drawing/2014/main" id="{C3B53AB4-DAD1-FD89-0A49-2A9FA003CB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26438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Line 74">
              <a:extLst>
                <a:ext uri="{FF2B5EF4-FFF2-40B4-BE49-F238E27FC236}">
                  <a16:creationId xmlns:a16="http://schemas.microsoft.com/office/drawing/2014/main" id="{4E5BB271-CA7D-ABE3-7453-A21A40C47B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42400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Line 75">
              <a:extLst>
                <a:ext uri="{FF2B5EF4-FFF2-40B4-BE49-F238E27FC236}">
                  <a16:creationId xmlns:a16="http://schemas.microsoft.com/office/drawing/2014/main" id="{14EEA55F-BAED-5195-1590-CB79CA3461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56775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Line 76">
              <a:extLst>
                <a:ext uri="{FF2B5EF4-FFF2-40B4-BE49-F238E27FC236}">
                  <a16:creationId xmlns:a16="http://schemas.microsoft.com/office/drawing/2014/main" id="{D90A54C5-2840-FF94-A9D4-D3370419E1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472738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Line 77">
              <a:extLst>
                <a:ext uri="{FF2B5EF4-FFF2-40B4-BE49-F238E27FC236}">
                  <a16:creationId xmlns:a16="http://schemas.microsoft.com/office/drawing/2014/main" id="{CF54A579-6F12-472F-18BD-B04E9B0272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88700" y="5443538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Line 78">
              <a:extLst>
                <a:ext uri="{FF2B5EF4-FFF2-40B4-BE49-F238E27FC236}">
                  <a16:creationId xmlns:a16="http://schemas.microsoft.com/office/drawing/2014/main" id="{4F1B38C1-D237-43A5-7B87-22C59FCC6F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0025" y="1858963"/>
              <a:ext cx="0" cy="3584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Line 79">
              <a:extLst>
                <a:ext uri="{FF2B5EF4-FFF2-40B4-BE49-F238E27FC236}">
                  <a16:creationId xmlns:a16="http://schemas.microsoft.com/office/drawing/2014/main" id="{673E344B-994C-075C-CD03-BFD6803A13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4435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Line 80">
              <a:extLst>
                <a:ext uri="{FF2B5EF4-FFF2-40B4-BE49-F238E27FC236}">
                  <a16:creationId xmlns:a16="http://schemas.microsoft.com/office/drawing/2014/main" id="{460C365C-21CC-D98D-DBDE-42FFE1D7E5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4086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Line 81">
              <a:extLst>
                <a:ext uri="{FF2B5EF4-FFF2-40B4-BE49-F238E27FC236}">
                  <a16:creationId xmlns:a16="http://schemas.microsoft.com/office/drawing/2014/main" id="{839D382F-D26E-96EA-AA3D-2046D2646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3736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Line 82">
              <a:extLst>
                <a:ext uri="{FF2B5EF4-FFF2-40B4-BE49-F238E27FC236}">
                  <a16:creationId xmlns:a16="http://schemas.microsoft.com/office/drawing/2014/main" id="{33CD2973-655C-CE66-9BA5-BE06CAFD22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3387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Line 83">
              <a:extLst>
                <a:ext uri="{FF2B5EF4-FFF2-40B4-BE49-F238E27FC236}">
                  <a16:creationId xmlns:a16="http://schemas.microsoft.com/office/drawing/2014/main" id="{D3A05D73-7593-7599-AA1D-8FF7ABC7A1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3022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Line 84">
              <a:extLst>
                <a:ext uri="{FF2B5EF4-FFF2-40B4-BE49-F238E27FC236}">
                  <a16:creationId xmlns:a16="http://schemas.microsoft.com/office/drawing/2014/main" id="{50D5575D-87BD-FEF8-8793-741AA63A98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2673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Line 85">
              <a:extLst>
                <a:ext uri="{FF2B5EF4-FFF2-40B4-BE49-F238E27FC236}">
                  <a16:creationId xmlns:a16="http://schemas.microsoft.com/office/drawing/2014/main" id="{C27A8715-4616-0BF4-2332-2DC7DAD09A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2324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Line 86">
              <a:extLst>
                <a:ext uri="{FF2B5EF4-FFF2-40B4-BE49-F238E27FC236}">
                  <a16:creationId xmlns:a16="http://schemas.microsoft.com/office/drawing/2014/main" id="{DBC84365-B026-5446-B5F5-750E8945F3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1974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Line 87">
              <a:extLst>
                <a:ext uri="{FF2B5EF4-FFF2-40B4-BE49-F238E27FC236}">
                  <a16:creationId xmlns:a16="http://schemas.microsoft.com/office/drawing/2014/main" id="{D7CA1906-D431-E588-092E-6A14DBDAFE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1625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Line 88">
              <a:extLst>
                <a:ext uri="{FF2B5EF4-FFF2-40B4-BE49-F238E27FC236}">
                  <a16:creationId xmlns:a16="http://schemas.microsoft.com/office/drawing/2014/main" id="{25DF91D6-7DBC-790F-B435-E268E2AC13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1276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Line 89">
              <a:extLst>
                <a:ext uri="{FF2B5EF4-FFF2-40B4-BE49-F238E27FC236}">
                  <a16:creationId xmlns:a16="http://schemas.microsoft.com/office/drawing/2014/main" id="{E27DAC0A-E831-01AB-9697-C7ADB5BA6E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0927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Line 90">
              <a:extLst>
                <a:ext uri="{FF2B5EF4-FFF2-40B4-BE49-F238E27FC236}">
                  <a16:creationId xmlns:a16="http://schemas.microsoft.com/office/drawing/2014/main" id="{F693C61E-B439-2826-FF27-E3A124D424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0577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Line 91">
              <a:extLst>
                <a:ext uri="{FF2B5EF4-FFF2-40B4-BE49-F238E27FC236}">
                  <a16:creationId xmlns:a16="http://schemas.microsoft.com/office/drawing/2014/main" id="{C0010FA7-37AE-8500-366D-D0A8F749FB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50228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Line 92">
              <a:extLst>
                <a:ext uri="{FF2B5EF4-FFF2-40B4-BE49-F238E27FC236}">
                  <a16:creationId xmlns:a16="http://schemas.microsoft.com/office/drawing/2014/main" id="{E378018C-3A74-3A3D-A69B-17F0F4A131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9879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Line 93">
              <a:extLst>
                <a:ext uri="{FF2B5EF4-FFF2-40B4-BE49-F238E27FC236}">
                  <a16:creationId xmlns:a16="http://schemas.microsoft.com/office/drawing/2014/main" id="{7B3FF849-6383-3D50-A97F-2BEAFFF057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9514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Line 94">
              <a:extLst>
                <a:ext uri="{FF2B5EF4-FFF2-40B4-BE49-F238E27FC236}">
                  <a16:creationId xmlns:a16="http://schemas.microsoft.com/office/drawing/2014/main" id="{555C5D5B-B888-9554-7EC5-03D46A51FB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9164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Line 95">
              <a:extLst>
                <a:ext uri="{FF2B5EF4-FFF2-40B4-BE49-F238E27FC236}">
                  <a16:creationId xmlns:a16="http://schemas.microsoft.com/office/drawing/2014/main" id="{C23D64EE-8040-093D-0E01-033B4B1885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8815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Line 96">
              <a:extLst>
                <a:ext uri="{FF2B5EF4-FFF2-40B4-BE49-F238E27FC236}">
                  <a16:creationId xmlns:a16="http://schemas.microsoft.com/office/drawing/2014/main" id="{3E40B3F2-DD26-157F-77CA-385B8DEA86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8466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Line 97">
              <a:extLst>
                <a:ext uri="{FF2B5EF4-FFF2-40B4-BE49-F238E27FC236}">
                  <a16:creationId xmlns:a16="http://schemas.microsoft.com/office/drawing/2014/main" id="{DF7A1BDE-604B-78F5-797B-5B97A0E97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8117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Line 98">
              <a:extLst>
                <a:ext uri="{FF2B5EF4-FFF2-40B4-BE49-F238E27FC236}">
                  <a16:creationId xmlns:a16="http://schemas.microsoft.com/office/drawing/2014/main" id="{C279FCD3-97DF-33B4-504E-8F689F54C8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7767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Line 99">
              <a:extLst>
                <a:ext uri="{FF2B5EF4-FFF2-40B4-BE49-F238E27FC236}">
                  <a16:creationId xmlns:a16="http://schemas.microsoft.com/office/drawing/2014/main" id="{06226521-6962-8126-F919-F1F298916D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7418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Line 100">
              <a:extLst>
                <a:ext uri="{FF2B5EF4-FFF2-40B4-BE49-F238E27FC236}">
                  <a16:creationId xmlns:a16="http://schemas.microsoft.com/office/drawing/2014/main" id="{7DB87476-DD0D-4AAA-B675-D7D00723A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7069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Line 101">
              <a:extLst>
                <a:ext uri="{FF2B5EF4-FFF2-40B4-BE49-F238E27FC236}">
                  <a16:creationId xmlns:a16="http://schemas.microsoft.com/office/drawing/2014/main" id="{AD6E01E4-1D65-6555-9086-2B13362503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6720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Line 102">
              <a:extLst>
                <a:ext uri="{FF2B5EF4-FFF2-40B4-BE49-F238E27FC236}">
                  <a16:creationId xmlns:a16="http://schemas.microsoft.com/office/drawing/2014/main" id="{93F04756-EBD5-11D5-15A5-1E5F40A4B4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6370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Line 103">
              <a:extLst>
                <a:ext uri="{FF2B5EF4-FFF2-40B4-BE49-F238E27FC236}">
                  <a16:creationId xmlns:a16="http://schemas.microsoft.com/office/drawing/2014/main" id="{927B36B4-8720-7310-E1A4-86C0AD0B84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6005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Line 104">
              <a:extLst>
                <a:ext uri="{FF2B5EF4-FFF2-40B4-BE49-F238E27FC236}">
                  <a16:creationId xmlns:a16="http://schemas.microsoft.com/office/drawing/2014/main" id="{55716EE5-7F3A-3966-B1A2-8D3471A786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5656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Line 105">
              <a:extLst>
                <a:ext uri="{FF2B5EF4-FFF2-40B4-BE49-F238E27FC236}">
                  <a16:creationId xmlns:a16="http://schemas.microsoft.com/office/drawing/2014/main" id="{8BFFFFE0-A6D3-F870-03EA-98D1A76759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5307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Line 106">
              <a:extLst>
                <a:ext uri="{FF2B5EF4-FFF2-40B4-BE49-F238E27FC236}">
                  <a16:creationId xmlns:a16="http://schemas.microsoft.com/office/drawing/2014/main" id="{D6DB3B15-B6E7-838D-4358-B8C1156A00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4958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Line 107">
              <a:extLst>
                <a:ext uri="{FF2B5EF4-FFF2-40B4-BE49-F238E27FC236}">
                  <a16:creationId xmlns:a16="http://schemas.microsoft.com/office/drawing/2014/main" id="{9415823A-1C66-A294-6748-ACD0627BF3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4608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Line 108">
              <a:extLst>
                <a:ext uri="{FF2B5EF4-FFF2-40B4-BE49-F238E27FC236}">
                  <a16:creationId xmlns:a16="http://schemas.microsoft.com/office/drawing/2014/main" id="{8BA01829-5AE7-3F11-7E63-18EF40B1F4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4259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" name="Line 109">
              <a:extLst>
                <a:ext uri="{FF2B5EF4-FFF2-40B4-BE49-F238E27FC236}">
                  <a16:creationId xmlns:a16="http://schemas.microsoft.com/office/drawing/2014/main" id="{7C5E357D-B81C-88E3-522F-8FEC28679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3910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" name="Line 110">
              <a:extLst>
                <a:ext uri="{FF2B5EF4-FFF2-40B4-BE49-F238E27FC236}">
                  <a16:creationId xmlns:a16="http://schemas.microsoft.com/office/drawing/2014/main" id="{5C460F97-D050-F611-5CFC-DCA551B7DA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3561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" name="Line 111">
              <a:extLst>
                <a:ext uri="{FF2B5EF4-FFF2-40B4-BE49-F238E27FC236}">
                  <a16:creationId xmlns:a16="http://schemas.microsoft.com/office/drawing/2014/main" id="{8FF2DFEE-F3EE-4CB2-14A2-CFB7410D3C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3211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" name="Line 112">
              <a:extLst>
                <a:ext uri="{FF2B5EF4-FFF2-40B4-BE49-F238E27FC236}">
                  <a16:creationId xmlns:a16="http://schemas.microsoft.com/office/drawing/2014/main" id="{0D92F660-5668-4585-C32B-A395FAACB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2862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" name="Line 113">
              <a:extLst>
                <a:ext uri="{FF2B5EF4-FFF2-40B4-BE49-F238E27FC236}">
                  <a16:creationId xmlns:a16="http://schemas.microsoft.com/office/drawing/2014/main" id="{7D84E40B-F404-043A-3C22-5F49F2A385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2497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Line 114">
              <a:extLst>
                <a:ext uri="{FF2B5EF4-FFF2-40B4-BE49-F238E27FC236}">
                  <a16:creationId xmlns:a16="http://schemas.microsoft.com/office/drawing/2014/main" id="{22240025-D565-2DDE-858A-7AD13BA985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2148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Line 115">
              <a:extLst>
                <a:ext uri="{FF2B5EF4-FFF2-40B4-BE49-F238E27FC236}">
                  <a16:creationId xmlns:a16="http://schemas.microsoft.com/office/drawing/2014/main" id="{4274E76B-2F3B-90AB-5CA7-6668DDB3B7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1798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Line 116">
              <a:extLst>
                <a:ext uri="{FF2B5EF4-FFF2-40B4-BE49-F238E27FC236}">
                  <a16:creationId xmlns:a16="http://schemas.microsoft.com/office/drawing/2014/main" id="{64A668E0-2BC1-3B50-F812-AF53662C6C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1449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Line 117">
              <a:extLst>
                <a:ext uri="{FF2B5EF4-FFF2-40B4-BE49-F238E27FC236}">
                  <a16:creationId xmlns:a16="http://schemas.microsoft.com/office/drawing/2014/main" id="{EEE02FF6-F73B-7B0A-954C-84F220F447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1100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" name="Line 118">
              <a:extLst>
                <a:ext uri="{FF2B5EF4-FFF2-40B4-BE49-F238E27FC236}">
                  <a16:creationId xmlns:a16="http://schemas.microsoft.com/office/drawing/2014/main" id="{B533A082-BFB1-0165-272A-8733EAB3DA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0751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" name="Line 119">
              <a:extLst>
                <a:ext uri="{FF2B5EF4-FFF2-40B4-BE49-F238E27FC236}">
                  <a16:creationId xmlns:a16="http://schemas.microsoft.com/office/drawing/2014/main" id="{2551402C-F174-D939-5F55-83CEFD1983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0401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" name="Line 120">
              <a:extLst>
                <a:ext uri="{FF2B5EF4-FFF2-40B4-BE49-F238E27FC236}">
                  <a16:creationId xmlns:a16="http://schemas.microsoft.com/office/drawing/2014/main" id="{1AB889F1-A70B-D4AA-3101-AE3806C8FA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40052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" name="Line 121">
              <a:extLst>
                <a:ext uri="{FF2B5EF4-FFF2-40B4-BE49-F238E27FC236}">
                  <a16:creationId xmlns:a16="http://schemas.microsoft.com/office/drawing/2014/main" id="{8FB984DD-2605-3B6A-8DE8-C6E0F97CA2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9703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" name="Line 122">
              <a:extLst>
                <a:ext uri="{FF2B5EF4-FFF2-40B4-BE49-F238E27FC236}">
                  <a16:creationId xmlns:a16="http://schemas.microsoft.com/office/drawing/2014/main" id="{0ABCBB66-51A2-8A11-CC42-DAC89BB28B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9354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" name="Line 123">
              <a:extLst>
                <a:ext uri="{FF2B5EF4-FFF2-40B4-BE49-F238E27FC236}">
                  <a16:creationId xmlns:a16="http://schemas.microsoft.com/office/drawing/2014/main" id="{1A605F7B-61C3-EA09-A6B2-49302AE5A2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9004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" name="Line 124">
              <a:extLst>
                <a:ext uri="{FF2B5EF4-FFF2-40B4-BE49-F238E27FC236}">
                  <a16:creationId xmlns:a16="http://schemas.microsoft.com/office/drawing/2014/main" id="{B755F5D6-8C1F-2A9F-6BF8-F930EC3F95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8639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" name="Line 125">
              <a:extLst>
                <a:ext uri="{FF2B5EF4-FFF2-40B4-BE49-F238E27FC236}">
                  <a16:creationId xmlns:a16="http://schemas.microsoft.com/office/drawing/2014/main" id="{5BCDD4EC-4CA6-5983-75DB-F27E51CF98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8290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Line 126">
              <a:extLst>
                <a:ext uri="{FF2B5EF4-FFF2-40B4-BE49-F238E27FC236}">
                  <a16:creationId xmlns:a16="http://schemas.microsoft.com/office/drawing/2014/main" id="{70C0D346-67FC-AE3C-097B-90B5CF57FA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7941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Line 127">
              <a:extLst>
                <a:ext uri="{FF2B5EF4-FFF2-40B4-BE49-F238E27FC236}">
                  <a16:creationId xmlns:a16="http://schemas.microsoft.com/office/drawing/2014/main" id="{7E3B8549-BFDD-77CD-805A-3F10B7F88C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7592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" name="Line 128">
              <a:extLst>
                <a:ext uri="{FF2B5EF4-FFF2-40B4-BE49-F238E27FC236}">
                  <a16:creationId xmlns:a16="http://schemas.microsoft.com/office/drawing/2014/main" id="{B897DB17-BDDC-22B3-6FAE-4CC5FFF077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7242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" name="Line 129">
              <a:extLst>
                <a:ext uri="{FF2B5EF4-FFF2-40B4-BE49-F238E27FC236}">
                  <a16:creationId xmlns:a16="http://schemas.microsoft.com/office/drawing/2014/main" id="{B8BA0CBF-20B2-3FFF-9CCC-B645190EDE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6893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Line 130">
              <a:extLst>
                <a:ext uri="{FF2B5EF4-FFF2-40B4-BE49-F238E27FC236}">
                  <a16:creationId xmlns:a16="http://schemas.microsoft.com/office/drawing/2014/main" id="{F9D58F42-EC20-C64B-DB6E-76711098BB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6544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Line 131">
              <a:extLst>
                <a:ext uri="{FF2B5EF4-FFF2-40B4-BE49-F238E27FC236}">
                  <a16:creationId xmlns:a16="http://schemas.microsoft.com/office/drawing/2014/main" id="{0BFBBDA9-A086-0692-FE8F-4731B0819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6195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Line 132">
              <a:extLst>
                <a:ext uri="{FF2B5EF4-FFF2-40B4-BE49-F238E27FC236}">
                  <a16:creationId xmlns:a16="http://schemas.microsoft.com/office/drawing/2014/main" id="{B3ACA7E5-D19B-84DB-0ACB-01E5EBA9BE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5845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Line 133">
              <a:extLst>
                <a:ext uri="{FF2B5EF4-FFF2-40B4-BE49-F238E27FC236}">
                  <a16:creationId xmlns:a16="http://schemas.microsoft.com/office/drawing/2014/main" id="{229E3DD4-8814-FC96-E76D-4EAF18490B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5496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Line 134">
              <a:extLst>
                <a:ext uri="{FF2B5EF4-FFF2-40B4-BE49-F238E27FC236}">
                  <a16:creationId xmlns:a16="http://schemas.microsoft.com/office/drawing/2014/main" id="{7F9095A9-7ABB-C879-0D65-F213FE3E55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5131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Line 135">
              <a:extLst>
                <a:ext uri="{FF2B5EF4-FFF2-40B4-BE49-F238E27FC236}">
                  <a16:creationId xmlns:a16="http://schemas.microsoft.com/office/drawing/2014/main" id="{C8A2935A-F1DE-A39F-A272-B5020FEA9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4782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Line 136">
              <a:extLst>
                <a:ext uri="{FF2B5EF4-FFF2-40B4-BE49-F238E27FC236}">
                  <a16:creationId xmlns:a16="http://schemas.microsoft.com/office/drawing/2014/main" id="{784AC597-F674-C3F8-C44C-E6A81BC69D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4432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Line 137">
              <a:extLst>
                <a:ext uri="{FF2B5EF4-FFF2-40B4-BE49-F238E27FC236}">
                  <a16:creationId xmlns:a16="http://schemas.microsoft.com/office/drawing/2014/main" id="{5635B8EA-FC60-99F8-FB98-68F7060169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4083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Line 138">
              <a:extLst>
                <a:ext uri="{FF2B5EF4-FFF2-40B4-BE49-F238E27FC236}">
                  <a16:creationId xmlns:a16="http://schemas.microsoft.com/office/drawing/2014/main" id="{63F3F45A-5B54-9253-F68A-22766192F8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3734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Line 139">
              <a:extLst>
                <a:ext uri="{FF2B5EF4-FFF2-40B4-BE49-F238E27FC236}">
                  <a16:creationId xmlns:a16="http://schemas.microsoft.com/office/drawing/2014/main" id="{7F157E68-0C42-499C-68AB-EAD6E37555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3385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" name="Line 140">
              <a:extLst>
                <a:ext uri="{FF2B5EF4-FFF2-40B4-BE49-F238E27FC236}">
                  <a16:creationId xmlns:a16="http://schemas.microsoft.com/office/drawing/2014/main" id="{494F3E31-0E95-24E9-CCE2-DE3FEF40F2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3035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Line 141">
              <a:extLst>
                <a:ext uri="{FF2B5EF4-FFF2-40B4-BE49-F238E27FC236}">
                  <a16:creationId xmlns:a16="http://schemas.microsoft.com/office/drawing/2014/main" id="{E3922C11-774B-35CD-AEE9-B6C6AEA0F1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2686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" name="Line 142">
              <a:extLst>
                <a:ext uri="{FF2B5EF4-FFF2-40B4-BE49-F238E27FC236}">
                  <a16:creationId xmlns:a16="http://schemas.microsoft.com/office/drawing/2014/main" id="{AA801E5C-8EF9-D137-BE23-D1866A3D0E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2337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" name="Line 143">
              <a:extLst>
                <a:ext uri="{FF2B5EF4-FFF2-40B4-BE49-F238E27FC236}">
                  <a16:creationId xmlns:a16="http://schemas.microsoft.com/office/drawing/2014/main" id="{0691FAD2-3DCE-A9F0-4B6F-579DCE915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1988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" name="Line 144">
              <a:extLst>
                <a:ext uri="{FF2B5EF4-FFF2-40B4-BE49-F238E27FC236}">
                  <a16:creationId xmlns:a16="http://schemas.microsoft.com/office/drawing/2014/main" id="{8F95A9AE-1CFD-95F8-B4FF-685564E006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1623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" name="Line 145">
              <a:extLst>
                <a:ext uri="{FF2B5EF4-FFF2-40B4-BE49-F238E27FC236}">
                  <a16:creationId xmlns:a16="http://schemas.microsoft.com/office/drawing/2014/main" id="{F95755DA-1668-CAF9-BCA5-6AD21E92CE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1273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" name="Line 146">
              <a:extLst>
                <a:ext uri="{FF2B5EF4-FFF2-40B4-BE49-F238E27FC236}">
                  <a16:creationId xmlns:a16="http://schemas.microsoft.com/office/drawing/2014/main" id="{DDC105E8-C8B8-D9CC-0564-AD3DC832A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0924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" name="Line 147">
              <a:extLst>
                <a:ext uri="{FF2B5EF4-FFF2-40B4-BE49-F238E27FC236}">
                  <a16:creationId xmlns:a16="http://schemas.microsoft.com/office/drawing/2014/main" id="{B7691709-50EC-E780-53E3-182C7BD9A4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0575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" name="Line 148">
              <a:extLst>
                <a:ext uri="{FF2B5EF4-FFF2-40B4-BE49-F238E27FC236}">
                  <a16:creationId xmlns:a16="http://schemas.microsoft.com/office/drawing/2014/main" id="{2E304DE6-6299-81F3-BEB2-7DF450A27C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30226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" name="Line 149">
              <a:extLst>
                <a:ext uri="{FF2B5EF4-FFF2-40B4-BE49-F238E27FC236}">
                  <a16:creationId xmlns:a16="http://schemas.microsoft.com/office/drawing/2014/main" id="{9485C919-142E-F8D7-38B8-820CB030D7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9876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" name="Line 150">
              <a:extLst>
                <a:ext uri="{FF2B5EF4-FFF2-40B4-BE49-F238E27FC236}">
                  <a16:creationId xmlns:a16="http://schemas.microsoft.com/office/drawing/2014/main" id="{8A789EF4-DECB-C393-844B-04F1C5FA76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9527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" name="Line 151">
              <a:extLst>
                <a:ext uri="{FF2B5EF4-FFF2-40B4-BE49-F238E27FC236}">
                  <a16:creationId xmlns:a16="http://schemas.microsoft.com/office/drawing/2014/main" id="{038C7BDF-9C4F-07F5-762A-367DC106AF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9178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" name="Line 152">
              <a:extLst>
                <a:ext uri="{FF2B5EF4-FFF2-40B4-BE49-F238E27FC236}">
                  <a16:creationId xmlns:a16="http://schemas.microsoft.com/office/drawing/2014/main" id="{24FDE5AB-DA6F-B0FB-3313-1030D924B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8829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" name="Line 153">
              <a:extLst>
                <a:ext uri="{FF2B5EF4-FFF2-40B4-BE49-F238E27FC236}">
                  <a16:creationId xmlns:a16="http://schemas.microsoft.com/office/drawing/2014/main" id="{CCD3D81D-C0AA-819E-8DBD-375DDAB565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8479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" name="Line 154">
              <a:extLst>
                <a:ext uri="{FF2B5EF4-FFF2-40B4-BE49-F238E27FC236}">
                  <a16:creationId xmlns:a16="http://schemas.microsoft.com/office/drawing/2014/main" id="{F943C523-891B-2029-8A75-132945FD39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8130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" name="Line 155">
              <a:extLst>
                <a:ext uri="{FF2B5EF4-FFF2-40B4-BE49-F238E27FC236}">
                  <a16:creationId xmlns:a16="http://schemas.microsoft.com/office/drawing/2014/main" id="{64344C7B-3938-7F1C-0B11-EC560058F6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7765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" name="Line 156">
              <a:extLst>
                <a:ext uri="{FF2B5EF4-FFF2-40B4-BE49-F238E27FC236}">
                  <a16:creationId xmlns:a16="http://schemas.microsoft.com/office/drawing/2014/main" id="{447FC5C7-3070-A656-5862-6B2B4F534E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7416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" name="Line 157">
              <a:extLst>
                <a:ext uri="{FF2B5EF4-FFF2-40B4-BE49-F238E27FC236}">
                  <a16:creationId xmlns:a16="http://schemas.microsoft.com/office/drawing/2014/main" id="{8E41F5D7-2C05-1034-68D1-FB62A9E628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7066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" name="Line 158">
              <a:extLst>
                <a:ext uri="{FF2B5EF4-FFF2-40B4-BE49-F238E27FC236}">
                  <a16:creationId xmlns:a16="http://schemas.microsoft.com/office/drawing/2014/main" id="{44378ADC-81AA-1FEF-97B7-09601938CC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6717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" name="Line 159">
              <a:extLst>
                <a:ext uri="{FF2B5EF4-FFF2-40B4-BE49-F238E27FC236}">
                  <a16:creationId xmlns:a16="http://schemas.microsoft.com/office/drawing/2014/main" id="{690FA254-CECC-2A4A-B902-62CB5DAC33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6368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" name="Line 160">
              <a:extLst>
                <a:ext uri="{FF2B5EF4-FFF2-40B4-BE49-F238E27FC236}">
                  <a16:creationId xmlns:a16="http://schemas.microsoft.com/office/drawing/2014/main" id="{F47F6017-A998-D005-75D1-6266E5AC72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6019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" name="Line 161">
              <a:extLst>
                <a:ext uri="{FF2B5EF4-FFF2-40B4-BE49-F238E27FC236}">
                  <a16:creationId xmlns:a16="http://schemas.microsoft.com/office/drawing/2014/main" id="{86F5153F-E825-3472-158C-0B77CCE1B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5669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" name="Line 162">
              <a:extLst>
                <a:ext uri="{FF2B5EF4-FFF2-40B4-BE49-F238E27FC236}">
                  <a16:creationId xmlns:a16="http://schemas.microsoft.com/office/drawing/2014/main" id="{74969061-EF74-D3D0-68D0-51DF1DCFE7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5320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" name="Line 163">
              <a:extLst>
                <a:ext uri="{FF2B5EF4-FFF2-40B4-BE49-F238E27FC236}">
                  <a16:creationId xmlns:a16="http://schemas.microsoft.com/office/drawing/2014/main" id="{0F885F81-480A-BA6A-2399-B3445A5A0F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4971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" name="Line 164">
              <a:extLst>
                <a:ext uri="{FF2B5EF4-FFF2-40B4-BE49-F238E27FC236}">
                  <a16:creationId xmlns:a16="http://schemas.microsoft.com/office/drawing/2014/main" id="{A3051C32-1FD5-0211-4BAA-44E798BC18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4622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" name="Line 165">
              <a:extLst>
                <a:ext uri="{FF2B5EF4-FFF2-40B4-BE49-F238E27FC236}">
                  <a16:creationId xmlns:a16="http://schemas.microsoft.com/office/drawing/2014/main" id="{65DEE27C-A1EB-9DE4-B5F4-99D7B2480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4257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" name="Line 166">
              <a:extLst>
                <a:ext uri="{FF2B5EF4-FFF2-40B4-BE49-F238E27FC236}">
                  <a16:creationId xmlns:a16="http://schemas.microsoft.com/office/drawing/2014/main" id="{CE098462-059E-69B6-31A1-A6597D770D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3907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" name="Line 167">
              <a:extLst>
                <a:ext uri="{FF2B5EF4-FFF2-40B4-BE49-F238E27FC236}">
                  <a16:creationId xmlns:a16="http://schemas.microsoft.com/office/drawing/2014/main" id="{1741892E-5210-D57F-A2BF-B0C3AD603A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3558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" name="Line 168">
              <a:extLst>
                <a:ext uri="{FF2B5EF4-FFF2-40B4-BE49-F238E27FC236}">
                  <a16:creationId xmlns:a16="http://schemas.microsoft.com/office/drawing/2014/main" id="{43833C3F-1A32-D359-D781-E061E7225E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3209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" name="Line 169">
              <a:extLst>
                <a:ext uri="{FF2B5EF4-FFF2-40B4-BE49-F238E27FC236}">
                  <a16:creationId xmlns:a16="http://schemas.microsoft.com/office/drawing/2014/main" id="{AF373D68-3B04-AC07-4CA3-CBCB6E26D0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2860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" name="Line 170">
              <a:extLst>
                <a:ext uri="{FF2B5EF4-FFF2-40B4-BE49-F238E27FC236}">
                  <a16:creationId xmlns:a16="http://schemas.microsoft.com/office/drawing/2014/main" id="{9B8B2C5E-BED3-C98B-1918-D118D51F1C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2510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" name="Line 171">
              <a:extLst>
                <a:ext uri="{FF2B5EF4-FFF2-40B4-BE49-F238E27FC236}">
                  <a16:creationId xmlns:a16="http://schemas.microsoft.com/office/drawing/2014/main" id="{C8F546F3-D62F-7F01-3287-289F452DAF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21615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" name="Line 172">
              <a:extLst>
                <a:ext uri="{FF2B5EF4-FFF2-40B4-BE49-F238E27FC236}">
                  <a16:creationId xmlns:a16="http://schemas.microsoft.com/office/drawing/2014/main" id="{8F401938-428E-60AF-4C45-80125CAF19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18122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" name="Line 173">
              <a:extLst>
                <a:ext uri="{FF2B5EF4-FFF2-40B4-BE49-F238E27FC236}">
                  <a16:creationId xmlns:a16="http://schemas.microsoft.com/office/drawing/2014/main" id="{3A8F03A5-6A00-8A98-8202-8535C86519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146301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" name="Line 174">
              <a:extLst>
                <a:ext uri="{FF2B5EF4-FFF2-40B4-BE49-F238E27FC236}">
                  <a16:creationId xmlns:a16="http://schemas.microsoft.com/office/drawing/2014/main" id="{4C6E2670-D365-A7AF-6CBA-54A2EDD16D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111376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" name="Line 175">
              <a:extLst>
                <a:ext uri="{FF2B5EF4-FFF2-40B4-BE49-F238E27FC236}">
                  <a16:creationId xmlns:a16="http://schemas.microsoft.com/office/drawing/2014/main" id="{26F17A89-96AD-E718-90FB-1167C80C9B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0748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" name="Line 176">
              <a:extLst>
                <a:ext uri="{FF2B5EF4-FFF2-40B4-BE49-F238E27FC236}">
                  <a16:creationId xmlns:a16="http://schemas.microsoft.com/office/drawing/2014/main" id="{94990661-A5B2-020A-EA52-A09C1D03DE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0399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" name="Line 177">
              <a:extLst>
                <a:ext uri="{FF2B5EF4-FFF2-40B4-BE49-F238E27FC236}">
                  <a16:creationId xmlns:a16="http://schemas.microsoft.com/office/drawing/2014/main" id="{60486450-25FC-BF4B-6C59-A8E26E26DB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20050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" name="Line 178">
              <a:extLst>
                <a:ext uri="{FF2B5EF4-FFF2-40B4-BE49-F238E27FC236}">
                  <a16:creationId xmlns:a16="http://schemas.microsoft.com/office/drawing/2014/main" id="{8AF18822-F5B0-6C2D-0507-B2B34EB02B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197008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" name="Line 179">
              <a:extLst>
                <a:ext uri="{FF2B5EF4-FFF2-40B4-BE49-F238E27FC236}">
                  <a16:creationId xmlns:a16="http://schemas.microsoft.com/office/drawing/2014/main" id="{D9326BBC-0915-5A0F-0673-3E982DD229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193516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" name="Line 180">
              <a:extLst>
                <a:ext uri="{FF2B5EF4-FFF2-40B4-BE49-F238E27FC236}">
                  <a16:creationId xmlns:a16="http://schemas.microsoft.com/office/drawing/2014/main" id="{275EA406-014B-732D-90C6-5A89CA289F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1900238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" name="Line 181">
              <a:extLst>
                <a:ext uri="{FF2B5EF4-FFF2-40B4-BE49-F238E27FC236}">
                  <a16:creationId xmlns:a16="http://schemas.microsoft.com/office/drawing/2014/main" id="{CE0984DC-E5B6-1B4B-57AC-41F802A3F1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8913" y="1865313"/>
              <a:ext cx="111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" name="Line 182">
              <a:extLst>
                <a:ext uri="{FF2B5EF4-FFF2-40B4-BE49-F238E27FC236}">
                  <a16:creationId xmlns:a16="http://schemas.microsoft.com/office/drawing/2014/main" id="{1E2753C1-3116-00B2-F80B-4CF48112C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5443538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" name="Line 184">
              <a:extLst>
                <a:ext uri="{FF2B5EF4-FFF2-40B4-BE49-F238E27FC236}">
                  <a16:creationId xmlns:a16="http://schemas.microsoft.com/office/drawing/2014/main" id="{3F4B8183-C271-2707-7B56-8F020275D4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5267326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" name="Line 186">
              <a:extLst>
                <a:ext uri="{FF2B5EF4-FFF2-40B4-BE49-F238E27FC236}">
                  <a16:creationId xmlns:a16="http://schemas.microsoft.com/office/drawing/2014/main" id="{2DC523A7-2D75-A176-CF6D-7EB753E534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5092701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" name="Line 188">
              <a:extLst>
                <a:ext uri="{FF2B5EF4-FFF2-40B4-BE49-F238E27FC236}">
                  <a16:creationId xmlns:a16="http://schemas.microsoft.com/office/drawing/2014/main" id="{927F1A28-40DE-DAB3-0B31-2428BB7AA2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4916488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" name="Line 190">
              <a:extLst>
                <a:ext uri="{FF2B5EF4-FFF2-40B4-BE49-F238E27FC236}">
                  <a16:creationId xmlns:a16="http://schemas.microsoft.com/office/drawing/2014/main" id="{C7B7C907-BFFC-8962-A0CC-D0AE669D01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4741863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" name="Line 192">
              <a:extLst>
                <a:ext uri="{FF2B5EF4-FFF2-40B4-BE49-F238E27FC236}">
                  <a16:creationId xmlns:a16="http://schemas.microsoft.com/office/drawing/2014/main" id="{FEC374B6-63EE-243B-5307-E91986210A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4565651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" name="Line 194">
              <a:extLst>
                <a:ext uri="{FF2B5EF4-FFF2-40B4-BE49-F238E27FC236}">
                  <a16:creationId xmlns:a16="http://schemas.microsoft.com/office/drawing/2014/main" id="{1D80232B-724C-465E-38E0-59929A0087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4391026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" name="Rectangle 195">
              <a:extLst>
                <a:ext uri="{FF2B5EF4-FFF2-40B4-BE49-F238E27FC236}">
                  <a16:creationId xmlns:a16="http://schemas.microsoft.com/office/drawing/2014/main" id="{4904A2EE-F357-AEC6-F633-66256C3D2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6192" y="4313751"/>
              <a:ext cx="57710" cy="123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Line 196">
              <a:extLst>
                <a:ext uri="{FF2B5EF4-FFF2-40B4-BE49-F238E27FC236}">
                  <a16:creationId xmlns:a16="http://schemas.microsoft.com/office/drawing/2014/main" id="{7040E5F6-4314-F9BB-65A7-DCAF27C204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4214813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5" name="Line 198">
              <a:extLst>
                <a:ext uri="{FF2B5EF4-FFF2-40B4-BE49-F238E27FC236}">
                  <a16:creationId xmlns:a16="http://schemas.microsoft.com/office/drawing/2014/main" id="{4CD263D1-5330-0AD8-40CB-69F9A12315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4040188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6" name="Line 200">
              <a:extLst>
                <a:ext uri="{FF2B5EF4-FFF2-40B4-BE49-F238E27FC236}">
                  <a16:creationId xmlns:a16="http://schemas.microsoft.com/office/drawing/2014/main" id="{07ECA886-4620-930F-AAD5-4ED644CF70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3863976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7" name="Line 202">
              <a:extLst>
                <a:ext uri="{FF2B5EF4-FFF2-40B4-BE49-F238E27FC236}">
                  <a16:creationId xmlns:a16="http://schemas.microsoft.com/office/drawing/2014/main" id="{095B2A9E-FAB8-A748-E062-CC08FB789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3689351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8" name="Line 204">
              <a:extLst>
                <a:ext uri="{FF2B5EF4-FFF2-40B4-BE49-F238E27FC236}">
                  <a16:creationId xmlns:a16="http://schemas.microsoft.com/office/drawing/2014/main" id="{413502BA-3884-C573-CBFE-7B62FF757D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3513138"/>
              <a:ext cx="23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9" name="Line 207">
              <a:extLst>
                <a:ext uri="{FF2B5EF4-FFF2-40B4-BE49-F238E27FC236}">
                  <a16:creationId xmlns:a16="http://schemas.microsoft.com/office/drawing/2014/main" id="{E31A7333-6BA5-1D16-EE91-EAADBDA24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3338513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0" name="Rectangle 208">
              <a:extLst>
                <a:ext uri="{FF2B5EF4-FFF2-40B4-BE49-F238E27FC236}">
                  <a16:creationId xmlns:a16="http://schemas.microsoft.com/office/drawing/2014/main" id="{316221EE-50DE-0E0C-70B7-2A0FE31C0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8722" y="3247901"/>
              <a:ext cx="57710" cy="123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Line 209">
              <a:extLst>
                <a:ext uri="{FF2B5EF4-FFF2-40B4-BE49-F238E27FC236}">
                  <a16:creationId xmlns:a16="http://schemas.microsoft.com/office/drawing/2014/main" id="{D961F9BB-067B-87BF-9090-DD9D034E35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3162300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2" name="Line 211">
              <a:extLst>
                <a:ext uri="{FF2B5EF4-FFF2-40B4-BE49-F238E27FC236}">
                  <a16:creationId xmlns:a16="http://schemas.microsoft.com/office/drawing/2014/main" id="{187B0E1C-5D78-308A-6141-E0E731A67F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2987675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3" name="Line 213">
              <a:extLst>
                <a:ext uri="{FF2B5EF4-FFF2-40B4-BE49-F238E27FC236}">
                  <a16:creationId xmlns:a16="http://schemas.microsoft.com/office/drawing/2014/main" id="{AEE0BC47-C0A7-C33A-4B6B-4D9F93C28F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2813050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4" name="Line 215">
              <a:extLst>
                <a:ext uri="{FF2B5EF4-FFF2-40B4-BE49-F238E27FC236}">
                  <a16:creationId xmlns:a16="http://schemas.microsoft.com/office/drawing/2014/main" id="{D9588CEC-DE59-FAB9-2DB3-C999142D38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2636838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5" name="Line 217">
              <a:extLst>
                <a:ext uri="{FF2B5EF4-FFF2-40B4-BE49-F238E27FC236}">
                  <a16:creationId xmlns:a16="http://schemas.microsoft.com/office/drawing/2014/main" id="{26FFEAEF-F4B0-D94E-7194-22545A00D4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2462213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6" name="Line 219">
              <a:extLst>
                <a:ext uri="{FF2B5EF4-FFF2-40B4-BE49-F238E27FC236}">
                  <a16:creationId xmlns:a16="http://schemas.microsoft.com/office/drawing/2014/main" id="{B4A7919F-5B80-1847-77F8-8201BA4713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2286000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7" name="Rectangle 220">
              <a:extLst>
                <a:ext uri="{FF2B5EF4-FFF2-40B4-BE49-F238E27FC236}">
                  <a16:creationId xmlns:a16="http://schemas.microsoft.com/office/drawing/2014/main" id="{72BC2F27-955C-3799-339D-70D86185E3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7457" y="2222062"/>
              <a:ext cx="57710" cy="123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8" name="Line 221">
              <a:extLst>
                <a:ext uri="{FF2B5EF4-FFF2-40B4-BE49-F238E27FC236}">
                  <a16:creationId xmlns:a16="http://schemas.microsoft.com/office/drawing/2014/main" id="{A41D3E45-2AD9-DB45-6C22-86A50CC27A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2111375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9" name="Line 223">
              <a:extLst>
                <a:ext uri="{FF2B5EF4-FFF2-40B4-BE49-F238E27FC236}">
                  <a16:creationId xmlns:a16="http://schemas.microsoft.com/office/drawing/2014/main" id="{0DE7C3AD-8C4F-E75E-F814-26E98D38DD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213" y="1935163"/>
              <a:ext cx="238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0" name="Freeform 228">
              <a:extLst>
                <a:ext uri="{FF2B5EF4-FFF2-40B4-BE49-F238E27FC236}">
                  <a16:creationId xmlns:a16="http://schemas.microsoft.com/office/drawing/2014/main" id="{3BB21E45-3F8D-E3C2-9C41-1CD4C8185B9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010025" y="5237163"/>
              <a:ext cx="7192962" cy="200025"/>
            </a:xfrm>
            <a:custGeom>
              <a:avLst/>
              <a:gdLst>
                <a:gd name="T0" fmla="*/ 106 w 7537"/>
                <a:gd name="T1" fmla="*/ 49 h 715"/>
                <a:gd name="T2" fmla="*/ 233 w 7537"/>
                <a:gd name="T3" fmla="*/ 84 h 715"/>
                <a:gd name="T4" fmla="*/ 360 w 7537"/>
                <a:gd name="T5" fmla="*/ 49 h 715"/>
                <a:gd name="T6" fmla="*/ 488 w 7537"/>
                <a:gd name="T7" fmla="*/ 72 h 715"/>
                <a:gd name="T8" fmla="*/ 615 w 7537"/>
                <a:gd name="T9" fmla="*/ 30 h 715"/>
                <a:gd name="T10" fmla="*/ 742 w 7537"/>
                <a:gd name="T11" fmla="*/ 62 h 715"/>
                <a:gd name="T12" fmla="*/ 869 w 7537"/>
                <a:gd name="T13" fmla="*/ 31 h 715"/>
                <a:gd name="T14" fmla="*/ 997 w 7537"/>
                <a:gd name="T15" fmla="*/ 39 h 715"/>
                <a:gd name="T16" fmla="*/ 1124 w 7537"/>
                <a:gd name="T17" fmla="*/ 23 h 715"/>
                <a:gd name="T18" fmla="*/ 1251 w 7537"/>
                <a:gd name="T19" fmla="*/ 31 h 715"/>
                <a:gd name="T20" fmla="*/ 1378 w 7537"/>
                <a:gd name="T21" fmla="*/ 48 h 715"/>
                <a:gd name="T22" fmla="*/ 1506 w 7537"/>
                <a:gd name="T23" fmla="*/ 28 h 715"/>
                <a:gd name="T24" fmla="*/ 1633 w 7537"/>
                <a:gd name="T25" fmla="*/ 29 h 715"/>
                <a:gd name="T26" fmla="*/ 1760 w 7537"/>
                <a:gd name="T27" fmla="*/ 31 h 715"/>
                <a:gd name="T28" fmla="*/ 1887 w 7537"/>
                <a:gd name="T29" fmla="*/ 61 h 715"/>
                <a:gd name="T30" fmla="*/ 2015 w 7537"/>
                <a:gd name="T31" fmla="*/ 22 h 715"/>
                <a:gd name="T32" fmla="*/ 2142 w 7537"/>
                <a:gd name="T33" fmla="*/ 40 h 715"/>
                <a:gd name="T34" fmla="*/ 2269 w 7537"/>
                <a:gd name="T35" fmla="*/ 97 h 715"/>
                <a:gd name="T36" fmla="*/ 2396 w 7537"/>
                <a:gd name="T37" fmla="*/ 144 h 715"/>
                <a:gd name="T38" fmla="*/ 2524 w 7537"/>
                <a:gd name="T39" fmla="*/ 59 h 715"/>
                <a:gd name="T40" fmla="*/ 2651 w 7537"/>
                <a:gd name="T41" fmla="*/ 54 h 715"/>
                <a:gd name="T42" fmla="*/ 2778 w 7537"/>
                <a:gd name="T43" fmla="*/ 57 h 715"/>
                <a:gd name="T44" fmla="*/ 2905 w 7537"/>
                <a:gd name="T45" fmla="*/ 86 h 715"/>
                <a:gd name="T46" fmla="*/ 3032 w 7537"/>
                <a:gd name="T47" fmla="*/ 86 h 715"/>
                <a:gd name="T48" fmla="*/ 3160 w 7537"/>
                <a:gd name="T49" fmla="*/ 69 h 715"/>
                <a:gd name="T50" fmla="*/ 3287 w 7537"/>
                <a:gd name="T51" fmla="*/ 2 h 715"/>
                <a:gd name="T52" fmla="*/ 3414 w 7537"/>
                <a:gd name="T53" fmla="*/ 76 h 715"/>
                <a:gd name="T54" fmla="*/ 3541 w 7537"/>
                <a:gd name="T55" fmla="*/ 51 h 715"/>
                <a:gd name="T56" fmla="*/ 3669 w 7537"/>
                <a:gd name="T57" fmla="*/ 130 h 715"/>
                <a:gd name="T58" fmla="*/ 3796 w 7537"/>
                <a:gd name="T59" fmla="*/ 108 h 715"/>
                <a:gd name="T60" fmla="*/ 3923 w 7537"/>
                <a:gd name="T61" fmla="*/ 68 h 715"/>
                <a:gd name="T62" fmla="*/ 4050 w 7537"/>
                <a:gd name="T63" fmla="*/ 89 h 715"/>
                <a:gd name="T64" fmla="*/ 4178 w 7537"/>
                <a:gd name="T65" fmla="*/ 111 h 715"/>
                <a:gd name="T66" fmla="*/ 4305 w 7537"/>
                <a:gd name="T67" fmla="*/ 68 h 715"/>
                <a:gd name="T68" fmla="*/ 4432 w 7537"/>
                <a:gd name="T69" fmla="*/ 64 h 715"/>
                <a:gd name="T70" fmla="*/ 4559 w 7537"/>
                <a:gd name="T71" fmla="*/ 63 h 715"/>
                <a:gd name="T72" fmla="*/ 4687 w 7537"/>
                <a:gd name="T73" fmla="*/ 4 h 715"/>
                <a:gd name="T74" fmla="*/ 4814 w 7537"/>
                <a:gd name="T75" fmla="*/ 4 h 715"/>
                <a:gd name="T76" fmla="*/ 4941 w 7537"/>
                <a:gd name="T77" fmla="*/ 4 h 715"/>
                <a:gd name="T78" fmla="*/ 5068 w 7537"/>
                <a:gd name="T79" fmla="*/ 84 h 715"/>
                <a:gd name="T80" fmla="*/ 5195 w 7537"/>
                <a:gd name="T81" fmla="*/ 36 h 715"/>
                <a:gd name="T82" fmla="*/ 5323 w 7537"/>
                <a:gd name="T83" fmla="*/ 357 h 715"/>
                <a:gd name="T84" fmla="*/ 5450 w 7537"/>
                <a:gd name="T85" fmla="*/ 559 h 715"/>
                <a:gd name="T86" fmla="*/ 5577 w 7537"/>
                <a:gd name="T87" fmla="*/ 135 h 715"/>
                <a:gd name="T88" fmla="*/ 5704 w 7537"/>
                <a:gd name="T89" fmla="*/ 132 h 715"/>
                <a:gd name="T90" fmla="*/ 5832 w 7537"/>
                <a:gd name="T91" fmla="*/ 53 h 715"/>
                <a:gd name="T92" fmla="*/ 5959 w 7537"/>
                <a:gd name="T93" fmla="*/ 68 h 715"/>
                <a:gd name="T94" fmla="*/ 6086 w 7537"/>
                <a:gd name="T95" fmla="*/ 52 h 715"/>
                <a:gd name="T96" fmla="*/ 6213 w 7537"/>
                <a:gd name="T97" fmla="*/ 104 h 715"/>
                <a:gd name="T98" fmla="*/ 6341 w 7537"/>
                <a:gd name="T99" fmla="*/ 94 h 715"/>
                <a:gd name="T100" fmla="*/ 6468 w 7537"/>
                <a:gd name="T101" fmla="*/ 99 h 715"/>
                <a:gd name="T102" fmla="*/ 6595 w 7537"/>
                <a:gd name="T103" fmla="*/ 268 h 715"/>
                <a:gd name="T104" fmla="*/ 6722 w 7537"/>
                <a:gd name="T105" fmla="*/ 73 h 715"/>
                <a:gd name="T106" fmla="*/ 6850 w 7537"/>
                <a:gd name="T107" fmla="*/ 82 h 715"/>
                <a:gd name="T108" fmla="*/ 6977 w 7537"/>
                <a:gd name="T109" fmla="*/ 23 h 715"/>
                <a:gd name="T110" fmla="*/ 7104 w 7537"/>
                <a:gd name="T111" fmla="*/ 55 h 715"/>
                <a:gd name="T112" fmla="*/ 7231 w 7537"/>
                <a:gd name="T113" fmla="*/ 83 h 715"/>
                <a:gd name="T114" fmla="*/ 7359 w 7537"/>
                <a:gd name="T115" fmla="*/ 89 h 715"/>
                <a:gd name="T116" fmla="*/ 7486 w 7537"/>
                <a:gd name="T117" fmla="*/ 78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537" h="715">
                  <a:moveTo>
                    <a:pt x="0" y="82"/>
                  </a:moveTo>
                  <a:lnTo>
                    <a:pt x="7" y="84"/>
                  </a:lnTo>
                  <a:lnTo>
                    <a:pt x="21" y="38"/>
                  </a:lnTo>
                  <a:lnTo>
                    <a:pt x="35" y="49"/>
                  </a:lnTo>
                  <a:lnTo>
                    <a:pt x="49" y="86"/>
                  </a:lnTo>
                  <a:lnTo>
                    <a:pt x="64" y="76"/>
                  </a:lnTo>
                  <a:lnTo>
                    <a:pt x="78" y="77"/>
                  </a:lnTo>
                  <a:lnTo>
                    <a:pt x="92" y="63"/>
                  </a:lnTo>
                  <a:lnTo>
                    <a:pt x="106" y="49"/>
                  </a:lnTo>
                  <a:lnTo>
                    <a:pt x="120" y="34"/>
                  </a:lnTo>
                  <a:lnTo>
                    <a:pt x="134" y="48"/>
                  </a:lnTo>
                  <a:lnTo>
                    <a:pt x="148" y="60"/>
                  </a:lnTo>
                  <a:lnTo>
                    <a:pt x="163" y="61"/>
                  </a:lnTo>
                  <a:lnTo>
                    <a:pt x="177" y="46"/>
                  </a:lnTo>
                  <a:lnTo>
                    <a:pt x="191" y="52"/>
                  </a:lnTo>
                  <a:lnTo>
                    <a:pt x="205" y="45"/>
                  </a:lnTo>
                  <a:lnTo>
                    <a:pt x="219" y="50"/>
                  </a:lnTo>
                  <a:lnTo>
                    <a:pt x="233" y="84"/>
                  </a:lnTo>
                  <a:lnTo>
                    <a:pt x="247" y="41"/>
                  </a:lnTo>
                  <a:lnTo>
                    <a:pt x="262" y="72"/>
                  </a:lnTo>
                  <a:lnTo>
                    <a:pt x="276" y="78"/>
                  </a:lnTo>
                  <a:lnTo>
                    <a:pt x="290" y="41"/>
                  </a:lnTo>
                  <a:lnTo>
                    <a:pt x="304" y="74"/>
                  </a:lnTo>
                  <a:lnTo>
                    <a:pt x="318" y="38"/>
                  </a:lnTo>
                  <a:lnTo>
                    <a:pt x="332" y="68"/>
                  </a:lnTo>
                  <a:lnTo>
                    <a:pt x="346" y="30"/>
                  </a:lnTo>
                  <a:lnTo>
                    <a:pt x="360" y="49"/>
                  </a:lnTo>
                  <a:lnTo>
                    <a:pt x="375" y="68"/>
                  </a:lnTo>
                  <a:lnTo>
                    <a:pt x="389" y="39"/>
                  </a:lnTo>
                  <a:lnTo>
                    <a:pt x="403" y="74"/>
                  </a:lnTo>
                  <a:lnTo>
                    <a:pt x="417" y="50"/>
                  </a:lnTo>
                  <a:lnTo>
                    <a:pt x="431" y="48"/>
                  </a:lnTo>
                  <a:lnTo>
                    <a:pt x="445" y="108"/>
                  </a:lnTo>
                  <a:lnTo>
                    <a:pt x="459" y="92"/>
                  </a:lnTo>
                  <a:lnTo>
                    <a:pt x="474" y="112"/>
                  </a:lnTo>
                  <a:lnTo>
                    <a:pt x="488" y="72"/>
                  </a:lnTo>
                  <a:lnTo>
                    <a:pt x="502" y="213"/>
                  </a:lnTo>
                  <a:lnTo>
                    <a:pt x="516" y="87"/>
                  </a:lnTo>
                  <a:lnTo>
                    <a:pt x="530" y="116"/>
                  </a:lnTo>
                  <a:lnTo>
                    <a:pt x="544" y="178"/>
                  </a:lnTo>
                  <a:lnTo>
                    <a:pt x="558" y="142"/>
                  </a:lnTo>
                  <a:lnTo>
                    <a:pt x="573" y="35"/>
                  </a:lnTo>
                  <a:lnTo>
                    <a:pt x="587" y="88"/>
                  </a:lnTo>
                  <a:lnTo>
                    <a:pt x="601" y="101"/>
                  </a:lnTo>
                  <a:lnTo>
                    <a:pt x="615" y="30"/>
                  </a:lnTo>
                  <a:lnTo>
                    <a:pt x="629" y="55"/>
                  </a:lnTo>
                  <a:lnTo>
                    <a:pt x="643" y="119"/>
                  </a:lnTo>
                  <a:lnTo>
                    <a:pt x="657" y="63"/>
                  </a:lnTo>
                  <a:lnTo>
                    <a:pt x="672" y="66"/>
                  </a:lnTo>
                  <a:lnTo>
                    <a:pt x="686" y="51"/>
                  </a:lnTo>
                  <a:lnTo>
                    <a:pt x="700" y="48"/>
                  </a:lnTo>
                  <a:lnTo>
                    <a:pt x="714" y="47"/>
                  </a:lnTo>
                  <a:lnTo>
                    <a:pt x="728" y="38"/>
                  </a:lnTo>
                  <a:lnTo>
                    <a:pt x="742" y="62"/>
                  </a:lnTo>
                  <a:lnTo>
                    <a:pt x="756" y="42"/>
                  </a:lnTo>
                  <a:lnTo>
                    <a:pt x="770" y="47"/>
                  </a:lnTo>
                  <a:lnTo>
                    <a:pt x="785" y="47"/>
                  </a:lnTo>
                  <a:lnTo>
                    <a:pt x="799" y="76"/>
                  </a:lnTo>
                  <a:lnTo>
                    <a:pt x="813" y="97"/>
                  </a:lnTo>
                  <a:lnTo>
                    <a:pt x="827" y="41"/>
                  </a:lnTo>
                  <a:lnTo>
                    <a:pt x="841" y="48"/>
                  </a:lnTo>
                  <a:lnTo>
                    <a:pt x="855" y="83"/>
                  </a:lnTo>
                  <a:lnTo>
                    <a:pt x="869" y="31"/>
                  </a:lnTo>
                  <a:lnTo>
                    <a:pt x="884" y="27"/>
                  </a:lnTo>
                  <a:lnTo>
                    <a:pt x="898" y="69"/>
                  </a:lnTo>
                  <a:lnTo>
                    <a:pt x="912" y="22"/>
                  </a:lnTo>
                  <a:lnTo>
                    <a:pt x="926" y="105"/>
                  </a:lnTo>
                  <a:lnTo>
                    <a:pt x="940" y="24"/>
                  </a:lnTo>
                  <a:lnTo>
                    <a:pt x="954" y="61"/>
                  </a:lnTo>
                  <a:lnTo>
                    <a:pt x="968" y="71"/>
                  </a:lnTo>
                  <a:lnTo>
                    <a:pt x="983" y="115"/>
                  </a:lnTo>
                  <a:lnTo>
                    <a:pt x="997" y="39"/>
                  </a:lnTo>
                  <a:lnTo>
                    <a:pt x="1011" y="64"/>
                  </a:lnTo>
                  <a:lnTo>
                    <a:pt x="1025" y="62"/>
                  </a:lnTo>
                  <a:lnTo>
                    <a:pt x="1039" y="27"/>
                  </a:lnTo>
                  <a:lnTo>
                    <a:pt x="1053" y="59"/>
                  </a:lnTo>
                  <a:lnTo>
                    <a:pt x="1067" y="19"/>
                  </a:lnTo>
                  <a:lnTo>
                    <a:pt x="1082" y="99"/>
                  </a:lnTo>
                  <a:lnTo>
                    <a:pt x="1096" y="15"/>
                  </a:lnTo>
                  <a:lnTo>
                    <a:pt x="1110" y="36"/>
                  </a:lnTo>
                  <a:lnTo>
                    <a:pt x="1124" y="23"/>
                  </a:lnTo>
                  <a:lnTo>
                    <a:pt x="1138" y="66"/>
                  </a:lnTo>
                  <a:lnTo>
                    <a:pt x="1152" y="36"/>
                  </a:lnTo>
                  <a:lnTo>
                    <a:pt x="1166" y="48"/>
                  </a:lnTo>
                  <a:lnTo>
                    <a:pt x="1180" y="4"/>
                  </a:lnTo>
                  <a:lnTo>
                    <a:pt x="1195" y="56"/>
                  </a:lnTo>
                  <a:lnTo>
                    <a:pt x="1209" y="33"/>
                  </a:lnTo>
                  <a:lnTo>
                    <a:pt x="1223" y="38"/>
                  </a:lnTo>
                  <a:lnTo>
                    <a:pt x="1237" y="23"/>
                  </a:lnTo>
                  <a:lnTo>
                    <a:pt x="1251" y="31"/>
                  </a:lnTo>
                  <a:lnTo>
                    <a:pt x="1265" y="61"/>
                  </a:lnTo>
                  <a:lnTo>
                    <a:pt x="1279" y="40"/>
                  </a:lnTo>
                  <a:lnTo>
                    <a:pt x="1294" y="58"/>
                  </a:lnTo>
                  <a:lnTo>
                    <a:pt x="1308" y="81"/>
                  </a:lnTo>
                  <a:lnTo>
                    <a:pt x="1322" y="71"/>
                  </a:lnTo>
                  <a:lnTo>
                    <a:pt x="1336" y="60"/>
                  </a:lnTo>
                  <a:lnTo>
                    <a:pt x="1350" y="51"/>
                  </a:lnTo>
                  <a:lnTo>
                    <a:pt x="1364" y="39"/>
                  </a:lnTo>
                  <a:lnTo>
                    <a:pt x="1378" y="48"/>
                  </a:lnTo>
                  <a:lnTo>
                    <a:pt x="1393" y="64"/>
                  </a:lnTo>
                  <a:lnTo>
                    <a:pt x="1407" y="59"/>
                  </a:lnTo>
                  <a:lnTo>
                    <a:pt x="1421" y="48"/>
                  </a:lnTo>
                  <a:lnTo>
                    <a:pt x="1435" y="61"/>
                  </a:lnTo>
                  <a:lnTo>
                    <a:pt x="1449" y="79"/>
                  </a:lnTo>
                  <a:lnTo>
                    <a:pt x="1463" y="52"/>
                  </a:lnTo>
                  <a:lnTo>
                    <a:pt x="1477" y="36"/>
                  </a:lnTo>
                  <a:lnTo>
                    <a:pt x="1491" y="84"/>
                  </a:lnTo>
                  <a:lnTo>
                    <a:pt x="1506" y="28"/>
                  </a:lnTo>
                  <a:lnTo>
                    <a:pt x="1520" y="66"/>
                  </a:lnTo>
                  <a:lnTo>
                    <a:pt x="1534" y="65"/>
                  </a:lnTo>
                  <a:lnTo>
                    <a:pt x="1548" y="103"/>
                  </a:lnTo>
                  <a:lnTo>
                    <a:pt x="1562" y="69"/>
                  </a:lnTo>
                  <a:lnTo>
                    <a:pt x="1576" y="34"/>
                  </a:lnTo>
                  <a:lnTo>
                    <a:pt x="1590" y="89"/>
                  </a:lnTo>
                  <a:lnTo>
                    <a:pt x="1605" y="38"/>
                  </a:lnTo>
                  <a:lnTo>
                    <a:pt x="1619" y="45"/>
                  </a:lnTo>
                  <a:lnTo>
                    <a:pt x="1633" y="29"/>
                  </a:lnTo>
                  <a:lnTo>
                    <a:pt x="1647" y="77"/>
                  </a:lnTo>
                  <a:lnTo>
                    <a:pt x="1661" y="45"/>
                  </a:lnTo>
                  <a:lnTo>
                    <a:pt x="1675" y="33"/>
                  </a:lnTo>
                  <a:lnTo>
                    <a:pt x="1689" y="85"/>
                  </a:lnTo>
                  <a:lnTo>
                    <a:pt x="1704" y="27"/>
                  </a:lnTo>
                  <a:lnTo>
                    <a:pt x="1718" y="121"/>
                  </a:lnTo>
                  <a:lnTo>
                    <a:pt x="1732" y="35"/>
                  </a:lnTo>
                  <a:lnTo>
                    <a:pt x="1746" y="60"/>
                  </a:lnTo>
                  <a:lnTo>
                    <a:pt x="1760" y="31"/>
                  </a:lnTo>
                  <a:lnTo>
                    <a:pt x="1774" y="22"/>
                  </a:lnTo>
                  <a:lnTo>
                    <a:pt x="1788" y="47"/>
                  </a:lnTo>
                  <a:lnTo>
                    <a:pt x="1803" y="3"/>
                  </a:lnTo>
                  <a:lnTo>
                    <a:pt x="1817" y="79"/>
                  </a:lnTo>
                  <a:lnTo>
                    <a:pt x="1831" y="111"/>
                  </a:lnTo>
                  <a:lnTo>
                    <a:pt x="1845" y="84"/>
                  </a:lnTo>
                  <a:lnTo>
                    <a:pt x="1859" y="7"/>
                  </a:lnTo>
                  <a:lnTo>
                    <a:pt x="1873" y="6"/>
                  </a:lnTo>
                  <a:lnTo>
                    <a:pt x="1887" y="61"/>
                  </a:lnTo>
                  <a:lnTo>
                    <a:pt x="1901" y="84"/>
                  </a:lnTo>
                  <a:lnTo>
                    <a:pt x="1916" y="28"/>
                  </a:lnTo>
                  <a:lnTo>
                    <a:pt x="1930" y="39"/>
                  </a:lnTo>
                  <a:lnTo>
                    <a:pt x="1944" y="68"/>
                  </a:lnTo>
                  <a:lnTo>
                    <a:pt x="1958" y="65"/>
                  </a:lnTo>
                  <a:lnTo>
                    <a:pt x="1972" y="39"/>
                  </a:lnTo>
                  <a:lnTo>
                    <a:pt x="1986" y="61"/>
                  </a:lnTo>
                  <a:lnTo>
                    <a:pt x="2000" y="61"/>
                  </a:lnTo>
                  <a:lnTo>
                    <a:pt x="2015" y="22"/>
                  </a:lnTo>
                  <a:lnTo>
                    <a:pt x="2029" y="78"/>
                  </a:lnTo>
                  <a:lnTo>
                    <a:pt x="2043" y="40"/>
                  </a:lnTo>
                  <a:lnTo>
                    <a:pt x="2057" y="66"/>
                  </a:lnTo>
                  <a:lnTo>
                    <a:pt x="2071" y="32"/>
                  </a:lnTo>
                  <a:lnTo>
                    <a:pt x="2085" y="39"/>
                  </a:lnTo>
                  <a:lnTo>
                    <a:pt x="2099" y="13"/>
                  </a:lnTo>
                  <a:lnTo>
                    <a:pt x="2114" y="56"/>
                  </a:lnTo>
                  <a:lnTo>
                    <a:pt x="2128" y="45"/>
                  </a:lnTo>
                  <a:lnTo>
                    <a:pt x="2142" y="40"/>
                  </a:lnTo>
                  <a:lnTo>
                    <a:pt x="2156" y="52"/>
                  </a:lnTo>
                  <a:lnTo>
                    <a:pt x="2170" y="34"/>
                  </a:lnTo>
                  <a:lnTo>
                    <a:pt x="2184" y="66"/>
                  </a:lnTo>
                  <a:lnTo>
                    <a:pt x="2198" y="60"/>
                  </a:lnTo>
                  <a:lnTo>
                    <a:pt x="2212" y="89"/>
                  </a:lnTo>
                  <a:lnTo>
                    <a:pt x="2227" y="45"/>
                  </a:lnTo>
                  <a:lnTo>
                    <a:pt x="2241" y="70"/>
                  </a:lnTo>
                  <a:lnTo>
                    <a:pt x="2255" y="52"/>
                  </a:lnTo>
                  <a:lnTo>
                    <a:pt x="2269" y="97"/>
                  </a:lnTo>
                  <a:lnTo>
                    <a:pt x="2283" y="81"/>
                  </a:lnTo>
                  <a:lnTo>
                    <a:pt x="2297" y="54"/>
                  </a:lnTo>
                  <a:lnTo>
                    <a:pt x="2311" y="86"/>
                  </a:lnTo>
                  <a:lnTo>
                    <a:pt x="2326" y="54"/>
                  </a:lnTo>
                  <a:lnTo>
                    <a:pt x="2340" y="120"/>
                  </a:lnTo>
                  <a:lnTo>
                    <a:pt x="2354" y="52"/>
                  </a:lnTo>
                  <a:lnTo>
                    <a:pt x="2368" y="69"/>
                  </a:lnTo>
                  <a:lnTo>
                    <a:pt x="2382" y="76"/>
                  </a:lnTo>
                  <a:lnTo>
                    <a:pt x="2396" y="144"/>
                  </a:lnTo>
                  <a:lnTo>
                    <a:pt x="2410" y="102"/>
                  </a:lnTo>
                  <a:lnTo>
                    <a:pt x="2425" y="73"/>
                  </a:lnTo>
                  <a:lnTo>
                    <a:pt x="2439" y="104"/>
                  </a:lnTo>
                  <a:lnTo>
                    <a:pt x="2453" y="76"/>
                  </a:lnTo>
                  <a:lnTo>
                    <a:pt x="2467" y="70"/>
                  </a:lnTo>
                  <a:lnTo>
                    <a:pt x="2481" y="88"/>
                  </a:lnTo>
                  <a:lnTo>
                    <a:pt x="2495" y="58"/>
                  </a:lnTo>
                  <a:lnTo>
                    <a:pt x="2509" y="90"/>
                  </a:lnTo>
                  <a:lnTo>
                    <a:pt x="2524" y="59"/>
                  </a:lnTo>
                  <a:lnTo>
                    <a:pt x="2538" y="73"/>
                  </a:lnTo>
                  <a:lnTo>
                    <a:pt x="2552" y="94"/>
                  </a:lnTo>
                  <a:lnTo>
                    <a:pt x="2566" y="45"/>
                  </a:lnTo>
                  <a:lnTo>
                    <a:pt x="2580" y="53"/>
                  </a:lnTo>
                  <a:lnTo>
                    <a:pt x="2594" y="85"/>
                  </a:lnTo>
                  <a:lnTo>
                    <a:pt x="2608" y="63"/>
                  </a:lnTo>
                  <a:lnTo>
                    <a:pt x="2622" y="32"/>
                  </a:lnTo>
                  <a:lnTo>
                    <a:pt x="2637" y="74"/>
                  </a:lnTo>
                  <a:lnTo>
                    <a:pt x="2651" y="54"/>
                  </a:lnTo>
                  <a:lnTo>
                    <a:pt x="2665" y="75"/>
                  </a:lnTo>
                  <a:lnTo>
                    <a:pt x="2679" y="84"/>
                  </a:lnTo>
                  <a:lnTo>
                    <a:pt x="2693" y="48"/>
                  </a:lnTo>
                  <a:lnTo>
                    <a:pt x="2707" y="84"/>
                  </a:lnTo>
                  <a:lnTo>
                    <a:pt x="2721" y="44"/>
                  </a:lnTo>
                  <a:lnTo>
                    <a:pt x="2736" y="51"/>
                  </a:lnTo>
                  <a:lnTo>
                    <a:pt x="2750" y="73"/>
                  </a:lnTo>
                  <a:lnTo>
                    <a:pt x="2764" y="88"/>
                  </a:lnTo>
                  <a:lnTo>
                    <a:pt x="2778" y="57"/>
                  </a:lnTo>
                  <a:lnTo>
                    <a:pt x="2792" y="76"/>
                  </a:lnTo>
                  <a:lnTo>
                    <a:pt x="2806" y="69"/>
                  </a:lnTo>
                  <a:lnTo>
                    <a:pt x="2820" y="70"/>
                  </a:lnTo>
                  <a:lnTo>
                    <a:pt x="2835" y="77"/>
                  </a:lnTo>
                  <a:lnTo>
                    <a:pt x="2849" y="50"/>
                  </a:lnTo>
                  <a:lnTo>
                    <a:pt x="2863" y="37"/>
                  </a:lnTo>
                  <a:lnTo>
                    <a:pt x="2877" y="72"/>
                  </a:lnTo>
                  <a:lnTo>
                    <a:pt x="2891" y="74"/>
                  </a:lnTo>
                  <a:lnTo>
                    <a:pt x="2905" y="86"/>
                  </a:lnTo>
                  <a:lnTo>
                    <a:pt x="2919" y="28"/>
                  </a:lnTo>
                  <a:lnTo>
                    <a:pt x="2934" y="70"/>
                  </a:lnTo>
                  <a:lnTo>
                    <a:pt x="2948" y="56"/>
                  </a:lnTo>
                  <a:lnTo>
                    <a:pt x="2962" y="26"/>
                  </a:lnTo>
                  <a:lnTo>
                    <a:pt x="2976" y="12"/>
                  </a:lnTo>
                  <a:lnTo>
                    <a:pt x="2990" y="39"/>
                  </a:lnTo>
                  <a:lnTo>
                    <a:pt x="3004" y="37"/>
                  </a:lnTo>
                  <a:lnTo>
                    <a:pt x="3018" y="73"/>
                  </a:lnTo>
                  <a:lnTo>
                    <a:pt x="3032" y="86"/>
                  </a:lnTo>
                  <a:lnTo>
                    <a:pt x="3047" y="46"/>
                  </a:lnTo>
                  <a:lnTo>
                    <a:pt x="3061" y="93"/>
                  </a:lnTo>
                  <a:lnTo>
                    <a:pt x="3075" y="94"/>
                  </a:lnTo>
                  <a:lnTo>
                    <a:pt x="3089" y="63"/>
                  </a:lnTo>
                  <a:lnTo>
                    <a:pt x="3103" y="50"/>
                  </a:lnTo>
                  <a:lnTo>
                    <a:pt x="3117" y="50"/>
                  </a:lnTo>
                  <a:lnTo>
                    <a:pt x="3131" y="69"/>
                  </a:lnTo>
                  <a:lnTo>
                    <a:pt x="3146" y="29"/>
                  </a:lnTo>
                  <a:lnTo>
                    <a:pt x="3160" y="69"/>
                  </a:lnTo>
                  <a:lnTo>
                    <a:pt x="3174" y="44"/>
                  </a:lnTo>
                  <a:lnTo>
                    <a:pt x="3188" y="42"/>
                  </a:lnTo>
                  <a:lnTo>
                    <a:pt x="3202" y="33"/>
                  </a:lnTo>
                  <a:lnTo>
                    <a:pt x="3216" y="52"/>
                  </a:lnTo>
                  <a:lnTo>
                    <a:pt x="3230" y="34"/>
                  </a:lnTo>
                  <a:lnTo>
                    <a:pt x="3245" y="38"/>
                  </a:lnTo>
                  <a:lnTo>
                    <a:pt x="3259" y="23"/>
                  </a:lnTo>
                  <a:lnTo>
                    <a:pt x="3273" y="57"/>
                  </a:lnTo>
                  <a:lnTo>
                    <a:pt x="3287" y="2"/>
                  </a:lnTo>
                  <a:lnTo>
                    <a:pt x="3301" y="65"/>
                  </a:lnTo>
                  <a:lnTo>
                    <a:pt x="3315" y="60"/>
                  </a:lnTo>
                  <a:lnTo>
                    <a:pt x="3329" y="27"/>
                  </a:lnTo>
                  <a:lnTo>
                    <a:pt x="3343" y="31"/>
                  </a:lnTo>
                  <a:lnTo>
                    <a:pt x="3358" y="40"/>
                  </a:lnTo>
                  <a:lnTo>
                    <a:pt x="3372" y="13"/>
                  </a:lnTo>
                  <a:lnTo>
                    <a:pt x="3386" y="58"/>
                  </a:lnTo>
                  <a:lnTo>
                    <a:pt x="3400" y="62"/>
                  </a:lnTo>
                  <a:lnTo>
                    <a:pt x="3414" y="76"/>
                  </a:lnTo>
                  <a:lnTo>
                    <a:pt x="3428" y="46"/>
                  </a:lnTo>
                  <a:lnTo>
                    <a:pt x="3442" y="0"/>
                  </a:lnTo>
                  <a:lnTo>
                    <a:pt x="3457" y="65"/>
                  </a:lnTo>
                  <a:lnTo>
                    <a:pt x="3471" y="78"/>
                  </a:lnTo>
                  <a:lnTo>
                    <a:pt x="3485" y="61"/>
                  </a:lnTo>
                  <a:lnTo>
                    <a:pt x="3499" y="34"/>
                  </a:lnTo>
                  <a:lnTo>
                    <a:pt x="3513" y="87"/>
                  </a:lnTo>
                  <a:lnTo>
                    <a:pt x="3527" y="58"/>
                  </a:lnTo>
                  <a:lnTo>
                    <a:pt x="3541" y="51"/>
                  </a:lnTo>
                  <a:lnTo>
                    <a:pt x="3556" y="84"/>
                  </a:lnTo>
                  <a:lnTo>
                    <a:pt x="3570" y="89"/>
                  </a:lnTo>
                  <a:lnTo>
                    <a:pt x="3584" y="119"/>
                  </a:lnTo>
                  <a:lnTo>
                    <a:pt x="3598" y="67"/>
                  </a:lnTo>
                  <a:lnTo>
                    <a:pt x="3612" y="117"/>
                  </a:lnTo>
                  <a:lnTo>
                    <a:pt x="3626" y="170"/>
                  </a:lnTo>
                  <a:lnTo>
                    <a:pt x="3640" y="37"/>
                  </a:lnTo>
                  <a:lnTo>
                    <a:pt x="3655" y="136"/>
                  </a:lnTo>
                  <a:lnTo>
                    <a:pt x="3669" y="130"/>
                  </a:lnTo>
                  <a:lnTo>
                    <a:pt x="3683" y="173"/>
                  </a:lnTo>
                  <a:lnTo>
                    <a:pt x="3697" y="176"/>
                  </a:lnTo>
                  <a:lnTo>
                    <a:pt x="3711" y="113"/>
                  </a:lnTo>
                  <a:lnTo>
                    <a:pt x="3725" y="156"/>
                  </a:lnTo>
                  <a:lnTo>
                    <a:pt x="3739" y="172"/>
                  </a:lnTo>
                  <a:lnTo>
                    <a:pt x="3753" y="157"/>
                  </a:lnTo>
                  <a:lnTo>
                    <a:pt x="3768" y="84"/>
                  </a:lnTo>
                  <a:lnTo>
                    <a:pt x="3782" y="137"/>
                  </a:lnTo>
                  <a:lnTo>
                    <a:pt x="3796" y="108"/>
                  </a:lnTo>
                  <a:lnTo>
                    <a:pt x="3810" y="73"/>
                  </a:lnTo>
                  <a:lnTo>
                    <a:pt x="3824" y="106"/>
                  </a:lnTo>
                  <a:lnTo>
                    <a:pt x="3838" y="119"/>
                  </a:lnTo>
                  <a:lnTo>
                    <a:pt x="3852" y="100"/>
                  </a:lnTo>
                  <a:lnTo>
                    <a:pt x="3867" y="74"/>
                  </a:lnTo>
                  <a:lnTo>
                    <a:pt x="3881" y="150"/>
                  </a:lnTo>
                  <a:lnTo>
                    <a:pt x="3895" y="125"/>
                  </a:lnTo>
                  <a:lnTo>
                    <a:pt x="3909" y="47"/>
                  </a:lnTo>
                  <a:lnTo>
                    <a:pt x="3923" y="68"/>
                  </a:lnTo>
                  <a:lnTo>
                    <a:pt x="3937" y="108"/>
                  </a:lnTo>
                  <a:lnTo>
                    <a:pt x="3951" y="91"/>
                  </a:lnTo>
                  <a:lnTo>
                    <a:pt x="3966" y="62"/>
                  </a:lnTo>
                  <a:lnTo>
                    <a:pt x="3980" y="69"/>
                  </a:lnTo>
                  <a:lnTo>
                    <a:pt x="3994" y="114"/>
                  </a:lnTo>
                  <a:lnTo>
                    <a:pt x="4008" y="69"/>
                  </a:lnTo>
                  <a:lnTo>
                    <a:pt x="4022" y="64"/>
                  </a:lnTo>
                  <a:lnTo>
                    <a:pt x="4036" y="23"/>
                  </a:lnTo>
                  <a:lnTo>
                    <a:pt x="4050" y="89"/>
                  </a:lnTo>
                  <a:lnTo>
                    <a:pt x="4064" y="80"/>
                  </a:lnTo>
                  <a:lnTo>
                    <a:pt x="4079" y="26"/>
                  </a:lnTo>
                  <a:lnTo>
                    <a:pt x="4093" y="31"/>
                  </a:lnTo>
                  <a:lnTo>
                    <a:pt x="4107" y="98"/>
                  </a:lnTo>
                  <a:lnTo>
                    <a:pt x="4121" y="59"/>
                  </a:lnTo>
                  <a:lnTo>
                    <a:pt x="4135" y="44"/>
                  </a:lnTo>
                  <a:lnTo>
                    <a:pt x="4149" y="69"/>
                  </a:lnTo>
                  <a:lnTo>
                    <a:pt x="4163" y="17"/>
                  </a:lnTo>
                  <a:lnTo>
                    <a:pt x="4178" y="111"/>
                  </a:lnTo>
                  <a:lnTo>
                    <a:pt x="4192" y="121"/>
                  </a:lnTo>
                  <a:lnTo>
                    <a:pt x="4206" y="101"/>
                  </a:lnTo>
                  <a:lnTo>
                    <a:pt x="4220" y="67"/>
                  </a:lnTo>
                  <a:lnTo>
                    <a:pt x="4234" y="36"/>
                  </a:lnTo>
                  <a:lnTo>
                    <a:pt x="4248" y="17"/>
                  </a:lnTo>
                  <a:lnTo>
                    <a:pt x="4262" y="53"/>
                  </a:lnTo>
                  <a:lnTo>
                    <a:pt x="4277" y="49"/>
                  </a:lnTo>
                  <a:lnTo>
                    <a:pt x="4291" y="17"/>
                  </a:lnTo>
                  <a:lnTo>
                    <a:pt x="4305" y="68"/>
                  </a:lnTo>
                  <a:lnTo>
                    <a:pt x="4319" y="90"/>
                  </a:lnTo>
                  <a:lnTo>
                    <a:pt x="4333" y="43"/>
                  </a:lnTo>
                  <a:lnTo>
                    <a:pt x="4347" y="69"/>
                  </a:lnTo>
                  <a:lnTo>
                    <a:pt x="4361" y="47"/>
                  </a:lnTo>
                  <a:lnTo>
                    <a:pt x="4376" y="39"/>
                  </a:lnTo>
                  <a:lnTo>
                    <a:pt x="4390" y="62"/>
                  </a:lnTo>
                  <a:lnTo>
                    <a:pt x="4404" y="36"/>
                  </a:lnTo>
                  <a:lnTo>
                    <a:pt x="4418" y="45"/>
                  </a:lnTo>
                  <a:lnTo>
                    <a:pt x="4432" y="64"/>
                  </a:lnTo>
                  <a:lnTo>
                    <a:pt x="4446" y="38"/>
                  </a:lnTo>
                  <a:lnTo>
                    <a:pt x="4460" y="73"/>
                  </a:lnTo>
                  <a:lnTo>
                    <a:pt x="4474" y="98"/>
                  </a:lnTo>
                  <a:lnTo>
                    <a:pt x="4489" y="83"/>
                  </a:lnTo>
                  <a:lnTo>
                    <a:pt x="4503" y="55"/>
                  </a:lnTo>
                  <a:lnTo>
                    <a:pt x="4517" y="22"/>
                  </a:lnTo>
                  <a:lnTo>
                    <a:pt x="4531" y="90"/>
                  </a:lnTo>
                  <a:lnTo>
                    <a:pt x="4545" y="37"/>
                  </a:lnTo>
                  <a:lnTo>
                    <a:pt x="4559" y="63"/>
                  </a:lnTo>
                  <a:lnTo>
                    <a:pt x="4573" y="30"/>
                  </a:lnTo>
                  <a:lnTo>
                    <a:pt x="4588" y="49"/>
                  </a:lnTo>
                  <a:lnTo>
                    <a:pt x="4602" y="61"/>
                  </a:lnTo>
                  <a:lnTo>
                    <a:pt x="4616" y="74"/>
                  </a:lnTo>
                  <a:lnTo>
                    <a:pt x="4630" y="21"/>
                  </a:lnTo>
                  <a:lnTo>
                    <a:pt x="4644" y="49"/>
                  </a:lnTo>
                  <a:lnTo>
                    <a:pt x="4658" y="79"/>
                  </a:lnTo>
                  <a:lnTo>
                    <a:pt x="4672" y="25"/>
                  </a:lnTo>
                  <a:lnTo>
                    <a:pt x="4687" y="4"/>
                  </a:lnTo>
                  <a:lnTo>
                    <a:pt x="4701" y="13"/>
                  </a:lnTo>
                  <a:lnTo>
                    <a:pt x="4715" y="40"/>
                  </a:lnTo>
                  <a:lnTo>
                    <a:pt x="4729" y="72"/>
                  </a:lnTo>
                  <a:lnTo>
                    <a:pt x="4743" y="35"/>
                  </a:lnTo>
                  <a:lnTo>
                    <a:pt x="4757" y="76"/>
                  </a:lnTo>
                  <a:lnTo>
                    <a:pt x="4771" y="56"/>
                  </a:lnTo>
                  <a:lnTo>
                    <a:pt x="4786" y="50"/>
                  </a:lnTo>
                  <a:lnTo>
                    <a:pt x="4800" y="117"/>
                  </a:lnTo>
                  <a:lnTo>
                    <a:pt x="4814" y="4"/>
                  </a:lnTo>
                  <a:lnTo>
                    <a:pt x="4828" y="47"/>
                  </a:lnTo>
                  <a:lnTo>
                    <a:pt x="4842" y="68"/>
                  </a:lnTo>
                  <a:lnTo>
                    <a:pt x="4856" y="16"/>
                  </a:lnTo>
                  <a:lnTo>
                    <a:pt x="4870" y="34"/>
                  </a:lnTo>
                  <a:lnTo>
                    <a:pt x="4884" y="65"/>
                  </a:lnTo>
                  <a:lnTo>
                    <a:pt x="4899" y="59"/>
                  </a:lnTo>
                  <a:lnTo>
                    <a:pt x="4913" y="41"/>
                  </a:lnTo>
                  <a:lnTo>
                    <a:pt x="4927" y="75"/>
                  </a:lnTo>
                  <a:lnTo>
                    <a:pt x="4941" y="4"/>
                  </a:lnTo>
                  <a:lnTo>
                    <a:pt x="4955" y="66"/>
                  </a:lnTo>
                  <a:lnTo>
                    <a:pt x="4969" y="55"/>
                  </a:lnTo>
                  <a:lnTo>
                    <a:pt x="4983" y="31"/>
                  </a:lnTo>
                  <a:lnTo>
                    <a:pt x="4998" y="91"/>
                  </a:lnTo>
                  <a:lnTo>
                    <a:pt x="5012" y="95"/>
                  </a:lnTo>
                  <a:lnTo>
                    <a:pt x="5026" y="67"/>
                  </a:lnTo>
                  <a:lnTo>
                    <a:pt x="5040" y="75"/>
                  </a:lnTo>
                  <a:lnTo>
                    <a:pt x="5054" y="70"/>
                  </a:lnTo>
                  <a:lnTo>
                    <a:pt x="5068" y="84"/>
                  </a:lnTo>
                  <a:lnTo>
                    <a:pt x="5082" y="57"/>
                  </a:lnTo>
                  <a:lnTo>
                    <a:pt x="5097" y="67"/>
                  </a:lnTo>
                  <a:lnTo>
                    <a:pt x="5111" y="84"/>
                  </a:lnTo>
                  <a:lnTo>
                    <a:pt x="5125" y="46"/>
                  </a:lnTo>
                  <a:lnTo>
                    <a:pt x="5139" y="68"/>
                  </a:lnTo>
                  <a:lnTo>
                    <a:pt x="5153" y="51"/>
                  </a:lnTo>
                  <a:lnTo>
                    <a:pt x="5167" y="92"/>
                  </a:lnTo>
                  <a:lnTo>
                    <a:pt x="5181" y="74"/>
                  </a:lnTo>
                  <a:lnTo>
                    <a:pt x="5195" y="36"/>
                  </a:lnTo>
                  <a:lnTo>
                    <a:pt x="5210" y="58"/>
                  </a:lnTo>
                  <a:lnTo>
                    <a:pt x="5224" y="50"/>
                  </a:lnTo>
                  <a:lnTo>
                    <a:pt x="5238" y="57"/>
                  </a:lnTo>
                  <a:lnTo>
                    <a:pt x="5252" y="102"/>
                  </a:lnTo>
                  <a:lnTo>
                    <a:pt x="5266" y="88"/>
                  </a:lnTo>
                  <a:lnTo>
                    <a:pt x="5280" y="164"/>
                  </a:lnTo>
                  <a:lnTo>
                    <a:pt x="5294" y="254"/>
                  </a:lnTo>
                  <a:lnTo>
                    <a:pt x="5309" y="288"/>
                  </a:lnTo>
                  <a:lnTo>
                    <a:pt x="5323" y="357"/>
                  </a:lnTo>
                  <a:lnTo>
                    <a:pt x="5337" y="489"/>
                  </a:lnTo>
                  <a:lnTo>
                    <a:pt x="5351" y="538"/>
                  </a:lnTo>
                  <a:lnTo>
                    <a:pt x="5365" y="621"/>
                  </a:lnTo>
                  <a:lnTo>
                    <a:pt x="5379" y="639"/>
                  </a:lnTo>
                  <a:lnTo>
                    <a:pt x="5393" y="675"/>
                  </a:lnTo>
                  <a:lnTo>
                    <a:pt x="5408" y="715"/>
                  </a:lnTo>
                  <a:lnTo>
                    <a:pt x="5422" y="605"/>
                  </a:lnTo>
                  <a:lnTo>
                    <a:pt x="5436" y="593"/>
                  </a:lnTo>
                  <a:lnTo>
                    <a:pt x="5450" y="559"/>
                  </a:lnTo>
                  <a:lnTo>
                    <a:pt x="5464" y="446"/>
                  </a:lnTo>
                  <a:lnTo>
                    <a:pt x="5478" y="480"/>
                  </a:lnTo>
                  <a:lnTo>
                    <a:pt x="5492" y="377"/>
                  </a:lnTo>
                  <a:lnTo>
                    <a:pt x="5507" y="296"/>
                  </a:lnTo>
                  <a:lnTo>
                    <a:pt x="5521" y="348"/>
                  </a:lnTo>
                  <a:lnTo>
                    <a:pt x="5535" y="258"/>
                  </a:lnTo>
                  <a:lnTo>
                    <a:pt x="5549" y="205"/>
                  </a:lnTo>
                  <a:lnTo>
                    <a:pt x="5563" y="147"/>
                  </a:lnTo>
                  <a:lnTo>
                    <a:pt x="5577" y="135"/>
                  </a:lnTo>
                  <a:lnTo>
                    <a:pt x="5591" y="116"/>
                  </a:lnTo>
                  <a:lnTo>
                    <a:pt x="5605" y="101"/>
                  </a:lnTo>
                  <a:lnTo>
                    <a:pt x="5620" y="103"/>
                  </a:lnTo>
                  <a:lnTo>
                    <a:pt x="5634" y="92"/>
                  </a:lnTo>
                  <a:lnTo>
                    <a:pt x="5648" y="85"/>
                  </a:lnTo>
                  <a:lnTo>
                    <a:pt x="5662" y="76"/>
                  </a:lnTo>
                  <a:lnTo>
                    <a:pt x="5676" y="87"/>
                  </a:lnTo>
                  <a:lnTo>
                    <a:pt x="5690" y="61"/>
                  </a:lnTo>
                  <a:lnTo>
                    <a:pt x="5704" y="132"/>
                  </a:lnTo>
                  <a:lnTo>
                    <a:pt x="5719" y="94"/>
                  </a:lnTo>
                  <a:lnTo>
                    <a:pt x="5733" y="93"/>
                  </a:lnTo>
                  <a:lnTo>
                    <a:pt x="5747" y="84"/>
                  </a:lnTo>
                  <a:lnTo>
                    <a:pt x="5761" y="59"/>
                  </a:lnTo>
                  <a:lnTo>
                    <a:pt x="5775" y="104"/>
                  </a:lnTo>
                  <a:lnTo>
                    <a:pt x="5789" y="67"/>
                  </a:lnTo>
                  <a:lnTo>
                    <a:pt x="5803" y="15"/>
                  </a:lnTo>
                  <a:lnTo>
                    <a:pt x="5818" y="43"/>
                  </a:lnTo>
                  <a:lnTo>
                    <a:pt x="5832" y="53"/>
                  </a:lnTo>
                  <a:lnTo>
                    <a:pt x="5846" y="106"/>
                  </a:lnTo>
                  <a:lnTo>
                    <a:pt x="5860" y="90"/>
                  </a:lnTo>
                  <a:lnTo>
                    <a:pt x="5874" y="90"/>
                  </a:lnTo>
                  <a:lnTo>
                    <a:pt x="5888" y="67"/>
                  </a:lnTo>
                  <a:lnTo>
                    <a:pt x="5902" y="52"/>
                  </a:lnTo>
                  <a:lnTo>
                    <a:pt x="5916" y="71"/>
                  </a:lnTo>
                  <a:lnTo>
                    <a:pt x="5931" y="65"/>
                  </a:lnTo>
                  <a:lnTo>
                    <a:pt x="5945" y="61"/>
                  </a:lnTo>
                  <a:lnTo>
                    <a:pt x="5959" y="68"/>
                  </a:lnTo>
                  <a:lnTo>
                    <a:pt x="5973" y="83"/>
                  </a:lnTo>
                  <a:lnTo>
                    <a:pt x="5987" y="83"/>
                  </a:lnTo>
                  <a:lnTo>
                    <a:pt x="6001" y="6"/>
                  </a:lnTo>
                  <a:lnTo>
                    <a:pt x="6015" y="68"/>
                  </a:lnTo>
                  <a:lnTo>
                    <a:pt x="6030" y="81"/>
                  </a:lnTo>
                  <a:lnTo>
                    <a:pt x="6044" y="67"/>
                  </a:lnTo>
                  <a:lnTo>
                    <a:pt x="6058" y="40"/>
                  </a:lnTo>
                  <a:lnTo>
                    <a:pt x="6072" y="61"/>
                  </a:lnTo>
                  <a:lnTo>
                    <a:pt x="6086" y="52"/>
                  </a:lnTo>
                  <a:lnTo>
                    <a:pt x="6100" y="55"/>
                  </a:lnTo>
                  <a:lnTo>
                    <a:pt x="6114" y="73"/>
                  </a:lnTo>
                  <a:lnTo>
                    <a:pt x="6129" y="87"/>
                  </a:lnTo>
                  <a:lnTo>
                    <a:pt x="6143" y="56"/>
                  </a:lnTo>
                  <a:lnTo>
                    <a:pt x="6157" y="102"/>
                  </a:lnTo>
                  <a:lnTo>
                    <a:pt x="6171" y="128"/>
                  </a:lnTo>
                  <a:lnTo>
                    <a:pt x="6185" y="54"/>
                  </a:lnTo>
                  <a:lnTo>
                    <a:pt x="6199" y="77"/>
                  </a:lnTo>
                  <a:lnTo>
                    <a:pt x="6213" y="104"/>
                  </a:lnTo>
                  <a:lnTo>
                    <a:pt x="6228" y="78"/>
                  </a:lnTo>
                  <a:lnTo>
                    <a:pt x="6242" y="74"/>
                  </a:lnTo>
                  <a:lnTo>
                    <a:pt x="6256" y="43"/>
                  </a:lnTo>
                  <a:lnTo>
                    <a:pt x="6270" y="24"/>
                  </a:lnTo>
                  <a:lnTo>
                    <a:pt x="6284" y="52"/>
                  </a:lnTo>
                  <a:lnTo>
                    <a:pt x="6298" y="70"/>
                  </a:lnTo>
                  <a:lnTo>
                    <a:pt x="6312" y="96"/>
                  </a:lnTo>
                  <a:lnTo>
                    <a:pt x="6326" y="69"/>
                  </a:lnTo>
                  <a:lnTo>
                    <a:pt x="6341" y="94"/>
                  </a:lnTo>
                  <a:lnTo>
                    <a:pt x="6355" y="37"/>
                  </a:lnTo>
                  <a:lnTo>
                    <a:pt x="6369" y="47"/>
                  </a:lnTo>
                  <a:lnTo>
                    <a:pt x="6383" y="61"/>
                  </a:lnTo>
                  <a:lnTo>
                    <a:pt x="6397" y="47"/>
                  </a:lnTo>
                  <a:lnTo>
                    <a:pt x="6411" y="107"/>
                  </a:lnTo>
                  <a:lnTo>
                    <a:pt x="6425" y="68"/>
                  </a:lnTo>
                  <a:lnTo>
                    <a:pt x="6440" y="81"/>
                  </a:lnTo>
                  <a:lnTo>
                    <a:pt x="6454" y="61"/>
                  </a:lnTo>
                  <a:lnTo>
                    <a:pt x="6468" y="99"/>
                  </a:lnTo>
                  <a:lnTo>
                    <a:pt x="6482" y="119"/>
                  </a:lnTo>
                  <a:lnTo>
                    <a:pt x="6496" y="120"/>
                  </a:lnTo>
                  <a:lnTo>
                    <a:pt x="6510" y="137"/>
                  </a:lnTo>
                  <a:lnTo>
                    <a:pt x="6524" y="159"/>
                  </a:lnTo>
                  <a:lnTo>
                    <a:pt x="6539" y="137"/>
                  </a:lnTo>
                  <a:lnTo>
                    <a:pt x="6553" y="161"/>
                  </a:lnTo>
                  <a:lnTo>
                    <a:pt x="6567" y="79"/>
                  </a:lnTo>
                  <a:lnTo>
                    <a:pt x="6581" y="188"/>
                  </a:lnTo>
                  <a:lnTo>
                    <a:pt x="6595" y="268"/>
                  </a:lnTo>
                  <a:lnTo>
                    <a:pt x="6609" y="134"/>
                  </a:lnTo>
                  <a:lnTo>
                    <a:pt x="6623" y="131"/>
                  </a:lnTo>
                  <a:lnTo>
                    <a:pt x="6638" y="124"/>
                  </a:lnTo>
                  <a:lnTo>
                    <a:pt x="6652" y="171"/>
                  </a:lnTo>
                  <a:lnTo>
                    <a:pt x="6666" y="181"/>
                  </a:lnTo>
                  <a:lnTo>
                    <a:pt x="6680" y="157"/>
                  </a:lnTo>
                  <a:lnTo>
                    <a:pt x="6694" y="160"/>
                  </a:lnTo>
                  <a:lnTo>
                    <a:pt x="6708" y="109"/>
                  </a:lnTo>
                  <a:lnTo>
                    <a:pt x="6722" y="73"/>
                  </a:lnTo>
                  <a:lnTo>
                    <a:pt x="6736" y="95"/>
                  </a:lnTo>
                  <a:lnTo>
                    <a:pt x="6751" y="89"/>
                  </a:lnTo>
                  <a:lnTo>
                    <a:pt x="6765" y="39"/>
                  </a:lnTo>
                  <a:lnTo>
                    <a:pt x="6779" y="38"/>
                  </a:lnTo>
                  <a:lnTo>
                    <a:pt x="6793" y="37"/>
                  </a:lnTo>
                  <a:lnTo>
                    <a:pt x="6807" y="78"/>
                  </a:lnTo>
                  <a:lnTo>
                    <a:pt x="6821" y="36"/>
                  </a:lnTo>
                  <a:lnTo>
                    <a:pt x="6835" y="49"/>
                  </a:lnTo>
                  <a:lnTo>
                    <a:pt x="6850" y="82"/>
                  </a:lnTo>
                  <a:lnTo>
                    <a:pt x="6864" y="48"/>
                  </a:lnTo>
                  <a:lnTo>
                    <a:pt x="6878" y="55"/>
                  </a:lnTo>
                  <a:lnTo>
                    <a:pt x="6892" y="115"/>
                  </a:lnTo>
                  <a:lnTo>
                    <a:pt x="6906" y="34"/>
                  </a:lnTo>
                  <a:lnTo>
                    <a:pt x="6920" y="92"/>
                  </a:lnTo>
                  <a:lnTo>
                    <a:pt x="6934" y="49"/>
                  </a:lnTo>
                  <a:lnTo>
                    <a:pt x="6949" y="92"/>
                  </a:lnTo>
                  <a:lnTo>
                    <a:pt x="6963" y="68"/>
                  </a:lnTo>
                  <a:lnTo>
                    <a:pt x="6977" y="23"/>
                  </a:lnTo>
                  <a:lnTo>
                    <a:pt x="6991" y="48"/>
                  </a:lnTo>
                  <a:lnTo>
                    <a:pt x="7005" y="64"/>
                  </a:lnTo>
                  <a:lnTo>
                    <a:pt x="7019" y="28"/>
                  </a:lnTo>
                  <a:lnTo>
                    <a:pt x="7033" y="61"/>
                  </a:lnTo>
                  <a:lnTo>
                    <a:pt x="7047" y="33"/>
                  </a:lnTo>
                  <a:lnTo>
                    <a:pt x="7062" y="58"/>
                  </a:lnTo>
                  <a:lnTo>
                    <a:pt x="7076" y="49"/>
                  </a:lnTo>
                  <a:lnTo>
                    <a:pt x="7090" y="47"/>
                  </a:lnTo>
                  <a:lnTo>
                    <a:pt x="7104" y="55"/>
                  </a:lnTo>
                  <a:lnTo>
                    <a:pt x="7118" y="83"/>
                  </a:lnTo>
                  <a:lnTo>
                    <a:pt x="7132" y="66"/>
                  </a:lnTo>
                  <a:lnTo>
                    <a:pt x="7146" y="85"/>
                  </a:lnTo>
                  <a:lnTo>
                    <a:pt x="7161" y="61"/>
                  </a:lnTo>
                  <a:lnTo>
                    <a:pt x="7175" y="77"/>
                  </a:lnTo>
                  <a:lnTo>
                    <a:pt x="7189" y="13"/>
                  </a:lnTo>
                  <a:lnTo>
                    <a:pt x="7203" y="63"/>
                  </a:lnTo>
                  <a:lnTo>
                    <a:pt x="7217" y="71"/>
                  </a:lnTo>
                  <a:lnTo>
                    <a:pt x="7231" y="83"/>
                  </a:lnTo>
                  <a:lnTo>
                    <a:pt x="7245" y="46"/>
                  </a:lnTo>
                  <a:lnTo>
                    <a:pt x="7260" y="88"/>
                  </a:lnTo>
                  <a:lnTo>
                    <a:pt x="7274" y="54"/>
                  </a:lnTo>
                  <a:lnTo>
                    <a:pt x="7288" y="67"/>
                  </a:lnTo>
                  <a:lnTo>
                    <a:pt x="7302" y="71"/>
                  </a:lnTo>
                  <a:lnTo>
                    <a:pt x="7316" y="26"/>
                  </a:lnTo>
                  <a:lnTo>
                    <a:pt x="7330" y="69"/>
                  </a:lnTo>
                  <a:lnTo>
                    <a:pt x="7344" y="66"/>
                  </a:lnTo>
                  <a:lnTo>
                    <a:pt x="7359" y="89"/>
                  </a:lnTo>
                  <a:lnTo>
                    <a:pt x="7373" y="37"/>
                  </a:lnTo>
                  <a:lnTo>
                    <a:pt x="7387" y="48"/>
                  </a:lnTo>
                  <a:lnTo>
                    <a:pt x="7401" y="69"/>
                  </a:lnTo>
                  <a:lnTo>
                    <a:pt x="7415" y="102"/>
                  </a:lnTo>
                  <a:lnTo>
                    <a:pt x="7429" y="48"/>
                  </a:lnTo>
                  <a:lnTo>
                    <a:pt x="7443" y="70"/>
                  </a:lnTo>
                  <a:lnTo>
                    <a:pt x="7457" y="46"/>
                  </a:lnTo>
                  <a:lnTo>
                    <a:pt x="7472" y="13"/>
                  </a:lnTo>
                  <a:lnTo>
                    <a:pt x="7486" y="78"/>
                  </a:lnTo>
                  <a:lnTo>
                    <a:pt x="7500" y="75"/>
                  </a:lnTo>
                  <a:lnTo>
                    <a:pt x="7514" y="67"/>
                  </a:lnTo>
                  <a:lnTo>
                    <a:pt x="7528" y="39"/>
                  </a:lnTo>
                  <a:lnTo>
                    <a:pt x="7537" y="5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1" name="TextBox 2578">
              <a:extLst>
                <a:ext uri="{FF2B5EF4-FFF2-40B4-BE49-F238E27FC236}">
                  <a16:creationId xmlns:a16="http://schemas.microsoft.com/office/drawing/2014/main" id="{DD3818E8-8945-6FF4-6855-8A93C1D40FBC}"/>
                </a:ext>
              </a:extLst>
            </p:cNvPr>
            <p:cNvSpPr txBox="1"/>
            <p:nvPr/>
          </p:nvSpPr>
          <p:spPr>
            <a:xfrm rot="16200000">
              <a:off x="859982" y="2700768"/>
              <a:ext cx="4190805" cy="1664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Detector response</a:t>
              </a:r>
            </a:p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(TIC x 10,000)</a:t>
              </a:r>
            </a:p>
          </p:txBody>
        </p:sp>
        <p:sp>
          <p:nvSpPr>
            <p:cNvPr id="202" name="TextBox 2579">
              <a:extLst>
                <a:ext uri="{FF2B5EF4-FFF2-40B4-BE49-F238E27FC236}">
                  <a16:creationId xmlns:a16="http://schemas.microsoft.com/office/drawing/2014/main" id="{F20F9465-8926-FC38-3546-53D7526CC444}"/>
                </a:ext>
              </a:extLst>
            </p:cNvPr>
            <p:cNvSpPr txBox="1"/>
            <p:nvPr/>
          </p:nvSpPr>
          <p:spPr>
            <a:xfrm>
              <a:off x="3839368" y="5894463"/>
              <a:ext cx="7525241" cy="754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Retention time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(min)</a:t>
              </a:r>
            </a:p>
          </p:txBody>
        </p:sp>
      </p:grpSp>
      <p:sp>
        <p:nvSpPr>
          <p:cNvPr id="203" name="TextBox 2921">
            <a:extLst>
              <a:ext uri="{FF2B5EF4-FFF2-40B4-BE49-F238E27FC236}">
                <a16:creationId xmlns:a16="http://schemas.microsoft.com/office/drawing/2014/main" id="{6662E54E-0327-05D1-EC0D-5F77AFB8B873}"/>
              </a:ext>
            </a:extLst>
          </p:cNvPr>
          <p:cNvSpPr txBox="1"/>
          <p:nvPr/>
        </p:nvSpPr>
        <p:spPr>
          <a:xfrm>
            <a:off x="4717942" y="4255606"/>
            <a:ext cx="9649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IpTPS19</a:t>
            </a:r>
          </a:p>
        </p:txBody>
      </p:sp>
      <p:sp>
        <p:nvSpPr>
          <p:cNvPr id="204" name="TextBox 4011">
            <a:extLst>
              <a:ext uri="{FF2B5EF4-FFF2-40B4-BE49-F238E27FC236}">
                <a16:creationId xmlns:a16="http://schemas.microsoft.com/office/drawing/2014/main" id="{86978401-DBEE-BE9E-5827-99DD727C5E1C}"/>
              </a:ext>
            </a:extLst>
          </p:cNvPr>
          <p:cNvSpPr txBox="1"/>
          <p:nvPr/>
        </p:nvSpPr>
        <p:spPr>
          <a:xfrm>
            <a:off x="946055" y="4255911"/>
            <a:ext cx="9649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IpTPS19</a:t>
            </a:r>
          </a:p>
        </p:txBody>
      </p:sp>
      <p:sp>
        <p:nvSpPr>
          <p:cNvPr id="205" name="TextBox 1">
            <a:extLst>
              <a:ext uri="{FF2B5EF4-FFF2-40B4-BE49-F238E27FC236}">
                <a16:creationId xmlns:a16="http://schemas.microsoft.com/office/drawing/2014/main" id="{F7453CC9-A257-C17A-39DF-8069864F2F44}"/>
              </a:ext>
            </a:extLst>
          </p:cNvPr>
          <p:cNvSpPr txBox="1"/>
          <p:nvPr/>
        </p:nvSpPr>
        <p:spPr>
          <a:xfrm>
            <a:off x="495300" y="5676786"/>
            <a:ext cx="5842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S3: 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nzymatic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characterization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Idesia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polycarpa</a:t>
            </a:r>
            <a:r>
              <a:rPr lang="de-DE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TPS19.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The enzyme was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heterologously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expressed in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Escherichia coli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partially purified, and incubated with the substrates geranyl diphosphate (GPP), 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)-farnesyl diphosphate ((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)-FPP), or 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)-geranylgeranyl diphosphate ((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)-GGPP) and the cofactor Mg</a:t>
            </a:r>
            <a:r>
              <a:rPr lang="en-US" sz="8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. Mono- and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sequiterpene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products were collected with a solid-phase microextraction (SPME) fiber and subsequently analyzed by GC-MS. Diterpene enzyme assays were overlaid with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-hexane, and the resulting organic phase was analyzed by GC-MS. </a:t>
            </a:r>
          </a:p>
        </p:txBody>
      </p:sp>
      <p:sp>
        <p:nvSpPr>
          <p:cNvPr id="206" name="TextBox 777">
            <a:extLst>
              <a:ext uri="{FF2B5EF4-FFF2-40B4-BE49-F238E27FC236}">
                <a16:creationId xmlns:a16="http://schemas.microsoft.com/office/drawing/2014/main" id="{0CAFFFC2-5C6B-6479-B02B-321DC3E7ACCC}"/>
              </a:ext>
            </a:extLst>
          </p:cNvPr>
          <p:cNvSpPr txBox="1"/>
          <p:nvPr/>
        </p:nvSpPr>
        <p:spPr>
          <a:xfrm>
            <a:off x="2808037" y="4253957"/>
            <a:ext cx="954582" cy="217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IpTPS19</a:t>
            </a:r>
          </a:p>
        </p:txBody>
      </p:sp>
      <p:grpSp>
        <p:nvGrpSpPr>
          <p:cNvPr id="207" name="Gruppieren 206">
            <a:extLst>
              <a:ext uri="{FF2B5EF4-FFF2-40B4-BE49-F238E27FC236}">
                <a16:creationId xmlns:a16="http://schemas.microsoft.com/office/drawing/2014/main" id="{27C396E5-0220-E52A-C48B-09266FDA66CC}"/>
              </a:ext>
            </a:extLst>
          </p:cNvPr>
          <p:cNvGrpSpPr/>
          <p:nvPr/>
        </p:nvGrpSpPr>
        <p:grpSpPr>
          <a:xfrm>
            <a:off x="2487657" y="4150134"/>
            <a:ext cx="1819388" cy="1512067"/>
            <a:chOff x="3316338" y="2405319"/>
            <a:chExt cx="5113288" cy="2457526"/>
          </a:xfrm>
        </p:grpSpPr>
        <p:sp>
          <p:nvSpPr>
            <p:cNvPr id="208" name="Line 5">
              <a:extLst>
                <a:ext uri="{FF2B5EF4-FFF2-40B4-BE49-F238E27FC236}">
                  <a16:creationId xmlns:a16="http://schemas.microsoft.com/office/drawing/2014/main" id="{F3AFB8EC-B851-469A-30C7-095D5A24DD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0863" y="4305301"/>
              <a:ext cx="4068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9" name="Line 6">
              <a:extLst>
                <a:ext uri="{FF2B5EF4-FFF2-40B4-BE49-F238E27FC236}">
                  <a16:creationId xmlns:a16="http://schemas.microsoft.com/office/drawing/2014/main" id="{C6143E42-3E71-CBEB-AECA-A7D2BF2CFE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2450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0" name="Line 7">
              <a:extLst>
                <a:ext uri="{FF2B5EF4-FFF2-40B4-BE49-F238E27FC236}">
                  <a16:creationId xmlns:a16="http://schemas.microsoft.com/office/drawing/2014/main" id="{1D31366D-A202-75F8-7073-B9BD2E8A07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4050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1" name="Line 8">
              <a:extLst>
                <a:ext uri="{FF2B5EF4-FFF2-40B4-BE49-F238E27FC236}">
                  <a16:creationId xmlns:a16="http://schemas.microsoft.com/office/drawing/2014/main" id="{08DFEE57-D181-DDE5-B407-5415D70BA7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65650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2" name="Line 9">
              <a:extLst>
                <a:ext uri="{FF2B5EF4-FFF2-40B4-BE49-F238E27FC236}">
                  <a16:creationId xmlns:a16="http://schemas.microsoft.com/office/drawing/2014/main" id="{2E444995-65CA-30DD-B265-5478A76439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67250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3" name="Line 10">
              <a:extLst>
                <a:ext uri="{FF2B5EF4-FFF2-40B4-BE49-F238E27FC236}">
                  <a16:creationId xmlns:a16="http://schemas.microsoft.com/office/drawing/2014/main" id="{83C0A01D-0862-C02B-3CA1-DCEE4DF2A3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8850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4" name="Line 11">
              <a:extLst>
                <a:ext uri="{FF2B5EF4-FFF2-40B4-BE49-F238E27FC236}">
                  <a16:creationId xmlns:a16="http://schemas.microsoft.com/office/drawing/2014/main" id="{EC2E23F8-326F-168B-5626-1DD2BCAC00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70450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5" name="Line 12">
              <a:extLst>
                <a:ext uri="{FF2B5EF4-FFF2-40B4-BE49-F238E27FC236}">
                  <a16:creationId xmlns:a16="http://schemas.microsoft.com/office/drawing/2014/main" id="{145F8F58-E321-3D83-A0B3-5769A33CF3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704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6" name="Line 13">
              <a:extLst>
                <a:ext uri="{FF2B5EF4-FFF2-40B4-BE49-F238E27FC236}">
                  <a16:creationId xmlns:a16="http://schemas.microsoft.com/office/drawing/2014/main" id="{0CC9C61A-E05F-64EB-5FC0-F323A4452F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20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7" name="Line 14">
              <a:extLst>
                <a:ext uri="{FF2B5EF4-FFF2-40B4-BE49-F238E27FC236}">
                  <a16:creationId xmlns:a16="http://schemas.microsoft.com/office/drawing/2014/main" id="{201D0023-8C2D-22D0-4956-2F556F05A9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36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8" name="Line 15">
              <a:extLst>
                <a:ext uri="{FF2B5EF4-FFF2-40B4-BE49-F238E27FC236}">
                  <a16:creationId xmlns:a16="http://schemas.microsoft.com/office/drawing/2014/main" id="{B30A7737-AEC5-7237-F9AE-B27F0E266E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752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9" name="Line 16">
              <a:extLst>
                <a:ext uri="{FF2B5EF4-FFF2-40B4-BE49-F238E27FC236}">
                  <a16:creationId xmlns:a16="http://schemas.microsoft.com/office/drawing/2014/main" id="{CDABA5F3-A3E7-9C82-7656-48E97554C9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768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0" name="Line 17">
              <a:extLst>
                <a:ext uri="{FF2B5EF4-FFF2-40B4-BE49-F238E27FC236}">
                  <a16:creationId xmlns:a16="http://schemas.microsoft.com/office/drawing/2014/main" id="{066AAD47-813F-7A60-300C-D0719FA83C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784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1" name="Line 18">
              <a:extLst>
                <a:ext uri="{FF2B5EF4-FFF2-40B4-BE49-F238E27FC236}">
                  <a16:creationId xmlns:a16="http://schemas.microsoft.com/office/drawing/2014/main" id="{27F6D8C3-031D-5E53-90FC-43FBC8FFF6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800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2" name="Line 19">
              <a:extLst>
                <a:ext uri="{FF2B5EF4-FFF2-40B4-BE49-F238E27FC236}">
                  <a16:creationId xmlns:a16="http://schemas.microsoft.com/office/drawing/2014/main" id="{2B595184-629E-8E4B-3E84-26586C5702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816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3" name="Line 20">
              <a:extLst>
                <a:ext uri="{FF2B5EF4-FFF2-40B4-BE49-F238E27FC236}">
                  <a16:creationId xmlns:a16="http://schemas.microsoft.com/office/drawing/2014/main" id="{B4320B9F-2DE8-DB6A-D661-25DA2A1320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832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4" name="Line 21">
              <a:extLst>
                <a:ext uri="{FF2B5EF4-FFF2-40B4-BE49-F238E27FC236}">
                  <a16:creationId xmlns:a16="http://schemas.microsoft.com/office/drawing/2014/main" id="{F02114BA-7881-AAF9-881A-4B31776D0D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848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5" name="Line 22">
              <a:extLst>
                <a:ext uri="{FF2B5EF4-FFF2-40B4-BE49-F238E27FC236}">
                  <a16:creationId xmlns:a16="http://schemas.microsoft.com/office/drawing/2014/main" id="{1278B87F-2961-F19D-7806-F91F9241F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864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6" name="Line 23">
              <a:extLst>
                <a:ext uri="{FF2B5EF4-FFF2-40B4-BE49-F238E27FC236}">
                  <a16:creationId xmlns:a16="http://schemas.microsoft.com/office/drawing/2014/main" id="{799386FA-5672-31B6-1919-283C072670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880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7" name="Line 24">
              <a:extLst>
                <a:ext uri="{FF2B5EF4-FFF2-40B4-BE49-F238E27FC236}">
                  <a16:creationId xmlns:a16="http://schemas.microsoft.com/office/drawing/2014/main" id="{EDA39588-3404-2FD2-ADA4-C26BF805AF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896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8" name="Line 25">
              <a:extLst>
                <a:ext uri="{FF2B5EF4-FFF2-40B4-BE49-F238E27FC236}">
                  <a16:creationId xmlns:a16="http://schemas.microsoft.com/office/drawing/2014/main" id="{AD16747B-B955-BF9D-FA36-CE3375FF66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912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9" name="Line 26">
              <a:extLst>
                <a:ext uri="{FF2B5EF4-FFF2-40B4-BE49-F238E27FC236}">
                  <a16:creationId xmlns:a16="http://schemas.microsoft.com/office/drawing/2014/main" id="{D34C8C05-4913-7D8C-CB04-4A3413894B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92863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0" name="Line 27">
              <a:extLst>
                <a:ext uri="{FF2B5EF4-FFF2-40B4-BE49-F238E27FC236}">
                  <a16:creationId xmlns:a16="http://schemas.microsoft.com/office/drawing/2014/main" id="{FB01C31B-C0C3-0C94-43A2-CE8797767B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928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1" name="Line 28">
              <a:extLst>
                <a:ext uri="{FF2B5EF4-FFF2-40B4-BE49-F238E27FC236}">
                  <a16:creationId xmlns:a16="http://schemas.microsoft.com/office/drawing/2014/main" id="{0107897C-847B-B505-6E88-607DB58AD1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944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2" name="Line 29">
              <a:extLst>
                <a:ext uri="{FF2B5EF4-FFF2-40B4-BE49-F238E27FC236}">
                  <a16:creationId xmlns:a16="http://schemas.microsoft.com/office/drawing/2014/main" id="{B7FFA453-08C5-52FB-1703-A02E5143BF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60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3" name="Line 30">
              <a:extLst>
                <a:ext uri="{FF2B5EF4-FFF2-40B4-BE49-F238E27FC236}">
                  <a16:creationId xmlns:a16="http://schemas.microsoft.com/office/drawing/2014/main" id="{F86C0FC6-A551-A516-72C8-7CBD5E3E1A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76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4" name="Line 31">
              <a:extLst>
                <a:ext uri="{FF2B5EF4-FFF2-40B4-BE49-F238E27FC236}">
                  <a16:creationId xmlns:a16="http://schemas.microsoft.com/office/drawing/2014/main" id="{714E292C-4B5F-1400-B04D-74C748B744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992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5" name="Line 32">
              <a:extLst>
                <a:ext uri="{FF2B5EF4-FFF2-40B4-BE49-F238E27FC236}">
                  <a16:creationId xmlns:a16="http://schemas.microsoft.com/office/drawing/2014/main" id="{48E01BF9-B593-6B06-4921-CCF9C1CCBA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008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6" name="Line 33">
              <a:extLst>
                <a:ext uri="{FF2B5EF4-FFF2-40B4-BE49-F238E27FC236}">
                  <a16:creationId xmlns:a16="http://schemas.microsoft.com/office/drawing/2014/main" id="{32B098AC-1860-2BFD-7E6F-E6C867AEC0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1024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7" name="Line 34">
              <a:extLst>
                <a:ext uri="{FF2B5EF4-FFF2-40B4-BE49-F238E27FC236}">
                  <a16:creationId xmlns:a16="http://schemas.microsoft.com/office/drawing/2014/main" id="{C71E497F-A868-AF63-72AD-433A82F342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040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8" name="Line 35">
              <a:extLst>
                <a:ext uri="{FF2B5EF4-FFF2-40B4-BE49-F238E27FC236}">
                  <a16:creationId xmlns:a16="http://schemas.microsoft.com/office/drawing/2014/main" id="{3D51339E-AFA7-2C0D-F422-32639C8B17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056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9" name="Line 36">
              <a:extLst>
                <a:ext uri="{FF2B5EF4-FFF2-40B4-BE49-F238E27FC236}">
                  <a16:creationId xmlns:a16="http://schemas.microsoft.com/office/drawing/2014/main" id="{38117903-FD04-22E1-900E-38CC586EBB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072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0" name="Line 37">
              <a:extLst>
                <a:ext uri="{FF2B5EF4-FFF2-40B4-BE49-F238E27FC236}">
                  <a16:creationId xmlns:a16="http://schemas.microsoft.com/office/drawing/2014/main" id="{BC0B6AD2-4EAF-0158-3B92-A9294D09ED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088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1" name="Line 38">
              <a:extLst>
                <a:ext uri="{FF2B5EF4-FFF2-40B4-BE49-F238E27FC236}">
                  <a16:creationId xmlns:a16="http://schemas.microsoft.com/office/drawing/2014/main" id="{F223408F-7738-B9E3-DC53-AC99E66D7D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104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2" name="Line 39">
              <a:extLst>
                <a:ext uri="{FF2B5EF4-FFF2-40B4-BE49-F238E27FC236}">
                  <a16:creationId xmlns:a16="http://schemas.microsoft.com/office/drawing/2014/main" id="{89D881BF-61B5-5097-3054-17B6FB52CE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120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3" name="Line 40">
              <a:extLst>
                <a:ext uri="{FF2B5EF4-FFF2-40B4-BE49-F238E27FC236}">
                  <a16:creationId xmlns:a16="http://schemas.microsoft.com/office/drawing/2014/main" id="{8111D1B8-5809-A4EB-3F9A-BA697EE58C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13675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4" name="Line 41">
              <a:extLst>
                <a:ext uri="{FF2B5EF4-FFF2-40B4-BE49-F238E27FC236}">
                  <a16:creationId xmlns:a16="http://schemas.microsoft.com/office/drawing/2014/main" id="{EE8D5A13-E65E-AACC-7F6A-A55379C0FB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13688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5" name="Line 42">
              <a:extLst>
                <a:ext uri="{FF2B5EF4-FFF2-40B4-BE49-F238E27FC236}">
                  <a16:creationId xmlns:a16="http://schemas.microsoft.com/office/drawing/2014/main" id="{A637F059-34D8-CAA4-C58A-E3B5A0C02B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5288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6" name="Line 43">
              <a:extLst>
                <a:ext uri="{FF2B5EF4-FFF2-40B4-BE49-F238E27FC236}">
                  <a16:creationId xmlns:a16="http://schemas.microsoft.com/office/drawing/2014/main" id="{384156E2-19F1-1121-8688-E5CC8EB119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16888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7" name="Line 44">
              <a:extLst>
                <a:ext uri="{FF2B5EF4-FFF2-40B4-BE49-F238E27FC236}">
                  <a16:creationId xmlns:a16="http://schemas.microsoft.com/office/drawing/2014/main" id="{862B10A2-27DB-39A7-A0FA-254548617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18488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8" name="Line 45">
              <a:extLst>
                <a:ext uri="{FF2B5EF4-FFF2-40B4-BE49-F238E27FC236}">
                  <a16:creationId xmlns:a16="http://schemas.microsoft.com/office/drawing/2014/main" id="{47D2E5C0-9047-FAAC-7E55-8427404C17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20088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9" name="Line 46">
              <a:extLst>
                <a:ext uri="{FF2B5EF4-FFF2-40B4-BE49-F238E27FC236}">
                  <a16:creationId xmlns:a16="http://schemas.microsoft.com/office/drawing/2014/main" id="{AAD2CB2E-EE2B-9C5D-6DD6-29DC5B15A0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21688" y="4305301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0" name="Rectangle 49">
              <a:extLst>
                <a:ext uri="{FF2B5EF4-FFF2-40B4-BE49-F238E27FC236}">
                  <a16:creationId xmlns:a16="http://schemas.microsoft.com/office/drawing/2014/main" id="{D34033BE-F582-FF2E-5C1C-61D74237C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0026" y="4358085"/>
              <a:ext cx="567648" cy="2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13.8</a:t>
              </a:r>
              <a:endPara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1" name="Rectangle 51">
              <a:extLst>
                <a:ext uri="{FF2B5EF4-FFF2-40B4-BE49-F238E27FC236}">
                  <a16:creationId xmlns:a16="http://schemas.microsoft.com/office/drawing/2014/main" id="{8A4AFF3C-70AE-ADFA-C328-21FF1A9B6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5867" y="4356726"/>
              <a:ext cx="567648" cy="2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14.0</a:t>
              </a:r>
              <a:endPara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2" name="Rectangle 53">
              <a:extLst>
                <a:ext uri="{FF2B5EF4-FFF2-40B4-BE49-F238E27FC236}">
                  <a16:creationId xmlns:a16="http://schemas.microsoft.com/office/drawing/2014/main" id="{E0C6ACEE-737C-40ED-3515-EE271C0EB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4088" y="4357719"/>
              <a:ext cx="567648" cy="200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14.2</a:t>
              </a:r>
              <a:endPara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3" name="Line 55">
              <a:extLst>
                <a:ext uri="{FF2B5EF4-FFF2-40B4-BE49-F238E27FC236}">
                  <a16:creationId xmlns:a16="http://schemas.microsoft.com/office/drawing/2014/main" id="{1317AAB5-C9F3-4A02-E637-A4E14A7378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2450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4" name="Line 56">
              <a:extLst>
                <a:ext uri="{FF2B5EF4-FFF2-40B4-BE49-F238E27FC236}">
                  <a16:creationId xmlns:a16="http://schemas.microsoft.com/office/drawing/2014/main" id="{2435C19E-56EA-977C-F7D6-92D7255EE4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70450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5" name="Line 57">
              <a:extLst>
                <a:ext uri="{FF2B5EF4-FFF2-40B4-BE49-F238E27FC236}">
                  <a16:creationId xmlns:a16="http://schemas.microsoft.com/office/drawing/2014/main" id="{41D1BF00-607B-D9F8-75A0-AD825D3765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76863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6" name="Line 58">
              <a:extLst>
                <a:ext uri="{FF2B5EF4-FFF2-40B4-BE49-F238E27FC236}">
                  <a16:creationId xmlns:a16="http://schemas.microsoft.com/office/drawing/2014/main" id="{57233961-FC04-23A3-1B25-E80694B2EF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84863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7" name="Line 59">
              <a:extLst>
                <a:ext uri="{FF2B5EF4-FFF2-40B4-BE49-F238E27FC236}">
                  <a16:creationId xmlns:a16="http://schemas.microsoft.com/office/drawing/2014/main" id="{F54C17AF-5E95-585A-F63B-4EED405B79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92863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8" name="Line 60">
              <a:extLst>
                <a:ext uri="{FF2B5EF4-FFF2-40B4-BE49-F238E27FC236}">
                  <a16:creationId xmlns:a16="http://schemas.microsoft.com/office/drawing/2014/main" id="{16A64C58-D00A-F32B-9FF2-E46F55B441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99275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9" name="Line 61">
              <a:extLst>
                <a:ext uri="{FF2B5EF4-FFF2-40B4-BE49-F238E27FC236}">
                  <a16:creationId xmlns:a16="http://schemas.microsoft.com/office/drawing/2014/main" id="{123FFE2B-3207-8A55-BC53-5925088FF7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07275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0" name="Line 62">
              <a:extLst>
                <a:ext uri="{FF2B5EF4-FFF2-40B4-BE49-F238E27FC236}">
                  <a16:creationId xmlns:a16="http://schemas.microsoft.com/office/drawing/2014/main" id="{66F86387-619F-AED5-D706-1AC1174860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13688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1" name="Line 63">
              <a:extLst>
                <a:ext uri="{FF2B5EF4-FFF2-40B4-BE49-F238E27FC236}">
                  <a16:creationId xmlns:a16="http://schemas.microsoft.com/office/drawing/2014/main" id="{5438FFD3-E364-D10C-AC44-F58E399A29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21688" y="4305301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2" name="Line 64">
              <a:extLst>
                <a:ext uri="{FF2B5EF4-FFF2-40B4-BE49-F238E27FC236}">
                  <a16:creationId xmlns:a16="http://schemas.microsoft.com/office/drawing/2014/main" id="{BF1DD4FB-D8EF-F92C-E49D-C0D0A443CF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0863" y="2638426"/>
              <a:ext cx="0" cy="1666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3" name="Line 65">
              <a:extLst>
                <a:ext uri="{FF2B5EF4-FFF2-40B4-BE49-F238E27FC236}">
                  <a16:creationId xmlns:a16="http://schemas.microsoft.com/office/drawing/2014/main" id="{87F3234A-A876-7A07-D315-6DFBA766A5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3053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4" name="Line 66">
              <a:extLst>
                <a:ext uri="{FF2B5EF4-FFF2-40B4-BE49-F238E27FC236}">
                  <a16:creationId xmlns:a16="http://schemas.microsoft.com/office/drawing/2014/main" id="{C22BFCBF-24BC-B960-C2AA-FC8AA8D77A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2751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5" name="Line 67">
              <a:extLst>
                <a:ext uri="{FF2B5EF4-FFF2-40B4-BE49-F238E27FC236}">
                  <a16:creationId xmlns:a16="http://schemas.microsoft.com/office/drawing/2014/main" id="{68103E94-C255-9014-41F6-90842876B1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2433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6" name="Line 68">
              <a:extLst>
                <a:ext uri="{FF2B5EF4-FFF2-40B4-BE49-F238E27FC236}">
                  <a16:creationId xmlns:a16="http://schemas.microsoft.com/office/drawing/2014/main" id="{8F15D55F-73D8-31CB-DFE6-597A3D080F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2132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7" name="Line 69">
              <a:extLst>
                <a:ext uri="{FF2B5EF4-FFF2-40B4-BE49-F238E27FC236}">
                  <a16:creationId xmlns:a16="http://schemas.microsoft.com/office/drawing/2014/main" id="{C5C17A08-38CE-1C0F-895F-3AB8AB3ED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1830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8" name="Line 70">
              <a:extLst>
                <a:ext uri="{FF2B5EF4-FFF2-40B4-BE49-F238E27FC236}">
                  <a16:creationId xmlns:a16="http://schemas.microsoft.com/office/drawing/2014/main" id="{9E90DCD5-D511-AB44-1EE8-389C98FF8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1529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9" name="Line 71">
              <a:extLst>
                <a:ext uri="{FF2B5EF4-FFF2-40B4-BE49-F238E27FC236}">
                  <a16:creationId xmlns:a16="http://schemas.microsoft.com/office/drawing/2014/main" id="{57E074CE-E0F3-9FDE-4ECF-1FC7C30877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1211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0" name="Line 72">
              <a:extLst>
                <a:ext uri="{FF2B5EF4-FFF2-40B4-BE49-F238E27FC236}">
                  <a16:creationId xmlns:a16="http://schemas.microsoft.com/office/drawing/2014/main" id="{62D06E0A-119F-6001-C708-8AB40FE762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0909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1" name="Line 73">
              <a:extLst>
                <a:ext uri="{FF2B5EF4-FFF2-40B4-BE49-F238E27FC236}">
                  <a16:creationId xmlns:a16="http://schemas.microsoft.com/office/drawing/2014/main" id="{180F2F1D-3B7B-7562-A7F8-AB50A946B4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0608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2" name="Line 74">
              <a:extLst>
                <a:ext uri="{FF2B5EF4-FFF2-40B4-BE49-F238E27FC236}">
                  <a16:creationId xmlns:a16="http://schemas.microsoft.com/office/drawing/2014/main" id="{BCB22C7E-72FE-3C34-8AA1-ECC79DC464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40290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3" name="Line 75">
              <a:extLst>
                <a:ext uri="{FF2B5EF4-FFF2-40B4-BE49-F238E27FC236}">
                  <a16:creationId xmlns:a16="http://schemas.microsoft.com/office/drawing/2014/main" id="{1ABFF300-8D86-3F6C-6362-A9FD8BC91D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9989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4" name="Line 76">
              <a:extLst>
                <a:ext uri="{FF2B5EF4-FFF2-40B4-BE49-F238E27FC236}">
                  <a16:creationId xmlns:a16="http://schemas.microsoft.com/office/drawing/2014/main" id="{5098B86E-4CF6-BCBC-8664-C3B073CEB9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9687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5" name="Line 77">
              <a:extLst>
                <a:ext uri="{FF2B5EF4-FFF2-40B4-BE49-F238E27FC236}">
                  <a16:creationId xmlns:a16="http://schemas.microsoft.com/office/drawing/2014/main" id="{21FD8349-17FF-A42A-DBB8-5C984FD0C8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9385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6" name="Line 78">
              <a:extLst>
                <a:ext uri="{FF2B5EF4-FFF2-40B4-BE49-F238E27FC236}">
                  <a16:creationId xmlns:a16="http://schemas.microsoft.com/office/drawing/2014/main" id="{11D0B1A2-BC9F-37C1-828B-01AFFEC61B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9068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7" name="Line 79">
              <a:extLst>
                <a:ext uri="{FF2B5EF4-FFF2-40B4-BE49-F238E27FC236}">
                  <a16:creationId xmlns:a16="http://schemas.microsoft.com/office/drawing/2014/main" id="{D0AA7F5E-C304-4662-0279-25B14BCB99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8766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8" name="Line 80">
              <a:extLst>
                <a:ext uri="{FF2B5EF4-FFF2-40B4-BE49-F238E27FC236}">
                  <a16:creationId xmlns:a16="http://schemas.microsoft.com/office/drawing/2014/main" id="{CC9D6069-9A07-AC12-56E8-B5B0AB85A3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8465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9" name="Line 81">
              <a:extLst>
                <a:ext uri="{FF2B5EF4-FFF2-40B4-BE49-F238E27FC236}">
                  <a16:creationId xmlns:a16="http://schemas.microsoft.com/office/drawing/2014/main" id="{115E82D8-6638-0154-27B7-9ECD7FF53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8147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0" name="Line 82">
              <a:extLst>
                <a:ext uri="{FF2B5EF4-FFF2-40B4-BE49-F238E27FC236}">
                  <a16:creationId xmlns:a16="http://schemas.microsoft.com/office/drawing/2014/main" id="{FC8448B1-84D5-16DF-C7EC-185F9DC987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7846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1" name="Line 83">
              <a:extLst>
                <a:ext uri="{FF2B5EF4-FFF2-40B4-BE49-F238E27FC236}">
                  <a16:creationId xmlns:a16="http://schemas.microsoft.com/office/drawing/2014/main" id="{25111621-D5E2-3E3D-108C-29885F88A1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7544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2" name="Line 84">
              <a:extLst>
                <a:ext uri="{FF2B5EF4-FFF2-40B4-BE49-F238E27FC236}">
                  <a16:creationId xmlns:a16="http://schemas.microsoft.com/office/drawing/2014/main" id="{B573EC6C-F2C2-47E5-03B6-92173437D6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7242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3" name="Line 85">
              <a:extLst>
                <a:ext uri="{FF2B5EF4-FFF2-40B4-BE49-F238E27FC236}">
                  <a16:creationId xmlns:a16="http://schemas.microsoft.com/office/drawing/2014/main" id="{324FAA2D-77BA-0B71-4F03-162063017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6925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4" name="Line 86">
              <a:extLst>
                <a:ext uri="{FF2B5EF4-FFF2-40B4-BE49-F238E27FC236}">
                  <a16:creationId xmlns:a16="http://schemas.microsoft.com/office/drawing/2014/main" id="{4F0CBE23-ED7A-FB9C-E9F1-96446D97B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6623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5" name="Line 87">
              <a:extLst>
                <a:ext uri="{FF2B5EF4-FFF2-40B4-BE49-F238E27FC236}">
                  <a16:creationId xmlns:a16="http://schemas.microsoft.com/office/drawing/2014/main" id="{8C7992D8-3825-B423-A7C3-0F81CCA9B6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6322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6" name="Line 88">
              <a:extLst>
                <a:ext uri="{FF2B5EF4-FFF2-40B4-BE49-F238E27FC236}">
                  <a16:creationId xmlns:a16="http://schemas.microsoft.com/office/drawing/2014/main" id="{3A18C22B-0CAD-3893-AD18-B7818338B8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6020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7" name="Line 89">
              <a:extLst>
                <a:ext uri="{FF2B5EF4-FFF2-40B4-BE49-F238E27FC236}">
                  <a16:creationId xmlns:a16="http://schemas.microsoft.com/office/drawing/2014/main" id="{B94A800E-2993-3960-0181-9A8E38351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5702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8" name="Line 90">
              <a:extLst>
                <a:ext uri="{FF2B5EF4-FFF2-40B4-BE49-F238E27FC236}">
                  <a16:creationId xmlns:a16="http://schemas.microsoft.com/office/drawing/2014/main" id="{2A3ED2EA-F89B-011F-DB47-C454C9DCFE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5401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9" name="Line 91">
              <a:extLst>
                <a:ext uri="{FF2B5EF4-FFF2-40B4-BE49-F238E27FC236}">
                  <a16:creationId xmlns:a16="http://schemas.microsoft.com/office/drawing/2014/main" id="{BC7675C0-DEF8-FA00-D753-BAE76C89D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5099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0" name="Line 92">
              <a:extLst>
                <a:ext uri="{FF2B5EF4-FFF2-40B4-BE49-F238E27FC236}">
                  <a16:creationId xmlns:a16="http://schemas.microsoft.com/office/drawing/2014/main" id="{44B174B0-7B5F-44C4-75BE-D9B9879836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4782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1" name="Line 93">
              <a:extLst>
                <a:ext uri="{FF2B5EF4-FFF2-40B4-BE49-F238E27FC236}">
                  <a16:creationId xmlns:a16="http://schemas.microsoft.com/office/drawing/2014/main" id="{151CF84C-ABB5-F83D-848E-6BA392B3D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4480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2" name="Line 94">
              <a:extLst>
                <a:ext uri="{FF2B5EF4-FFF2-40B4-BE49-F238E27FC236}">
                  <a16:creationId xmlns:a16="http://schemas.microsoft.com/office/drawing/2014/main" id="{B92C9EB9-286F-1C63-C15E-119ECE45B1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4178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3" name="Line 95">
              <a:extLst>
                <a:ext uri="{FF2B5EF4-FFF2-40B4-BE49-F238E27FC236}">
                  <a16:creationId xmlns:a16="http://schemas.microsoft.com/office/drawing/2014/main" id="{6A6B7ADC-90A1-D6B6-C8E1-D055E462D0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3877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4" name="Line 96">
              <a:extLst>
                <a:ext uri="{FF2B5EF4-FFF2-40B4-BE49-F238E27FC236}">
                  <a16:creationId xmlns:a16="http://schemas.microsoft.com/office/drawing/2014/main" id="{779A7D9F-6BFA-EFD0-161B-697D751413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3559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5" name="Line 97">
              <a:extLst>
                <a:ext uri="{FF2B5EF4-FFF2-40B4-BE49-F238E27FC236}">
                  <a16:creationId xmlns:a16="http://schemas.microsoft.com/office/drawing/2014/main" id="{F2C8DE23-E271-1147-E7AF-E7E7749466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3258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6" name="Line 98">
              <a:extLst>
                <a:ext uri="{FF2B5EF4-FFF2-40B4-BE49-F238E27FC236}">
                  <a16:creationId xmlns:a16="http://schemas.microsoft.com/office/drawing/2014/main" id="{A5F75215-9B6F-72D2-798C-DA052079F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2956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7" name="Line 99">
              <a:extLst>
                <a:ext uri="{FF2B5EF4-FFF2-40B4-BE49-F238E27FC236}">
                  <a16:creationId xmlns:a16="http://schemas.microsoft.com/office/drawing/2014/main" id="{4778216F-5BD0-511B-E4F2-67B01E88B8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2639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8" name="Line 100">
              <a:extLst>
                <a:ext uri="{FF2B5EF4-FFF2-40B4-BE49-F238E27FC236}">
                  <a16:creationId xmlns:a16="http://schemas.microsoft.com/office/drawing/2014/main" id="{75DF3DBE-736F-10BD-476E-A5532E3449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2337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9" name="Line 101">
              <a:extLst>
                <a:ext uri="{FF2B5EF4-FFF2-40B4-BE49-F238E27FC236}">
                  <a16:creationId xmlns:a16="http://schemas.microsoft.com/office/drawing/2014/main" id="{EDA0FE7E-EC53-85F2-DE50-4D244210E4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2035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0" name="Line 102">
              <a:extLst>
                <a:ext uri="{FF2B5EF4-FFF2-40B4-BE49-F238E27FC236}">
                  <a16:creationId xmlns:a16="http://schemas.microsoft.com/office/drawing/2014/main" id="{D2401B0A-64CF-DF26-4EC6-BBB9383F4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1734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1" name="Line 103">
              <a:extLst>
                <a:ext uri="{FF2B5EF4-FFF2-40B4-BE49-F238E27FC236}">
                  <a16:creationId xmlns:a16="http://schemas.microsoft.com/office/drawing/2014/main" id="{6B9A37D9-FC82-EA3D-0B4B-E42EED0C17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1416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2" name="Line 104">
              <a:extLst>
                <a:ext uri="{FF2B5EF4-FFF2-40B4-BE49-F238E27FC236}">
                  <a16:creationId xmlns:a16="http://schemas.microsoft.com/office/drawing/2014/main" id="{6C6202FA-1910-B0FA-ED29-59FDB42BA3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1115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3" name="Line 105">
              <a:extLst>
                <a:ext uri="{FF2B5EF4-FFF2-40B4-BE49-F238E27FC236}">
                  <a16:creationId xmlns:a16="http://schemas.microsoft.com/office/drawing/2014/main" id="{BCA14BFB-6376-EE0B-CD0D-B6B193DA1A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0813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4" name="Line 106">
              <a:extLst>
                <a:ext uri="{FF2B5EF4-FFF2-40B4-BE49-F238E27FC236}">
                  <a16:creationId xmlns:a16="http://schemas.microsoft.com/office/drawing/2014/main" id="{C3F3FBDF-223B-74BA-A707-C21BFACE59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0495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5" name="Line 107">
              <a:extLst>
                <a:ext uri="{FF2B5EF4-FFF2-40B4-BE49-F238E27FC236}">
                  <a16:creationId xmlns:a16="http://schemas.microsoft.com/office/drawing/2014/main" id="{F00C95BA-D01F-3F0F-610B-1B79147D94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30194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6" name="Line 108">
              <a:extLst>
                <a:ext uri="{FF2B5EF4-FFF2-40B4-BE49-F238E27FC236}">
                  <a16:creationId xmlns:a16="http://schemas.microsoft.com/office/drawing/2014/main" id="{3C601FEE-DAF2-FB8F-0A2B-5835072778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9892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7" name="Line 109">
              <a:extLst>
                <a:ext uri="{FF2B5EF4-FFF2-40B4-BE49-F238E27FC236}">
                  <a16:creationId xmlns:a16="http://schemas.microsoft.com/office/drawing/2014/main" id="{A42639E6-4E73-6DE1-0C94-E9C0AF39D8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9591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8" name="Line 110">
              <a:extLst>
                <a:ext uri="{FF2B5EF4-FFF2-40B4-BE49-F238E27FC236}">
                  <a16:creationId xmlns:a16="http://schemas.microsoft.com/office/drawing/2014/main" id="{8B5886EF-D455-F7CD-83E3-CF95DA3349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9273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9" name="Line 111">
              <a:extLst>
                <a:ext uri="{FF2B5EF4-FFF2-40B4-BE49-F238E27FC236}">
                  <a16:creationId xmlns:a16="http://schemas.microsoft.com/office/drawing/2014/main" id="{BA0FADC5-C0A3-0F92-14A6-9D556EBDC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8971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0" name="Line 112">
              <a:extLst>
                <a:ext uri="{FF2B5EF4-FFF2-40B4-BE49-F238E27FC236}">
                  <a16:creationId xmlns:a16="http://schemas.microsoft.com/office/drawing/2014/main" id="{6208E389-1BF2-6FB0-3F62-B701CE5F67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8670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1" name="Line 113">
              <a:extLst>
                <a:ext uri="{FF2B5EF4-FFF2-40B4-BE49-F238E27FC236}">
                  <a16:creationId xmlns:a16="http://schemas.microsoft.com/office/drawing/2014/main" id="{E59BA2CD-A725-61A7-184E-FC0CA9BE80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8368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2" name="Line 114">
              <a:extLst>
                <a:ext uri="{FF2B5EF4-FFF2-40B4-BE49-F238E27FC236}">
                  <a16:creationId xmlns:a16="http://schemas.microsoft.com/office/drawing/2014/main" id="{4C1701E9-D232-845D-F293-8F6620213A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8051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3" name="Line 115">
              <a:extLst>
                <a:ext uri="{FF2B5EF4-FFF2-40B4-BE49-F238E27FC236}">
                  <a16:creationId xmlns:a16="http://schemas.microsoft.com/office/drawing/2014/main" id="{DCF31D10-A0FA-59A9-2AB0-5A12A57D98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7749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4" name="Line 116">
              <a:extLst>
                <a:ext uri="{FF2B5EF4-FFF2-40B4-BE49-F238E27FC236}">
                  <a16:creationId xmlns:a16="http://schemas.microsoft.com/office/drawing/2014/main" id="{A6AEFE4B-491A-AA1F-E622-8D3E75D29F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7447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5" name="Line 117">
              <a:extLst>
                <a:ext uri="{FF2B5EF4-FFF2-40B4-BE49-F238E27FC236}">
                  <a16:creationId xmlns:a16="http://schemas.microsoft.com/office/drawing/2014/main" id="{CDA7C04B-9270-B72D-649A-8979227A40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7130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6" name="Line 118">
              <a:extLst>
                <a:ext uri="{FF2B5EF4-FFF2-40B4-BE49-F238E27FC236}">
                  <a16:creationId xmlns:a16="http://schemas.microsoft.com/office/drawing/2014/main" id="{C9A5EB0C-B7E4-EF6D-25BA-50CD8DF38C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6828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" name="Line 119">
              <a:extLst>
                <a:ext uri="{FF2B5EF4-FFF2-40B4-BE49-F238E27FC236}">
                  <a16:creationId xmlns:a16="http://schemas.microsoft.com/office/drawing/2014/main" id="{1659567F-4EEA-FC55-8219-3AF8CB7F34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513" y="26527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" name="Line 120">
              <a:extLst>
                <a:ext uri="{FF2B5EF4-FFF2-40B4-BE49-F238E27FC236}">
                  <a16:creationId xmlns:a16="http://schemas.microsoft.com/office/drawing/2014/main" id="{FA01A1B6-0E88-A61B-E300-2DA471F1DE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4305301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9" name="Line 122">
              <a:extLst>
                <a:ext uri="{FF2B5EF4-FFF2-40B4-BE49-F238E27FC236}">
                  <a16:creationId xmlns:a16="http://schemas.microsoft.com/office/drawing/2014/main" id="{F0E7C9DD-7B5B-68C9-9B8C-3ED58CE4CD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4152901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0" name="Line 124">
              <a:extLst>
                <a:ext uri="{FF2B5EF4-FFF2-40B4-BE49-F238E27FC236}">
                  <a16:creationId xmlns:a16="http://schemas.microsoft.com/office/drawing/2014/main" id="{50C10489-DFB5-2F0F-30CD-0978FCDE8B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998913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1" name="Line 126">
              <a:extLst>
                <a:ext uri="{FF2B5EF4-FFF2-40B4-BE49-F238E27FC236}">
                  <a16:creationId xmlns:a16="http://schemas.microsoft.com/office/drawing/2014/main" id="{CA8D0F85-0963-065F-4F87-BA33F95B44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846513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2" name="Rectangle 127">
              <a:extLst>
                <a:ext uri="{FF2B5EF4-FFF2-40B4-BE49-F238E27FC236}">
                  <a16:creationId xmlns:a16="http://schemas.microsoft.com/office/drawing/2014/main" id="{6E224A54-D90B-8AB4-3A14-18D3D4155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3063" y="3799003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3" name="Line 128">
              <a:extLst>
                <a:ext uri="{FF2B5EF4-FFF2-40B4-BE49-F238E27FC236}">
                  <a16:creationId xmlns:a16="http://schemas.microsoft.com/office/drawing/2014/main" id="{14E31247-D017-845F-C1DE-844F813469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692526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4" name="Line 130">
              <a:extLst>
                <a:ext uri="{FF2B5EF4-FFF2-40B4-BE49-F238E27FC236}">
                  <a16:creationId xmlns:a16="http://schemas.microsoft.com/office/drawing/2014/main" id="{D017D5C5-5907-4B4A-B2FA-8C759D1F9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540126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5" name="Line 132">
              <a:extLst>
                <a:ext uri="{FF2B5EF4-FFF2-40B4-BE49-F238E27FC236}">
                  <a16:creationId xmlns:a16="http://schemas.microsoft.com/office/drawing/2014/main" id="{320E989F-1952-2EE2-64DD-461B16BB8E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387726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6" name="Rectangle 133">
              <a:extLst>
                <a:ext uri="{FF2B5EF4-FFF2-40B4-BE49-F238E27FC236}">
                  <a16:creationId xmlns:a16="http://schemas.microsoft.com/office/drawing/2014/main" id="{ED2B0054-391C-1D42-AF73-A28916C9E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3063" y="3340216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7" name="Line 134">
              <a:extLst>
                <a:ext uri="{FF2B5EF4-FFF2-40B4-BE49-F238E27FC236}">
                  <a16:creationId xmlns:a16="http://schemas.microsoft.com/office/drawing/2014/main" id="{588EE9D7-EE08-B530-138D-C7DBD6BDAF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233738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8" name="Line 136">
              <a:extLst>
                <a:ext uri="{FF2B5EF4-FFF2-40B4-BE49-F238E27FC236}">
                  <a16:creationId xmlns:a16="http://schemas.microsoft.com/office/drawing/2014/main" id="{87A2FBB4-1F32-C25D-BAD0-BDF20F1AE3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081338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9" name="Line 138">
              <a:extLst>
                <a:ext uri="{FF2B5EF4-FFF2-40B4-BE49-F238E27FC236}">
                  <a16:creationId xmlns:a16="http://schemas.microsoft.com/office/drawing/2014/main" id="{021AE43F-B3BF-9537-2F38-36AB2FE3EE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927351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0" name="Rectangle 139">
              <a:extLst>
                <a:ext uri="{FF2B5EF4-FFF2-40B4-BE49-F238E27FC236}">
                  <a16:creationId xmlns:a16="http://schemas.microsoft.com/office/drawing/2014/main" id="{D70163D2-5F01-1473-92AE-86619CE7E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3063" y="2881428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1" name="Line 140">
              <a:extLst>
                <a:ext uri="{FF2B5EF4-FFF2-40B4-BE49-F238E27FC236}">
                  <a16:creationId xmlns:a16="http://schemas.microsoft.com/office/drawing/2014/main" id="{78C038B9-23DA-FCBB-407E-77C80FB01F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774951"/>
              <a:ext cx="127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2" name="Freeform 145">
              <a:extLst>
                <a:ext uri="{FF2B5EF4-FFF2-40B4-BE49-F238E27FC236}">
                  <a16:creationId xmlns:a16="http://schemas.microsoft.com/office/drawing/2014/main" id="{5D8A0FFA-334D-D0F3-1A98-8D0592BCE99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60863" y="4260851"/>
              <a:ext cx="4068763" cy="39688"/>
            </a:xfrm>
            <a:custGeom>
              <a:avLst/>
              <a:gdLst>
                <a:gd name="T0" fmla="*/ 162 w 12025"/>
                <a:gd name="T1" fmla="*/ 9 h 158"/>
                <a:gd name="T2" fmla="*/ 389 w 12025"/>
                <a:gd name="T3" fmla="*/ 21 h 158"/>
                <a:gd name="T4" fmla="*/ 615 w 12025"/>
                <a:gd name="T5" fmla="*/ 9 h 158"/>
                <a:gd name="T6" fmla="*/ 841 w 12025"/>
                <a:gd name="T7" fmla="*/ 25 h 158"/>
                <a:gd name="T8" fmla="*/ 1067 w 12025"/>
                <a:gd name="T9" fmla="*/ 43 h 158"/>
                <a:gd name="T10" fmla="*/ 1293 w 12025"/>
                <a:gd name="T11" fmla="*/ 25 h 158"/>
                <a:gd name="T12" fmla="*/ 1520 w 12025"/>
                <a:gd name="T13" fmla="*/ 19 h 158"/>
                <a:gd name="T14" fmla="*/ 1746 w 12025"/>
                <a:gd name="T15" fmla="*/ 15 h 158"/>
                <a:gd name="T16" fmla="*/ 1972 w 12025"/>
                <a:gd name="T17" fmla="*/ 23 h 158"/>
                <a:gd name="T18" fmla="*/ 2198 w 12025"/>
                <a:gd name="T19" fmla="*/ 21 h 158"/>
                <a:gd name="T20" fmla="*/ 2424 w 12025"/>
                <a:gd name="T21" fmla="*/ 14 h 158"/>
                <a:gd name="T22" fmla="*/ 2651 w 12025"/>
                <a:gd name="T23" fmla="*/ 5 h 158"/>
                <a:gd name="T24" fmla="*/ 2877 w 12025"/>
                <a:gd name="T25" fmla="*/ 16 h 158"/>
                <a:gd name="T26" fmla="*/ 3103 w 12025"/>
                <a:gd name="T27" fmla="*/ 9 h 158"/>
                <a:gd name="T28" fmla="*/ 3329 w 12025"/>
                <a:gd name="T29" fmla="*/ 6 h 158"/>
                <a:gd name="T30" fmla="*/ 3555 w 12025"/>
                <a:gd name="T31" fmla="*/ 13 h 158"/>
                <a:gd name="T32" fmla="*/ 3782 w 12025"/>
                <a:gd name="T33" fmla="*/ 6 h 158"/>
                <a:gd name="T34" fmla="*/ 4008 w 12025"/>
                <a:gd name="T35" fmla="*/ 31 h 158"/>
                <a:gd name="T36" fmla="*/ 4234 w 12025"/>
                <a:gd name="T37" fmla="*/ 28 h 158"/>
                <a:gd name="T38" fmla="*/ 4460 w 12025"/>
                <a:gd name="T39" fmla="*/ 16 h 158"/>
                <a:gd name="T40" fmla="*/ 4686 w 12025"/>
                <a:gd name="T41" fmla="*/ 10 h 158"/>
                <a:gd name="T42" fmla="*/ 4913 w 12025"/>
                <a:gd name="T43" fmla="*/ 7 h 158"/>
                <a:gd name="T44" fmla="*/ 5139 w 12025"/>
                <a:gd name="T45" fmla="*/ 19 h 158"/>
                <a:gd name="T46" fmla="*/ 5365 w 12025"/>
                <a:gd name="T47" fmla="*/ 25 h 158"/>
                <a:gd name="T48" fmla="*/ 5591 w 12025"/>
                <a:gd name="T49" fmla="*/ 12 h 158"/>
                <a:gd name="T50" fmla="*/ 5817 w 12025"/>
                <a:gd name="T51" fmla="*/ 20 h 158"/>
                <a:gd name="T52" fmla="*/ 6044 w 12025"/>
                <a:gd name="T53" fmla="*/ 10 h 158"/>
                <a:gd name="T54" fmla="*/ 6270 w 12025"/>
                <a:gd name="T55" fmla="*/ 26 h 158"/>
                <a:gd name="T56" fmla="*/ 6496 w 12025"/>
                <a:gd name="T57" fmla="*/ 34 h 158"/>
                <a:gd name="T58" fmla="*/ 6722 w 12025"/>
                <a:gd name="T59" fmla="*/ 29 h 158"/>
                <a:gd name="T60" fmla="*/ 6948 w 12025"/>
                <a:gd name="T61" fmla="*/ 28 h 158"/>
                <a:gd name="T62" fmla="*/ 7174 w 12025"/>
                <a:gd name="T63" fmla="*/ 32 h 158"/>
                <a:gd name="T64" fmla="*/ 7401 w 12025"/>
                <a:gd name="T65" fmla="*/ 37 h 158"/>
                <a:gd name="T66" fmla="*/ 7627 w 12025"/>
                <a:gd name="T67" fmla="*/ 13 h 158"/>
                <a:gd name="T68" fmla="*/ 7853 w 12025"/>
                <a:gd name="T69" fmla="*/ 5 h 158"/>
                <a:gd name="T70" fmla="*/ 8079 w 12025"/>
                <a:gd name="T71" fmla="*/ 17 h 158"/>
                <a:gd name="T72" fmla="*/ 8305 w 12025"/>
                <a:gd name="T73" fmla="*/ 21 h 158"/>
                <a:gd name="T74" fmla="*/ 8532 w 12025"/>
                <a:gd name="T75" fmla="*/ 2 h 158"/>
                <a:gd name="T76" fmla="*/ 8758 w 12025"/>
                <a:gd name="T77" fmla="*/ 27 h 158"/>
                <a:gd name="T78" fmla="*/ 8984 w 12025"/>
                <a:gd name="T79" fmla="*/ 70 h 158"/>
                <a:gd name="T80" fmla="*/ 9210 w 12025"/>
                <a:gd name="T81" fmla="*/ 139 h 158"/>
                <a:gd name="T82" fmla="*/ 9436 w 12025"/>
                <a:gd name="T83" fmla="*/ 79 h 158"/>
                <a:gd name="T84" fmla="*/ 9663 w 12025"/>
                <a:gd name="T85" fmla="*/ 32 h 158"/>
                <a:gd name="T86" fmla="*/ 9889 w 12025"/>
                <a:gd name="T87" fmla="*/ 32 h 158"/>
                <a:gd name="T88" fmla="*/ 10115 w 12025"/>
                <a:gd name="T89" fmla="*/ 16 h 158"/>
                <a:gd name="T90" fmla="*/ 10341 w 12025"/>
                <a:gd name="T91" fmla="*/ 7 h 158"/>
                <a:gd name="T92" fmla="*/ 10567 w 12025"/>
                <a:gd name="T93" fmla="*/ 18 h 158"/>
                <a:gd name="T94" fmla="*/ 10794 w 12025"/>
                <a:gd name="T95" fmla="*/ 12 h 158"/>
                <a:gd name="T96" fmla="*/ 11020 w 12025"/>
                <a:gd name="T97" fmla="*/ 13 h 158"/>
                <a:gd name="T98" fmla="*/ 11246 w 12025"/>
                <a:gd name="T99" fmla="*/ 24 h 158"/>
                <a:gd name="T100" fmla="*/ 11472 w 12025"/>
                <a:gd name="T101" fmla="*/ 10 h 158"/>
                <a:gd name="T102" fmla="*/ 11698 w 12025"/>
                <a:gd name="T103" fmla="*/ 15 h 158"/>
                <a:gd name="T104" fmla="*/ 11925 w 12025"/>
                <a:gd name="T105" fmla="*/ 2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025" h="158">
                  <a:moveTo>
                    <a:pt x="0" y="13"/>
                  </a:moveTo>
                  <a:lnTo>
                    <a:pt x="49" y="19"/>
                  </a:lnTo>
                  <a:lnTo>
                    <a:pt x="106" y="15"/>
                  </a:lnTo>
                  <a:lnTo>
                    <a:pt x="162" y="9"/>
                  </a:lnTo>
                  <a:lnTo>
                    <a:pt x="219" y="26"/>
                  </a:lnTo>
                  <a:lnTo>
                    <a:pt x="275" y="33"/>
                  </a:lnTo>
                  <a:lnTo>
                    <a:pt x="332" y="15"/>
                  </a:lnTo>
                  <a:lnTo>
                    <a:pt x="389" y="21"/>
                  </a:lnTo>
                  <a:lnTo>
                    <a:pt x="445" y="15"/>
                  </a:lnTo>
                  <a:lnTo>
                    <a:pt x="502" y="10"/>
                  </a:lnTo>
                  <a:lnTo>
                    <a:pt x="558" y="32"/>
                  </a:lnTo>
                  <a:lnTo>
                    <a:pt x="615" y="9"/>
                  </a:lnTo>
                  <a:lnTo>
                    <a:pt x="671" y="11"/>
                  </a:lnTo>
                  <a:lnTo>
                    <a:pt x="728" y="9"/>
                  </a:lnTo>
                  <a:lnTo>
                    <a:pt x="784" y="11"/>
                  </a:lnTo>
                  <a:lnTo>
                    <a:pt x="841" y="25"/>
                  </a:lnTo>
                  <a:lnTo>
                    <a:pt x="897" y="17"/>
                  </a:lnTo>
                  <a:lnTo>
                    <a:pt x="954" y="15"/>
                  </a:lnTo>
                  <a:lnTo>
                    <a:pt x="1011" y="19"/>
                  </a:lnTo>
                  <a:lnTo>
                    <a:pt x="1067" y="43"/>
                  </a:lnTo>
                  <a:lnTo>
                    <a:pt x="1124" y="15"/>
                  </a:lnTo>
                  <a:lnTo>
                    <a:pt x="1180" y="31"/>
                  </a:lnTo>
                  <a:lnTo>
                    <a:pt x="1237" y="11"/>
                  </a:lnTo>
                  <a:lnTo>
                    <a:pt x="1293" y="25"/>
                  </a:lnTo>
                  <a:lnTo>
                    <a:pt x="1350" y="5"/>
                  </a:lnTo>
                  <a:lnTo>
                    <a:pt x="1406" y="34"/>
                  </a:lnTo>
                  <a:lnTo>
                    <a:pt x="1463" y="34"/>
                  </a:lnTo>
                  <a:lnTo>
                    <a:pt x="1520" y="19"/>
                  </a:lnTo>
                  <a:lnTo>
                    <a:pt x="1576" y="39"/>
                  </a:lnTo>
                  <a:lnTo>
                    <a:pt x="1633" y="35"/>
                  </a:lnTo>
                  <a:lnTo>
                    <a:pt x="1689" y="35"/>
                  </a:lnTo>
                  <a:lnTo>
                    <a:pt x="1746" y="15"/>
                  </a:lnTo>
                  <a:lnTo>
                    <a:pt x="1802" y="21"/>
                  </a:lnTo>
                  <a:lnTo>
                    <a:pt x="1859" y="14"/>
                  </a:lnTo>
                  <a:lnTo>
                    <a:pt x="1915" y="13"/>
                  </a:lnTo>
                  <a:lnTo>
                    <a:pt x="1972" y="23"/>
                  </a:lnTo>
                  <a:lnTo>
                    <a:pt x="2028" y="11"/>
                  </a:lnTo>
                  <a:lnTo>
                    <a:pt x="2085" y="32"/>
                  </a:lnTo>
                  <a:lnTo>
                    <a:pt x="2142" y="17"/>
                  </a:lnTo>
                  <a:lnTo>
                    <a:pt x="2198" y="21"/>
                  </a:lnTo>
                  <a:lnTo>
                    <a:pt x="2255" y="12"/>
                  </a:lnTo>
                  <a:lnTo>
                    <a:pt x="2311" y="25"/>
                  </a:lnTo>
                  <a:lnTo>
                    <a:pt x="2368" y="17"/>
                  </a:lnTo>
                  <a:lnTo>
                    <a:pt x="2424" y="14"/>
                  </a:lnTo>
                  <a:lnTo>
                    <a:pt x="2481" y="39"/>
                  </a:lnTo>
                  <a:lnTo>
                    <a:pt x="2537" y="13"/>
                  </a:lnTo>
                  <a:lnTo>
                    <a:pt x="2594" y="10"/>
                  </a:lnTo>
                  <a:lnTo>
                    <a:pt x="2651" y="5"/>
                  </a:lnTo>
                  <a:lnTo>
                    <a:pt x="2707" y="19"/>
                  </a:lnTo>
                  <a:lnTo>
                    <a:pt x="2764" y="23"/>
                  </a:lnTo>
                  <a:lnTo>
                    <a:pt x="2820" y="10"/>
                  </a:lnTo>
                  <a:lnTo>
                    <a:pt x="2877" y="16"/>
                  </a:lnTo>
                  <a:lnTo>
                    <a:pt x="2933" y="24"/>
                  </a:lnTo>
                  <a:lnTo>
                    <a:pt x="2990" y="5"/>
                  </a:lnTo>
                  <a:lnTo>
                    <a:pt x="3046" y="14"/>
                  </a:lnTo>
                  <a:lnTo>
                    <a:pt x="3103" y="9"/>
                  </a:lnTo>
                  <a:lnTo>
                    <a:pt x="3159" y="0"/>
                  </a:lnTo>
                  <a:lnTo>
                    <a:pt x="3216" y="17"/>
                  </a:lnTo>
                  <a:lnTo>
                    <a:pt x="3273" y="11"/>
                  </a:lnTo>
                  <a:lnTo>
                    <a:pt x="3329" y="6"/>
                  </a:lnTo>
                  <a:lnTo>
                    <a:pt x="3386" y="6"/>
                  </a:lnTo>
                  <a:lnTo>
                    <a:pt x="3442" y="17"/>
                  </a:lnTo>
                  <a:lnTo>
                    <a:pt x="3499" y="17"/>
                  </a:lnTo>
                  <a:lnTo>
                    <a:pt x="3555" y="13"/>
                  </a:lnTo>
                  <a:lnTo>
                    <a:pt x="3612" y="21"/>
                  </a:lnTo>
                  <a:lnTo>
                    <a:pt x="3668" y="14"/>
                  </a:lnTo>
                  <a:lnTo>
                    <a:pt x="3725" y="19"/>
                  </a:lnTo>
                  <a:lnTo>
                    <a:pt x="3782" y="6"/>
                  </a:lnTo>
                  <a:lnTo>
                    <a:pt x="3838" y="25"/>
                  </a:lnTo>
                  <a:lnTo>
                    <a:pt x="3895" y="28"/>
                  </a:lnTo>
                  <a:lnTo>
                    <a:pt x="3951" y="21"/>
                  </a:lnTo>
                  <a:lnTo>
                    <a:pt x="4008" y="31"/>
                  </a:lnTo>
                  <a:lnTo>
                    <a:pt x="4064" y="21"/>
                  </a:lnTo>
                  <a:lnTo>
                    <a:pt x="4121" y="11"/>
                  </a:lnTo>
                  <a:lnTo>
                    <a:pt x="4177" y="28"/>
                  </a:lnTo>
                  <a:lnTo>
                    <a:pt x="4234" y="28"/>
                  </a:lnTo>
                  <a:lnTo>
                    <a:pt x="4290" y="10"/>
                  </a:lnTo>
                  <a:lnTo>
                    <a:pt x="4347" y="18"/>
                  </a:lnTo>
                  <a:lnTo>
                    <a:pt x="4404" y="34"/>
                  </a:lnTo>
                  <a:lnTo>
                    <a:pt x="4460" y="16"/>
                  </a:lnTo>
                  <a:lnTo>
                    <a:pt x="4517" y="33"/>
                  </a:lnTo>
                  <a:lnTo>
                    <a:pt x="4573" y="19"/>
                  </a:lnTo>
                  <a:lnTo>
                    <a:pt x="4630" y="23"/>
                  </a:lnTo>
                  <a:lnTo>
                    <a:pt x="4686" y="10"/>
                  </a:lnTo>
                  <a:lnTo>
                    <a:pt x="4743" y="3"/>
                  </a:lnTo>
                  <a:lnTo>
                    <a:pt x="4799" y="28"/>
                  </a:lnTo>
                  <a:lnTo>
                    <a:pt x="4856" y="27"/>
                  </a:lnTo>
                  <a:lnTo>
                    <a:pt x="4913" y="7"/>
                  </a:lnTo>
                  <a:lnTo>
                    <a:pt x="4969" y="15"/>
                  </a:lnTo>
                  <a:lnTo>
                    <a:pt x="5026" y="11"/>
                  </a:lnTo>
                  <a:lnTo>
                    <a:pt x="5082" y="7"/>
                  </a:lnTo>
                  <a:lnTo>
                    <a:pt x="5139" y="19"/>
                  </a:lnTo>
                  <a:lnTo>
                    <a:pt x="5195" y="26"/>
                  </a:lnTo>
                  <a:lnTo>
                    <a:pt x="5252" y="21"/>
                  </a:lnTo>
                  <a:lnTo>
                    <a:pt x="5308" y="14"/>
                  </a:lnTo>
                  <a:lnTo>
                    <a:pt x="5365" y="25"/>
                  </a:lnTo>
                  <a:lnTo>
                    <a:pt x="5421" y="19"/>
                  </a:lnTo>
                  <a:lnTo>
                    <a:pt x="5478" y="34"/>
                  </a:lnTo>
                  <a:lnTo>
                    <a:pt x="5535" y="27"/>
                  </a:lnTo>
                  <a:lnTo>
                    <a:pt x="5591" y="12"/>
                  </a:lnTo>
                  <a:lnTo>
                    <a:pt x="5648" y="4"/>
                  </a:lnTo>
                  <a:lnTo>
                    <a:pt x="5704" y="2"/>
                  </a:lnTo>
                  <a:lnTo>
                    <a:pt x="5761" y="32"/>
                  </a:lnTo>
                  <a:lnTo>
                    <a:pt x="5817" y="20"/>
                  </a:lnTo>
                  <a:lnTo>
                    <a:pt x="5874" y="31"/>
                  </a:lnTo>
                  <a:lnTo>
                    <a:pt x="5930" y="3"/>
                  </a:lnTo>
                  <a:lnTo>
                    <a:pt x="5987" y="10"/>
                  </a:lnTo>
                  <a:lnTo>
                    <a:pt x="6044" y="10"/>
                  </a:lnTo>
                  <a:lnTo>
                    <a:pt x="6100" y="7"/>
                  </a:lnTo>
                  <a:lnTo>
                    <a:pt x="6157" y="14"/>
                  </a:lnTo>
                  <a:lnTo>
                    <a:pt x="6213" y="17"/>
                  </a:lnTo>
                  <a:lnTo>
                    <a:pt x="6270" y="26"/>
                  </a:lnTo>
                  <a:lnTo>
                    <a:pt x="6326" y="9"/>
                  </a:lnTo>
                  <a:lnTo>
                    <a:pt x="6383" y="29"/>
                  </a:lnTo>
                  <a:lnTo>
                    <a:pt x="6439" y="15"/>
                  </a:lnTo>
                  <a:lnTo>
                    <a:pt x="6496" y="34"/>
                  </a:lnTo>
                  <a:lnTo>
                    <a:pt x="6552" y="4"/>
                  </a:lnTo>
                  <a:lnTo>
                    <a:pt x="6609" y="29"/>
                  </a:lnTo>
                  <a:lnTo>
                    <a:pt x="6666" y="21"/>
                  </a:lnTo>
                  <a:lnTo>
                    <a:pt x="6722" y="29"/>
                  </a:lnTo>
                  <a:lnTo>
                    <a:pt x="6779" y="11"/>
                  </a:lnTo>
                  <a:lnTo>
                    <a:pt x="6835" y="17"/>
                  </a:lnTo>
                  <a:lnTo>
                    <a:pt x="6892" y="11"/>
                  </a:lnTo>
                  <a:lnTo>
                    <a:pt x="6948" y="28"/>
                  </a:lnTo>
                  <a:lnTo>
                    <a:pt x="7005" y="19"/>
                  </a:lnTo>
                  <a:lnTo>
                    <a:pt x="7061" y="12"/>
                  </a:lnTo>
                  <a:lnTo>
                    <a:pt x="7118" y="15"/>
                  </a:lnTo>
                  <a:lnTo>
                    <a:pt x="7174" y="32"/>
                  </a:lnTo>
                  <a:lnTo>
                    <a:pt x="7231" y="11"/>
                  </a:lnTo>
                  <a:lnTo>
                    <a:pt x="7288" y="8"/>
                  </a:lnTo>
                  <a:lnTo>
                    <a:pt x="7344" y="14"/>
                  </a:lnTo>
                  <a:lnTo>
                    <a:pt x="7401" y="37"/>
                  </a:lnTo>
                  <a:lnTo>
                    <a:pt x="7457" y="20"/>
                  </a:lnTo>
                  <a:lnTo>
                    <a:pt x="7514" y="9"/>
                  </a:lnTo>
                  <a:lnTo>
                    <a:pt x="7570" y="13"/>
                  </a:lnTo>
                  <a:lnTo>
                    <a:pt x="7627" y="13"/>
                  </a:lnTo>
                  <a:lnTo>
                    <a:pt x="7683" y="28"/>
                  </a:lnTo>
                  <a:lnTo>
                    <a:pt x="7740" y="7"/>
                  </a:lnTo>
                  <a:lnTo>
                    <a:pt x="7797" y="34"/>
                  </a:lnTo>
                  <a:lnTo>
                    <a:pt x="7853" y="5"/>
                  </a:lnTo>
                  <a:lnTo>
                    <a:pt x="7910" y="22"/>
                  </a:lnTo>
                  <a:lnTo>
                    <a:pt x="7966" y="19"/>
                  </a:lnTo>
                  <a:lnTo>
                    <a:pt x="8023" y="22"/>
                  </a:lnTo>
                  <a:lnTo>
                    <a:pt x="8079" y="17"/>
                  </a:lnTo>
                  <a:lnTo>
                    <a:pt x="8136" y="9"/>
                  </a:lnTo>
                  <a:lnTo>
                    <a:pt x="8192" y="7"/>
                  </a:lnTo>
                  <a:lnTo>
                    <a:pt x="8249" y="11"/>
                  </a:lnTo>
                  <a:lnTo>
                    <a:pt x="8305" y="21"/>
                  </a:lnTo>
                  <a:lnTo>
                    <a:pt x="8362" y="28"/>
                  </a:lnTo>
                  <a:lnTo>
                    <a:pt x="8419" y="14"/>
                  </a:lnTo>
                  <a:lnTo>
                    <a:pt x="8475" y="8"/>
                  </a:lnTo>
                  <a:lnTo>
                    <a:pt x="8532" y="2"/>
                  </a:lnTo>
                  <a:lnTo>
                    <a:pt x="8588" y="9"/>
                  </a:lnTo>
                  <a:lnTo>
                    <a:pt x="8645" y="7"/>
                  </a:lnTo>
                  <a:lnTo>
                    <a:pt x="8701" y="18"/>
                  </a:lnTo>
                  <a:lnTo>
                    <a:pt x="8758" y="27"/>
                  </a:lnTo>
                  <a:lnTo>
                    <a:pt x="8814" y="34"/>
                  </a:lnTo>
                  <a:lnTo>
                    <a:pt x="8871" y="54"/>
                  </a:lnTo>
                  <a:lnTo>
                    <a:pt x="8928" y="88"/>
                  </a:lnTo>
                  <a:lnTo>
                    <a:pt x="8984" y="70"/>
                  </a:lnTo>
                  <a:lnTo>
                    <a:pt x="9041" y="130"/>
                  </a:lnTo>
                  <a:lnTo>
                    <a:pt x="9097" y="129"/>
                  </a:lnTo>
                  <a:lnTo>
                    <a:pt x="9154" y="151"/>
                  </a:lnTo>
                  <a:lnTo>
                    <a:pt x="9210" y="139"/>
                  </a:lnTo>
                  <a:lnTo>
                    <a:pt x="9267" y="131"/>
                  </a:lnTo>
                  <a:lnTo>
                    <a:pt x="9323" y="158"/>
                  </a:lnTo>
                  <a:lnTo>
                    <a:pt x="9380" y="124"/>
                  </a:lnTo>
                  <a:lnTo>
                    <a:pt x="9436" y="79"/>
                  </a:lnTo>
                  <a:lnTo>
                    <a:pt x="9493" y="48"/>
                  </a:lnTo>
                  <a:lnTo>
                    <a:pt x="9550" y="99"/>
                  </a:lnTo>
                  <a:lnTo>
                    <a:pt x="9606" y="51"/>
                  </a:lnTo>
                  <a:lnTo>
                    <a:pt x="9663" y="32"/>
                  </a:lnTo>
                  <a:lnTo>
                    <a:pt x="9719" y="63"/>
                  </a:lnTo>
                  <a:lnTo>
                    <a:pt x="9776" y="35"/>
                  </a:lnTo>
                  <a:lnTo>
                    <a:pt x="9832" y="29"/>
                  </a:lnTo>
                  <a:lnTo>
                    <a:pt x="9889" y="32"/>
                  </a:lnTo>
                  <a:lnTo>
                    <a:pt x="9945" y="12"/>
                  </a:lnTo>
                  <a:lnTo>
                    <a:pt x="10002" y="41"/>
                  </a:lnTo>
                  <a:lnTo>
                    <a:pt x="10059" y="36"/>
                  </a:lnTo>
                  <a:lnTo>
                    <a:pt x="10115" y="16"/>
                  </a:lnTo>
                  <a:lnTo>
                    <a:pt x="10172" y="15"/>
                  </a:lnTo>
                  <a:lnTo>
                    <a:pt x="10228" y="37"/>
                  </a:lnTo>
                  <a:lnTo>
                    <a:pt x="10285" y="13"/>
                  </a:lnTo>
                  <a:lnTo>
                    <a:pt x="10341" y="7"/>
                  </a:lnTo>
                  <a:lnTo>
                    <a:pt x="10398" y="20"/>
                  </a:lnTo>
                  <a:lnTo>
                    <a:pt x="10454" y="3"/>
                  </a:lnTo>
                  <a:lnTo>
                    <a:pt x="10511" y="49"/>
                  </a:lnTo>
                  <a:lnTo>
                    <a:pt x="10567" y="18"/>
                  </a:lnTo>
                  <a:lnTo>
                    <a:pt x="10624" y="21"/>
                  </a:lnTo>
                  <a:lnTo>
                    <a:pt x="10681" y="22"/>
                  </a:lnTo>
                  <a:lnTo>
                    <a:pt x="10737" y="14"/>
                  </a:lnTo>
                  <a:lnTo>
                    <a:pt x="10794" y="12"/>
                  </a:lnTo>
                  <a:lnTo>
                    <a:pt x="10850" y="15"/>
                  </a:lnTo>
                  <a:lnTo>
                    <a:pt x="10907" y="33"/>
                  </a:lnTo>
                  <a:lnTo>
                    <a:pt x="10963" y="4"/>
                  </a:lnTo>
                  <a:lnTo>
                    <a:pt x="11020" y="13"/>
                  </a:lnTo>
                  <a:lnTo>
                    <a:pt x="11076" y="12"/>
                  </a:lnTo>
                  <a:lnTo>
                    <a:pt x="11133" y="17"/>
                  </a:lnTo>
                  <a:lnTo>
                    <a:pt x="11190" y="55"/>
                  </a:lnTo>
                  <a:lnTo>
                    <a:pt x="11246" y="24"/>
                  </a:lnTo>
                  <a:lnTo>
                    <a:pt x="11303" y="17"/>
                  </a:lnTo>
                  <a:lnTo>
                    <a:pt x="11359" y="23"/>
                  </a:lnTo>
                  <a:lnTo>
                    <a:pt x="11416" y="26"/>
                  </a:lnTo>
                  <a:lnTo>
                    <a:pt x="11472" y="10"/>
                  </a:lnTo>
                  <a:lnTo>
                    <a:pt x="11529" y="14"/>
                  </a:lnTo>
                  <a:lnTo>
                    <a:pt x="11585" y="29"/>
                  </a:lnTo>
                  <a:lnTo>
                    <a:pt x="11642" y="25"/>
                  </a:lnTo>
                  <a:lnTo>
                    <a:pt x="11698" y="15"/>
                  </a:lnTo>
                  <a:lnTo>
                    <a:pt x="11755" y="29"/>
                  </a:lnTo>
                  <a:lnTo>
                    <a:pt x="11812" y="33"/>
                  </a:lnTo>
                  <a:lnTo>
                    <a:pt x="11868" y="20"/>
                  </a:lnTo>
                  <a:lnTo>
                    <a:pt x="11925" y="25"/>
                  </a:lnTo>
                  <a:lnTo>
                    <a:pt x="11981" y="25"/>
                  </a:lnTo>
                  <a:lnTo>
                    <a:pt x="12025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3" name="TextBox 2578">
              <a:extLst>
                <a:ext uri="{FF2B5EF4-FFF2-40B4-BE49-F238E27FC236}">
                  <a16:creationId xmlns:a16="http://schemas.microsoft.com/office/drawing/2014/main" id="{54BF1CAD-A664-DD13-4047-F2070E3256C7}"/>
                </a:ext>
              </a:extLst>
            </p:cNvPr>
            <p:cNvSpPr txBox="1"/>
            <p:nvPr/>
          </p:nvSpPr>
          <p:spPr>
            <a:xfrm rot="16200000">
              <a:off x="2776865" y="2944792"/>
              <a:ext cx="2030433" cy="951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Detector response</a:t>
              </a:r>
            </a:p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(TIC x 10,000)</a:t>
              </a:r>
            </a:p>
          </p:txBody>
        </p:sp>
        <p:sp>
          <p:nvSpPr>
            <p:cNvPr id="334" name="TextBox 2579">
              <a:extLst>
                <a:ext uri="{FF2B5EF4-FFF2-40B4-BE49-F238E27FC236}">
                  <a16:creationId xmlns:a16="http://schemas.microsoft.com/office/drawing/2014/main" id="{376A0503-BA83-2C4F-EF2E-1E29805F61B1}"/>
                </a:ext>
              </a:extLst>
            </p:cNvPr>
            <p:cNvSpPr txBox="1"/>
            <p:nvPr/>
          </p:nvSpPr>
          <p:spPr>
            <a:xfrm>
              <a:off x="4716704" y="4512689"/>
              <a:ext cx="3391410" cy="350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Retention time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(min)</a:t>
              </a:r>
            </a:p>
          </p:txBody>
        </p:sp>
      </p:grpSp>
      <p:grpSp>
        <p:nvGrpSpPr>
          <p:cNvPr id="335" name="Gruppieren 334">
            <a:extLst>
              <a:ext uri="{FF2B5EF4-FFF2-40B4-BE49-F238E27FC236}">
                <a16:creationId xmlns:a16="http://schemas.microsoft.com/office/drawing/2014/main" id="{A70EC229-2ED4-5310-9530-61A4C116F50D}"/>
              </a:ext>
            </a:extLst>
          </p:cNvPr>
          <p:cNvGrpSpPr/>
          <p:nvPr/>
        </p:nvGrpSpPr>
        <p:grpSpPr>
          <a:xfrm>
            <a:off x="4378029" y="4137093"/>
            <a:ext cx="1832595" cy="1527260"/>
            <a:chOff x="3254322" y="2166182"/>
            <a:chExt cx="5175304" cy="2916627"/>
          </a:xfrm>
        </p:grpSpPr>
        <p:grpSp>
          <p:nvGrpSpPr>
            <p:cNvPr id="336" name="Group 205">
              <a:extLst>
                <a:ext uri="{FF2B5EF4-FFF2-40B4-BE49-F238E27FC236}">
                  <a16:creationId xmlns:a16="http://schemas.microsoft.com/office/drawing/2014/main" id="{D56BD13C-804D-EAF0-033F-5F7632958A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8139" y="2479685"/>
              <a:ext cx="4267201" cy="2239967"/>
              <a:chOff x="2613" y="1562"/>
              <a:chExt cx="2688" cy="1411"/>
            </a:xfrm>
          </p:grpSpPr>
          <p:sp>
            <p:nvSpPr>
              <p:cNvPr id="359" name="Line 5">
                <a:extLst>
                  <a:ext uri="{FF2B5EF4-FFF2-40B4-BE49-F238E27FC236}">
                    <a16:creationId xmlns:a16="http://schemas.microsoft.com/office/drawing/2014/main" id="{132954B0-2A14-2A6D-AF7A-4A1E1CE5CD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82" y="2784"/>
                <a:ext cx="256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0" name="Line 6">
                <a:extLst>
                  <a:ext uri="{FF2B5EF4-FFF2-40B4-BE49-F238E27FC236}">
                    <a16:creationId xmlns:a16="http://schemas.microsoft.com/office/drawing/2014/main" id="{80639E37-3757-115C-3E2C-3E0B0975EB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94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1" name="Line 7">
                <a:extLst>
                  <a:ext uri="{FF2B5EF4-FFF2-40B4-BE49-F238E27FC236}">
                    <a16:creationId xmlns:a16="http://schemas.microsoft.com/office/drawing/2014/main" id="{4157B39F-C2EB-D80F-181F-41FA61A569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45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2" name="Line 8">
                <a:extLst>
                  <a:ext uri="{FF2B5EF4-FFF2-40B4-BE49-F238E27FC236}">
                    <a16:creationId xmlns:a16="http://schemas.microsoft.com/office/drawing/2014/main" id="{234743BB-47F5-2635-6EB1-CE39B20A8D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96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3" name="Line 9">
                <a:extLst>
                  <a:ext uri="{FF2B5EF4-FFF2-40B4-BE49-F238E27FC236}">
                    <a16:creationId xmlns:a16="http://schemas.microsoft.com/office/drawing/2014/main" id="{70146B60-1F8C-0E87-2C92-9AA6E26722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7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4" name="Line 10">
                <a:extLst>
                  <a:ext uri="{FF2B5EF4-FFF2-40B4-BE49-F238E27FC236}">
                    <a16:creationId xmlns:a16="http://schemas.microsoft.com/office/drawing/2014/main" id="{C42B7714-D415-5B22-B545-5CD784C808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8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5" name="Line 11">
                <a:extLst>
                  <a:ext uri="{FF2B5EF4-FFF2-40B4-BE49-F238E27FC236}">
                    <a16:creationId xmlns:a16="http://schemas.microsoft.com/office/drawing/2014/main" id="{86223309-D04F-CBA8-52B3-23CBA9E0A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50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6" name="Line 12">
                <a:extLst>
                  <a:ext uri="{FF2B5EF4-FFF2-40B4-BE49-F238E27FC236}">
                    <a16:creationId xmlns:a16="http://schemas.microsoft.com/office/drawing/2014/main" id="{922E9E50-EA1B-225D-59A9-C588ACABD1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1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7" name="Line 13">
                <a:extLst>
                  <a:ext uri="{FF2B5EF4-FFF2-40B4-BE49-F238E27FC236}">
                    <a16:creationId xmlns:a16="http://schemas.microsoft.com/office/drawing/2014/main" id="{99150D11-218C-747A-9CEB-EB24937DFD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52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8" name="Line 14">
                <a:extLst>
                  <a:ext uri="{FF2B5EF4-FFF2-40B4-BE49-F238E27FC236}">
                    <a16:creationId xmlns:a16="http://schemas.microsoft.com/office/drawing/2014/main" id="{03F65028-C897-4902-CCAD-60CDEF1034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03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9" name="Line 15">
                <a:extLst>
                  <a:ext uri="{FF2B5EF4-FFF2-40B4-BE49-F238E27FC236}">
                    <a16:creationId xmlns:a16="http://schemas.microsoft.com/office/drawing/2014/main" id="{713F66F0-2A86-1977-BB22-AB6A3261D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54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0" name="Line 16">
                <a:extLst>
                  <a:ext uri="{FF2B5EF4-FFF2-40B4-BE49-F238E27FC236}">
                    <a16:creationId xmlns:a16="http://schemas.microsoft.com/office/drawing/2014/main" id="{95B1E43B-2F44-FE4C-69FF-B10DF01578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05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1" name="Line 17">
                <a:extLst>
                  <a:ext uri="{FF2B5EF4-FFF2-40B4-BE49-F238E27FC236}">
                    <a16:creationId xmlns:a16="http://schemas.microsoft.com/office/drawing/2014/main" id="{56FC0579-60C8-C5A6-7FFA-CD40C26B8E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57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2" name="Line 18">
                <a:extLst>
                  <a:ext uri="{FF2B5EF4-FFF2-40B4-BE49-F238E27FC236}">
                    <a16:creationId xmlns:a16="http://schemas.microsoft.com/office/drawing/2014/main" id="{AD8E420D-1676-A002-2E21-12905B9726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8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3" name="Line 19">
                <a:extLst>
                  <a:ext uri="{FF2B5EF4-FFF2-40B4-BE49-F238E27FC236}">
                    <a16:creationId xmlns:a16="http://schemas.microsoft.com/office/drawing/2014/main" id="{A8E21079-785C-1C51-2F07-AC558725F4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9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4" name="Line 20">
                <a:extLst>
                  <a:ext uri="{FF2B5EF4-FFF2-40B4-BE49-F238E27FC236}">
                    <a16:creationId xmlns:a16="http://schemas.microsoft.com/office/drawing/2014/main" id="{1F6AD6FF-1242-074B-1656-D228DD97B7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5" name="Line 21">
                <a:extLst>
                  <a:ext uri="{FF2B5EF4-FFF2-40B4-BE49-F238E27FC236}">
                    <a16:creationId xmlns:a16="http://schemas.microsoft.com/office/drawing/2014/main" id="{E574119A-BDB6-A27E-3EBA-6074EF3C3A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61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6" name="Line 22">
                <a:extLst>
                  <a:ext uri="{FF2B5EF4-FFF2-40B4-BE49-F238E27FC236}">
                    <a16:creationId xmlns:a16="http://schemas.microsoft.com/office/drawing/2014/main" id="{93C494B3-2F27-26D0-4879-E21FD5CCEB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13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7" name="Line 23">
                <a:extLst>
                  <a:ext uri="{FF2B5EF4-FFF2-40B4-BE49-F238E27FC236}">
                    <a16:creationId xmlns:a16="http://schemas.microsoft.com/office/drawing/2014/main" id="{F6523FB0-8374-94AF-1B5A-9D354286F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4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8" name="Line 24">
                <a:extLst>
                  <a:ext uri="{FF2B5EF4-FFF2-40B4-BE49-F238E27FC236}">
                    <a16:creationId xmlns:a16="http://schemas.microsoft.com/office/drawing/2014/main" id="{5A4FD505-6173-63E7-C078-B5FB7253D5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15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9" name="Line 25">
                <a:extLst>
                  <a:ext uri="{FF2B5EF4-FFF2-40B4-BE49-F238E27FC236}">
                    <a16:creationId xmlns:a16="http://schemas.microsoft.com/office/drawing/2014/main" id="{C213050E-7ACA-F212-512D-F148B61B3F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66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0" name="Line 26">
                <a:extLst>
                  <a:ext uri="{FF2B5EF4-FFF2-40B4-BE49-F238E27FC236}">
                    <a16:creationId xmlns:a16="http://schemas.microsoft.com/office/drawing/2014/main" id="{A85F4A5E-9A29-0642-1C56-DB9009760E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17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1" name="Line 27">
                <a:extLst>
                  <a:ext uri="{FF2B5EF4-FFF2-40B4-BE49-F238E27FC236}">
                    <a16:creationId xmlns:a16="http://schemas.microsoft.com/office/drawing/2014/main" id="{FF14B640-C984-8426-4E5B-D8C130A53A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68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2" name="Line 28">
                <a:extLst>
                  <a:ext uri="{FF2B5EF4-FFF2-40B4-BE49-F238E27FC236}">
                    <a16:creationId xmlns:a16="http://schemas.microsoft.com/office/drawing/2014/main" id="{66F72D77-6D35-B1F7-4263-D481777338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20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3" name="Line 29">
                <a:extLst>
                  <a:ext uri="{FF2B5EF4-FFF2-40B4-BE49-F238E27FC236}">
                    <a16:creationId xmlns:a16="http://schemas.microsoft.com/office/drawing/2014/main" id="{F59D2048-DCF1-D4D0-E8BD-363743CEDD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71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4" name="Line 30">
                <a:extLst>
                  <a:ext uri="{FF2B5EF4-FFF2-40B4-BE49-F238E27FC236}">
                    <a16:creationId xmlns:a16="http://schemas.microsoft.com/office/drawing/2014/main" id="{8D483828-9A27-47CF-5EEE-D8203964B1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22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5" name="Line 31">
                <a:extLst>
                  <a:ext uri="{FF2B5EF4-FFF2-40B4-BE49-F238E27FC236}">
                    <a16:creationId xmlns:a16="http://schemas.microsoft.com/office/drawing/2014/main" id="{5B6E4633-DD05-4614-4222-F60D5E2D6B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73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6" name="Line 32">
                <a:extLst>
                  <a:ext uri="{FF2B5EF4-FFF2-40B4-BE49-F238E27FC236}">
                    <a16:creationId xmlns:a16="http://schemas.microsoft.com/office/drawing/2014/main" id="{AC775C01-4693-1F65-2795-594903D05B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24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7" name="Line 33">
                <a:extLst>
                  <a:ext uri="{FF2B5EF4-FFF2-40B4-BE49-F238E27FC236}">
                    <a16:creationId xmlns:a16="http://schemas.microsoft.com/office/drawing/2014/main" id="{728A7BFD-505F-EFB3-837E-3F0626B05B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75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8" name="Line 34">
                <a:extLst>
                  <a:ext uri="{FF2B5EF4-FFF2-40B4-BE49-F238E27FC236}">
                    <a16:creationId xmlns:a16="http://schemas.microsoft.com/office/drawing/2014/main" id="{C0C2D516-40DE-DCC1-EF3B-33AF16C556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27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9" name="Line 35">
                <a:extLst>
                  <a:ext uri="{FF2B5EF4-FFF2-40B4-BE49-F238E27FC236}">
                    <a16:creationId xmlns:a16="http://schemas.microsoft.com/office/drawing/2014/main" id="{AA538767-D15F-FCAD-F996-F4D9A8D7F2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8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0" name="Line 36">
                <a:extLst>
                  <a:ext uri="{FF2B5EF4-FFF2-40B4-BE49-F238E27FC236}">
                    <a16:creationId xmlns:a16="http://schemas.microsoft.com/office/drawing/2014/main" id="{66D7F020-B5E8-9C0A-304C-3E7F64C37F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29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1" name="Line 37">
                <a:extLst>
                  <a:ext uri="{FF2B5EF4-FFF2-40B4-BE49-F238E27FC236}">
                    <a16:creationId xmlns:a16="http://schemas.microsoft.com/office/drawing/2014/main" id="{F6182481-37BC-552D-32D4-EB2FCD8358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80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2" name="Line 38">
                <a:extLst>
                  <a:ext uri="{FF2B5EF4-FFF2-40B4-BE49-F238E27FC236}">
                    <a16:creationId xmlns:a16="http://schemas.microsoft.com/office/drawing/2014/main" id="{1EEFD734-B901-9473-0B61-B2E698B21F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31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3" name="Line 39">
                <a:extLst>
                  <a:ext uri="{FF2B5EF4-FFF2-40B4-BE49-F238E27FC236}">
                    <a16:creationId xmlns:a16="http://schemas.microsoft.com/office/drawing/2014/main" id="{FBF65D31-DAFE-DDC8-C54D-673E57D79E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83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4" name="Line 40">
                <a:extLst>
                  <a:ext uri="{FF2B5EF4-FFF2-40B4-BE49-F238E27FC236}">
                    <a16:creationId xmlns:a16="http://schemas.microsoft.com/office/drawing/2014/main" id="{8ABA54CB-491A-6BD7-1C92-E255EE877A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34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5" name="Line 41">
                <a:extLst>
                  <a:ext uri="{FF2B5EF4-FFF2-40B4-BE49-F238E27FC236}">
                    <a16:creationId xmlns:a16="http://schemas.microsoft.com/office/drawing/2014/main" id="{FEB650F3-0802-94FD-9EF7-B69999EBFA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85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6" name="Line 42">
                <a:extLst>
                  <a:ext uri="{FF2B5EF4-FFF2-40B4-BE49-F238E27FC236}">
                    <a16:creationId xmlns:a16="http://schemas.microsoft.com/office/drawing/2014/main" id="{8D2AF062-9824-8E0D-7F6A-784BCBEE74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36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7" name="Line 43">
                <a:extLst>
                  <a:ext uri="{FF2B5EF4-FFF2-40B4-BE49-F238E27FC236}">
                    <a16:creationId xmlns:a16="http://schemas.microsoft.com/office/drawing/2014/main" id="{18509337-6989-5E3F-5A8A-2999ACD85D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87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8" name="Line 44">
                <a:extLst>
                  <a:ext uri="{FF2B5EF4-FFF2-40B4-BE49-F238E27FC236}">
                    <a16:creationId xmlns:a16="http://schemas.microsoft.com/office/drawing/2014/main" id="{385BE155-217E-F1B7-C551-A23DE3E50A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8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9" name="Line 45">
                <a:extLst>
                  <a:ext uri="{FF2B5EF4-FFF2-40B4-BE49-F238E27FC236}">
                    <a16:creationId xmlns:a16="http://schemas.microsoft.com/office/drawing/2014/main" id="{EA7972D7-FC67-3D08-6A93-D28639F0E8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0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0" name="Line 46">
                <a:extLst>
                  <a:ext uri="{FF2B5EF4-FFF2-40B4-BE49-F238E27FC236}">
                    <a16:creationId xmlns:a16="http://schemas.microsoft.com/office/drawing/2014/main" id="{CDF408C7-A8D4-F185-AEE2-D8F1E1EC2E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1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1" name="Line 47">
                <a:extLst>
                  <a:ext uri="{FF2B5EF4-FFF2-40B4-BE49-F238E27FC236}">
                    <a16:creationId xmlns:a16="http://schemas.microsoft.com/office/drawing/2014/main" id="{E361685C-4E6C-E2A7-A686-1B67F6877B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92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2" name="Line 48">
                <a:extLst>
                  <a:ext uri="{FF2B5EF4-FFF2-40B4-BE49-F238E27FC236}">
                    <a16:creationId xmlns:a16="http://schemas.microsoft.com/office/drawing/2014/main" id="{8C72FF1E-A29E-841F-077F-D7F4A57D86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43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3" name="Line 49">
                <a:extLst>
                  <a:ext uri="{FF2B5EF4-FFF2-40B4-BE49-F238E27FC236}">
                    <a16:creationId xmlns:a16="http://schemas.microsoft.com/office/drawing/2014/main" id="{F9909CE0-D358-6CC0-CD3F-C106EDD414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94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4" name="Line 50">
                <a:extLst>
                  <a:ext uri="{FF2B5EF4-FFF2-40B4-BE49-F238E27FC236}">
                    <a16:creationId xmlns:a16="http://schemas.microsoft.com/office/drawing/2014/main" id="{8E863E73-0FBE-797E-F9B5-091D5999EF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6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5" name="Line 51">
                <a:extLst>
                  <a:ext uri="{FF2B5EF4-FFF2-40B4-BE49-F238E27FC236}">
                    <a16:creationId xmlns:a16="http://schemas.microsoft.com/office/drawing/2014/main" id="{EDC3465D-1115-050C-D69B-30F2095750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97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6" name="Line 52">
                <a:extLst>
                  <a:ext uri="{FF2B5EF4-FFF2-40B4-BE49-F238E27FC236}">
                    <a16:creationId xmlns:a16="http://schemas.microsoft.com/office/drawing/2014/main" id="{2D90E92C-56D5-A7AB-8EF2-0A3D61DE0B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48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7" name="Line 53">
                <a:extLst>
                  <a:ext uri="{FF2B5EF4-FFF2-40B4-BE49-F238E27FC236}">
                    <a16:creationId xmlns:a16="http://schemas.microsoft.com/office/drawing/2014/main" id="{B9F992C5-98E2-C4E9-EB20-805734FB96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99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8" name="Line 54">
                <a:extLst>
                  <a:ext uri="{FF2B5EF4-FFF2-40B4-BE49-F238E27FC236}">
                    <a16:creationId xmlns:a16="http://schemas.microsoft.com/office/drawing/2014/main" id="{75F6665C-C865-5AEC-36C1-E2A10655A1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50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9" name="Line 55">
                <a:extLst>
                  <a:ext uri="{FF2B5EF4-FFF2-40B4-BE49-F238E27FC236}">
                    <a16:creationId xmlns:a16="http://schemas.microsoft.com/office/drawing/2014/main" id="{33F997BD-5D39-9B8B-D102-260172EBC8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01" y="2787"/>
                <a:ext cx="0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0" name="Rectangle 57">
                <a:extLst>
                  <a:ext uri="{FF2B5EF4-FFF2-40B4-BE49-F238E27FC236}">
                    <a16:creationId xmlns:a16="http://schemas.microsoft.com/office/drawing/2014/main" id="{BB82D168-4F9B-32DC-589C-7DED338D4D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20" y="2824"/>
                <a:ext cx="359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1" name="Rectangle 60">
                <a:extLst>
                  <a:ext uri="{FF2B5EF4-FFF2-40B4-BE49-F238E27FC236}">
                    <a16:creationId xmlns:a16="http://schemas.microsoft.com/office/drawing/2014/main" id="{B9E0E477-9030-8608-1029-9FE367E58D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1" y="2825"/>
                <a:ext cx="359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31.0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2" name="Rectangle 62">
                <a:extLst>
                  <a:ext uri="{FF2B5EF4-FFF2-40B4-BE49-F238E27FC236}">
                    <a16:creationId xmlns:a16="http://schemas.microsoft.com/office/drawing/2014/main" id="{532D06B0-6C56-4D90-F420-5E298E1D2B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7" y="2824"/>
                <a:ext cx="359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31.5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3" name="Line 65">
                <a:extLst>
                  <a:ext uri="{FF2B5EF4-FFF2-40B4-BE49-F238E27FC236}">
                    <a16:creationId xmlns:a16="http://schemas.microsoft.com/office/drawing/2014/main" id="{9E46D729-5AF5-BD57-1BC1-7D1621DEA2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8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4" name="Line 66">
                <a:extLst>
                  <a:ext uri="{FF2B5EF4-FFF2-40B4-BE49-F238E27FC236}">
                    <a16:creationId xmlns:a16="http://schemas.microsoft.com/office/drawing/2014/main" id="{18C7138C-FDAD-86EF-AA92-CA46E31946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54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5" name="Line 67">
                <a:extLst>
                  <a:ext uri="{FF2B5EF4-FFF2-40B4-BE49-F238E27FC236}">
                    <a16:creationId xmlns:a16="http://schemas.microsoft.com/office/drawing/2014/main" id="{D17CC7EE-D2CD-4D58-DF25-C12B40E0EC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0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6" name="Line 68">
                <a:extLst>
                  <a:ext uri="{FF2B5EF4-FFF2-40B4-BE49-F238E27FC236}">
                    <a16:creationId xmlns:a16="http://schemas.microsoft.com/office/drawing/2014/main" id="{EE2E6DC6-C2DC-81C3-9B04-E5D6C649AF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66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7" name="Line 69">
                <a:extLst>
                  <a:ext uri="{FF2B5EF4-FFF2-40B4-BE49-F238E27FC236}">
                    <a16:creationId xmlns:a16="http://schemas.microsoft.com/office/drawing/2014/main" id="{B192708C-AEB5-5776-7BC6-971FED1BC8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22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8" name="Line 70">
                <a:extLst>
                  <a:ext uri="{FF2B5EF4-FFF2-40B4-BE49-F238E27FC236}">
                    <a16:creationId xmlns:a16="http://schemas.microsoft.com/office/drawing/2014/main" id="{41D639CA-D9A0-27AC-3358-08E05ABD84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8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9" name="Line 71">
                <a:extLst>
                  <a:ext uri="{FF2B5EF4-FFF2-40B4-BE49-F238E27FC236}">
                    <a16:creationId xmlns:a16="http://schemas.microsoft.com/office/drawing/2014/main" id="{FF96BC3F-1C59-4D35-2683-B00B4C479D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34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0" name="Line 72">
                <a:extLst>
                  <a:ext uri="{FF2B5EF4-FFF2-40B4-BE49-F238E27FC236}">
                    <a16:creationId xmlns:a16="http://schemas.microsoft.com/office/drawing/2014/main" id="{67D50B72-5E3D-3B91-967F-CCF0A0F779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0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1" name="Line 73">
                <a:extLst>
                  <a:ext uri="{FF2B5EF4-FFF2-40B4-BE49-F238E27FC236}">
                    <a16:creationId xmlns:a16="http://schemas.microsoft.com/office/drawing/2014/main" id="{35A12A78-34D5-B755-FD1E-4DF2CF0F24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6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2" name="Line 74">
                <a:extLst>
                  <a:ext uri="{FF2B5EF4-FFF2-40B4-BE49-F238E27FC236}">
                    <a16:creationId xmlns:a16="http://schemas.microsoft.com/office/drawing/2014/main" id="{0DA088DD-1E27-CBA8-BDC5-C00494720E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01" y="2787"/>
                <a:ext cx="0" cy="1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3" name="Line 75">
                <a:extLst>
                  <a:ext uri="{FF2B5EF4-FFF2-40B4-BE49-F238E27FC236}">
                    <a16:creationId xmlns:a16="http://schemas.microsoft.com/office/drawing/2014/main" id="{91856F3E-EA59-B830-5EC2-E2F9FC814E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8" y="1562"/>
                <a:ext cx="0" cy="122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4" name="Line 76">
                <a:extLst>
                  <a:ext uri="{FF2B5EF4-FFF2-40B4-BE49-F238E27FC236}">
                    <a16:creationId xmlns:a16="http://schemas.microsoft.com/office/drawing/2014/main" id="{F4C027EC-8E1A-1FDE-FA42-14D312338E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7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5" name="Line 77">
                <a:extLst>
                  <a:ext uri="{FF2B5EF4-FFF2-40B4-BE49-F238E27FC236}">
                    <a16:creationId xmlns:a16="http://schemas.microsoft.com/office/drawing/2014/main" id="{B4CBB010-EDD1-AFC1-2776-EA5A3C5881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6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6" name="Line 78">
                <a:extLst>
                  <a:ext uri="{FF2B5EF4-FFF2-40B4-BE49-F238E27FC236}">
                    <a16:creationId xmlns:a16="http://schemas.microsoft.com/office/drawing/2014/main" id="{FC978FF8-E5E0-B17F-7F39-FD5F3CA742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5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7" name="Line 79">
                <a:extLst>
                  <a:ext uri="{FF2B5EF4-FFF2-40B4-BE49-F238E27FC236}">
                    <a16:creationId xmlns:a16="http://schemas.microsoft.com/office/drawing/2014/main" id="{A2B816D5-54F8-DD34-5A45-2F4C0D77BC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4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8" name="Line 80">
                <a:extLst>
                  <a:ext uri="{FF2B5EF4-FFF2-40B4-BE49-F238E27FC236}">
                    <a16:creationId xmlns:a16="http://schemas.microsoft.com/office/drawing/2014/main" id="{606194D0-7C4A-A6EB-19D1-E3C94C9D62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3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9" name="Line 81">
                <a:extLst>
                  <a:ext uri="{FF2B5EF4-FFF2-40B4-BE49-F238E27FC236}">
                    <a16:creationId xmlns:a16="http://schemas.microsoft.com/office/drawing/2014/main" id="{37348C48-032B-6CEC-332C-CAD6A9565F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2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0" name="Line 82">
                <a:extLst>
                  <a:ext uri="{FF2B5EF4-FFF2-40B4-BE49-F238E27FC236}">
                    <a16:creationId xmlns:a16="http://schemas.microsoft.com/office/drawing/2014/main" id="{002D0DEA-4446-55AD-20D2-6ACCE7E9BD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1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1" name="Line 83">
                <a:extLst>
                  <a:ext uri="{FF2B5EF4-FFF2-40B4-BE49-F238E27FC236}">
                    <a16:creationId xmlns:a16="http://schemas.microsoft.com/office/drawing/2014/main" id="{ACF4FA86-9FA9-DDFC-0CCD-E8C8A990E4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70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2" name="Line 84">
                <a:extLst>
                  <a:ext uri="{FF2B5EF4-FFF2-40B4-BE49-F238E27FC236}">
                    <a16:creationId xmlns:a16="http://schemas.microsoft.com/office/drawing/2014/main" id="{B789EEFE-E801-CA01-B62A-6940A34AC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9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3" name="Line 85">
                <a:extLst>
                  <a:ext uri="{FF2B5EF4-FFF2-40B4-BE49-F238E27FC236}">
                    <a16:creationId xmlns:a16="http://schemas.microsoft.com/office/drawing/2014/main" id="{B14455A7-589C-22F0-7A8C-5B3817FEA7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8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4" name="Line 86">
                <a:extLst>
                  <a:ext uri="{FF2B5EF4-FFF2-40B4-BE49-F238E27FC236}">
                    <a16:creationId xmlns:a16="http://schemas.microsoft.com/office/drawing/2014/main" id="{EB39282B-2981-3CA5-072B-AA3D0D6471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7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5" name="Line 87">
                <a:extLst>
                  <a:ext uri="{FF2B5EF4-FFF2-40B4-BE49-F238E27FC236}">
                    <a16:creationId xmlns:a16="http://schemas.microsoft.com/office/drawing/2014/main" id="{18AC0BB3-23BB-C00E-1045-D9DF04CD93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6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6" name="Line 88">
                <a:extLst>
                  <a:ext uri="{FF2B5EF4-FFF2-40B4-BE49-F238E27FC236}">
                    <a16:creationId xmlns:a16="http://schemas.microsoft.com/office/drawing/2014/main" id="{09DB9EE3-58AF-4DD3-7439-21E2F7C536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5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7" name="Line 89">
                <a:extLst>
                  <a:ext uri="{FF2B5EF4-FFF2-40B4-BE49-F238E27FC236}">
                    <a16:creationId xmlns:a16="http://schemas.microsoft.com/office/drawing/2014/main" id="{0ABFCD2C-2E6B-EA46-8C35-FB2895CAE9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4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8" name="Line 90">
                <a:extLst>
                  <a:ext uri="{FF2B5EF4-FFF2-40B4-BE49-F238E27FC236}">
                    <a16:creationId xmlns:a16="http://schemas.microsoft.com/office/drawing/2014/main" id="{092C7A7B-3325-58DB-99FE-85D7D3CBD2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3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9" name="Line 91">
                <a:extLst>
                  <a:ext uri="{FF2B5EF4-FFF2-40B4-BE49-F238E27FC236}">
                    <a16:creationId xmlns:a16="http://schemas.microsoft.com/office/drawing/2014/main" id="{96E10AEC-4CA5-0C67-B77B-5C5ADBFA28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2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0" name="Line 92">
                <a:extLst>
                  <a:ext uri="{FF2B5EF4-FFF2-40B4-BE49-F238E27FC236}">
                    <a16:creationId xmlns:a16="http://schemas.microsoft.com/office/drawing/2014/main" id="{DD4B00CF-AAF6-53B1-BE46-533020AA61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61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1" name="Line 93">
                <a:extLst>
                  <a:ext uri="{FF2B5EF4-FFF2-40B4-BE49-F238E27FC236}">
                    <a16:creationId xmlns:a16="http://schemas.microsoft.com/office/drawing/2014/main" id="{4718B8C9-1714-3830-DFC3-50D651BFE2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9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2" name="Line 94">
                <a:extLst>
                  <a:ext uri="{FF2B5EF4-FFF2-40B4-BE49-F238E27FC236}">
                    <a16:creationId xmlns:a16="http://schemas.microsoft.com/office/drawing/2014/main" id="{7A33EC21-085E-F52D-23D4-2F2799F670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8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3" name="Line 95">
                <a:extLst>
                  <a:ext uri="{FF2B5EF4-FFF2-40B4-BE49-F238E27FC236}">
                    <a16:creationId xmlns:a16="http://schemas.microsoft.com/office/drawing/2014/main" id="{BA3E53AB-1088-9435-B569-2753204BE7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7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4" name="Line 96">
                <a:extLst>
                  <a:ext uri="{FF2B5EF4-FFF2-40B4-BE49-F238E27FC236}">
                    <a16:creationId xmlns:a16="http://schemas.microsoft.com/office/drawing/2014/main" id="{9D1B08BE-DD2F-479F-8E30-14F91AD3A1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6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5" name="Line 97">
                <a:extLst>
                  <a:ext uri="{FF2B5EF4-FFF2-40B4-BE49-F238E27FC236}">
                    <a16:creationId xmlns:a16="http://schemas.microsoft.com/office/drawing/2014/main" id="{62A44406-EC21-9F9C-0F37-373F09AF55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5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6" name="Line 98">
                <a:extLst>
                  <a:ext uri="{FF2B5EF4-FFF2-40B4-BE49-F238E27FC236}">
                    <a16:creationId xmlns:a16="http://schemas.microsoft.com/office/drawing/2014/main" id="{AF21A150-6164-C7D0-DA63-4449903230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4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7" name="Line 99">
                <a:extLst>
                  <a:ext uri="{FF2B5EF4-FFF2-40B4-BE49-F238E27FC236}">
                    <a16:creationId xmlns:a16="http://schemas.microsoft.com/office/drawing/2014/main" id="{EB0EB742-D460-65E2-C9FC-9F1B49893C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3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8" name="Line 100">
                <a:extLst>
                  <a:ext uri="{FF2B5EF4-FFF2-40B4-BE49-F238E27FC236}">
                    <a16:creationId xmlns:a16="http://schemas.microsoft.com/office/drawing/2014/main" id="{D40D35EB-8484-B6D6-E12D-C821CDFAF2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2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9" name="Line 101">
                <a:extLst>
                  <a:ext uri="{FF2B5EF4-FFF2-40B4-BE49-F238E27FC236}">
                    <a16:creationId xmlns:a16="http://schemas.microsoft.com/office/drawing/2014/main" id="{26250065-F998-E8E2-F771-B34F52ED8A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1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0" name="Line 102">
                <a:extLst>
                  <a:ext uri="{FF2B5EF4-FFF2-40B4-BE49-F238E27FC236}">
                    <a16:creationId xmlns:a16="http://schemas.microsoft.com/office/drawing/2014/main" id="{7ECA26CC-1794-59C0-36F6-900B83B1A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50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1" name="Line 103">
                <a:extLst>
                  <a:ext uri="{FF2B5EF4-FFF2-40B4-BE49-F238E27FC236}">
                    <a16:creationId xmlns:a16="http://schemas.microsoft.com/office/drawing/2014/main" id="{4CB9B7E8-636A-FB23-F8C1-062CF980BF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9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2" name="Line 104">
                <a:extLst>
                  <a:ext uri="{FF2B5EF4-FFF2-40B4-BE49-F238E27FC236}">
                    <a16:creationId xmlns:a16="http://schemas.microsoft.com/office/drawing/2014/main" id="{072F79C7-D387-286F-57EA-2045C1259C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8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3" name="Line 105">
                <a:extLst>
                  <a:ext uri="{FF2B5EF4-FFF2-40B4-BE49-F238E27FC236}">
                    <a16:creationId xmlns:a16="http://schemas.microsoft.com/office/drawing/2014/main" id="{1A228534-3136-5435-C757-6FBD6E9B39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7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4" name="Line 106">
                <a:extLst>
                  <a:ext uri="{FF2B5EF4-FFF2-40B4-BE49-F238E27FC236}">
                    <a16:creationId xmlns:a16="http://schemas.microsoft.com/office/drawing/2014/main" id="{9E32F017-1111-8300-392E-BBDD16F226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6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5" name="Line 107">
                <a:extLst>
                  <a:ext uri="{FF2B5EF4-FFF2-40B4-BE49-F238E27FC236}">
                    <a16:creationId xmlns:a16="http://schemas.microsoft.com/office/drawing/2014/main" id="{7E35CA3A-C66C-6035-7D03-1F72D08E95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5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6" name="Line 108">
                <a:extLst>
                  <a:ext uri="{FF2B5EF4-FFF2-40B4-BE49-F238E27FC236}">
                    <a16:creationId xmlns:a16="http://schemas.microsoft.com/office/drawing/2014/main" id="{964B7258-C467-66E5-6FD2-8D66821D67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4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7" name="Line 109">
                <a:extLst>
                  <a:ext uri="{FF2B5EF4-FFF2-40B4-BE49-F238E27FC236}">
                    <a16:creationId xmlns:a16="http://schemas.microsoft.com/office/drawing/2014/main" id="{D9FBC8E2-168B-F49D-E74A-7F706B7A90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3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8" name="Line 110">
                <a:extLst>
                  <a:ext uri="{FF2B5EF4-FFF2-40B4-BE49-F238E27FC236}">
                    <a16:creationId xmlns:a16="http://schemas.microsoft.com/office/drawing/2014/main" id="{B5BF2DAA-3B4D-522B-398D-6C3D50EAC2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2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9" name="Line 111">
                <a:extLst>
                  <a:ext uri="{FF2B5EF4-FFF2-40B4-BE49-F238E27FC236}">
                    <a16:creationId xmlns:a16="http://schemas.microsoft.com/office/drawing/2014/main" id="{A4235F13-2B0A-4073-C24B-F97AFC58F8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1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0" name="Line 112">
                <a:extLst>
                  <a:ext uri="{FF2B5EF4-FFF2-40B4-BE49-F238E27FC236}">
                    <a16:creationId xmlns:a16="http://schemas.microsoft.com/office/drawing/2014/main" id="{059F616D-9209-905C-D7FB-B201F3FBF5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40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1" name="Line 113">
                <a:extLst>
                  <a:ext uri="{FF2B5EF4-FFF2-40B4-BE49-F238E27FC236}">
                    <a16:creationId xmlns:a16="http://schemas.microsoft.com/office/drawing/2014/main" id="{545E2A78-A078-79B3-945E-3132C99CFA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9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2" name="Line 114">
                <a:extLst>
                  <a:ext uri="{FF2B5EF4-FFF2-40B4-BE49-F238E27FC236}">
                    <a16:creationId xmlns:a16="http://schemas.microsoft.com/office/drawing/2014/main" id="{0F2074C7-0227-EDD3-88FF-5F741B242D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7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3" name="Line 115">
                <a:extLst>
                  <a:ext uri="{FF2B5EF4-FFF2-40B4-BE49-F238E27FC236}">
                    <a16:creationId xmlns:a16="http://schemas.microsoft.com/office/drawing/2014/main" id="{B92CEA02-3448-E729-6F97-002BEF86A7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6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4" name="Line 116">
                <a:extLst>
                  <a:ext uri="{FF2B5EF4-FFF2-40B4-BE49-F238E27FC236}">
                    <a16:creationId xmlns:a16="http://schemas.microsoft.com/office/drawing/2014/main" id="{0FCFB44D-FF4D-060B-C227-1C28B26FBF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5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5" name="Line 117">
                <a:extLst>
                  <a:ext uri="{FF2B5EF4-FFF2-40B4-BE49-F238E27FC236}">
                    <a16:creationId xmlns:a16="http://schemas.microsoft.com/office/drawing/2014/main" id="{99419C33-D77F-3B51-2914-C90217B18A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4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6" name="Line 118">
                <a:extLst>
                  <a:ext uri="{FF2B5EF4-FFF2-40B4-BE49-F238E27FC236}">
                    <a16:creationId xmlns:a16="http://schemas.microsoft.com/office/drawing/2014/main" id="{F9B9FBFA-9FD6-A0CC-0FCE-867CE955E3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3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7" name="Line 119">
                <a:extLst>
                  <a:ext uri="{FF2B5EF4-FFF2-40B4-BE49-F238E27FC236}">
                    <a16:creationId xmlns:a16="http://schemas.microsoft.com/office/drawing/2014/main" id="{8888A1FB-0D22-E619-F881-25E49C8F6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2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8" name="Line 120">
                <a:extLst>
                  <a:ext uri="{FF2B5EF4-FFF2-40B4-BE49-F238E27FC236}">
                    <a16:creationId xmlns:a16="http://schemas.microsoft.com/office/drawing/2014/main" id="{293ED6AE-51D0-8BA2-7195-7387A4631E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1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9" name="Line 121">
                <a:extLst>
                  <a:ext uri="{FF2B5EF4-FFF2-40B4-BE49-F238E27FC236}">
                    <a16:creationId xmlns:a16="http://schemas.microsoft.com/office/drawing/2014/main" id="{CDF5DC97-44FA-1388-EE60-82F0B558C8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30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0" name="Line 122">
                <a:extLst>
                  <a:ext uri="{FF2B5EF4-FFF2-40B4-BE49-F238E27FC236}">
                    <a16:creationId xmlns:a16="http://schemas.microsoft.com/office/drawing/2014/main" id="{0BCAC935-5215-C2F5-CA9B-AE6B643985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9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1" name="Line 123">
                <a:extLst>
                  <a:ext uri="{FF2B5EF4-FFF2-40B4-BE49-F238E27FC236}">
                    <a16:creationId xmlns:a16="http://schemas.microsoft.com/office/drawing/2014/main" id="{8C5B4800-B97A-3EA2-94FC-62E68C11AD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8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2" name="Line 124">
                <a:extLst>
                  <a:ext uri="{FF2B5EF4-FFF2-40B4-BE49-F238E27FC236}">
                    <a16:creationId xmlns:a16="http://schemas.microsoft.com/office/drawing/2014/main" id="{DEB53710-653C-07D5-92C7-63B2E6464D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7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3" name="Line 125">
                <a:extLst>
                  <a:ext uri="{FF2B5EF4-FFF2-40B4-BE49-F238E27FC236}">
                    <a16:creationId xmlns:a16="http://schemas.microsoft.com/office/drawing/2014/main" id="{639CD4B6-2A72-7978-F253-D7FD7574D7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6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4" name="Line 126">
                <a:extLst>
                  <a:ext uri="{FF2B5EF4-FFF2-40B4-BE49-F238E27FC236}">
                    <a16:creationId xmlns:a16="http://schemas.microsoft.com/office/drawing/2014/main" id="{318DF337-093B-1B25-EEE4-9FBA82E994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5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5" name="Line 127">
                <a:extLst>
                  <a:ext uri="{FF2B5EF4-FFF2-40B4-BE49-F238E27FC236}">
                    <a16:creationId xmlns:a16="http://schemas.microsoft.com/office/drawing/2014/main" id="{27869E57-B8C2-6D9B-3F98-F1ACEFC99F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4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6" name="Line 128">
                <a:extLst>
                  <a:ext uri="{FF2B5EF4-FFF2-40B4-BE49-F238E27FC236}">
                    <a16:creationId xmlns:a16="http://schemas.microsoft.com/office/drawing/2014/main" id="{7BA8DD67-E3CC-EBFC-3AB8-52CB878A5D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3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7" name="Line 129">
                <a:extLst>
                  <a:ext uri="{FF2B5EF4-FFF2-40B4-BE49-F238E27FC236}">
                    <a16:creationId xmlns:a16="http://schemas.microsoft.com/office/drawing/2014/main" id="{FDA6DD14-7300-1320-82AB-EF365908BD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2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8" name="Line 130">
                <a:extLst>
                  <a:ext uri="{FF2B5EF4-FFF2-40B4-BE49-F238E27FC236}">
                    <a16:creationId xmlns:a16="http://schemas.microsoft.com/office/drawing/2014/main" id="{2FAD427D-3D97-8204-D0B1-875E9B148C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1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9" name="Line 131">
                <a:extLst>
                  <a:ext uri="{FF2B5EF4-FFF2-40B4-BE49-F238E27FC236}">
                    <a16:creationId xmlns:a16="http://schemas.microsoft.com/office/drawing/2014/main" id="{A80BA836-A37D-EB22-4FB7-4A93753D93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20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0" name="Line 132">
                <a:extLst>
                  <a:ext uri="{FF2B5EF4-FFF2-40B4-BE49-F238E27FC236}">
                    <a16:creationId xmlns:a16="http://schemas.microsoft.com/office/drawing/2014/main" id="{3AE8880D-80B1-367D-AE9B-EEEB4C966F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9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1" name="Line 133">
                <a:extLst>
                  <a:ext uri="{FF2B5EF4-FFF2-40B4-BE49-F238E27FC236}">
                    <a16:creationId xmlns:a16="http://schemas.microsoft.com/office/drawing/2014/main" id="{A822285E-7C32-DF17-DFD8-5F06CA3248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8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2" name="Line 134">
                <a:extLst>
                  <a:ext uri="{FF2B5EF4-FFF2-40B4-BE49-F238E27FC236}">
                    <a16:creationId xmlns:a16="http://schemas.microsoft.com/office/drawing/2014/main" id="{266F3707-CE21-191C-49F2-8B4DD76BEF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7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3" name="Line 135">
                <a:extLst>
                  <a:ext uri="{FF2B5EF4-FFF2-40B4-BE49-F238E27FC236}">
                    <a16:creationId xmlns:a16="http://schemas.microsoft.com/office/drawing/2014/main" id="{676FF684-1633-CDE0-3858-06D6F2F30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6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4" name="Line 136">
                <a:extLst>
                  <a:ext uri="{FF2B5EF4-FFF2-40B4-BE49-F238E27FC236}">
                    <a16:creationId xmlns:a16="http://schemas.microsoft.com/office/drawing/2014/main" id="{ED5A797D-9FBF-EEBA-CB93-B3DD60F898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4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5" name="Line 137">
                <a:extLst>
                  <a:ext uri="{FF2B5EF4-FFF2-40B4-BE49-F238E27FC236}">
                    <a16:creationId xmlns:a16="http://schemas.microsoft.com/office/drawing/2014/main" id="{961E375C-ABD1-738E-D69C-1C62A14C7A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3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6" name="Line 138">
                <a:extLst>
                  <a:ext uri="{FF2B5EF4-FFF2-40B4-BE49-F238E27FC236}">
                    <a16:creationId xmlns:a16="http://schemas.microsoft.com/office/drawing/2014/main" id="{6E0B804B-6232-F609-6151-3B36CF7112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2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7" name="Line 139">
                <a:extLst>
                  <a:ext uri="{FF2B5EF4-FFF2-40B4-BE49-F238E27FC236}">
                    <a16:creationId xmlns:a16="http://schemas.microsoft.com/office/drawing/2014/main" id="{F4999A76-10D2-E682-493B-380B9BF23A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1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8" name="Line 140">
                <a:extLst>
                  <a:ext uri="{FF2B5EF4-FFF2-40B4-BE49-F238E27FC236}">
                    <a16:creationId xmlns:a16="http://schemas.microsoft.com/office/drawing/2014/main" id="{343D2275-2588-907E-7DF6-213613BF0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10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9" name="Line 141">
                <a:extLst>
                  <a:ext uri="{FF2B5EF4-FFF2-40B4-BE49-F238E27FC236}">
                    <a16:creationId xmlns:a16="http://schemas.microsoft.com/office/drawing/2014/main" id="{2AB8CE6C-87E6-9E35-D915-CBCB1E18BA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9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0" name="Line 142">
                <a:extLst>
                  <a:ext uri="{FF2B5EF4-FFF2-40B4-BE49-F238E27FC236}">
                    <a16:creationId xmlns:a16="http://schemas.microsoft.com/office/drawing/2014/main" id="{58C3AC86-F9AA-DF7D-4266-DEBD6FACD9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8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1" name="Line 143">
                <a:extLst>
                  <a:ext uri="{FF2B5EF4-FFF2-40B4-BE49-F238E27FC236}">
                    <a16:creationId xmlns:a16="http://schemas.microsoft.com/office/drawing/2014/main" id="{6A090EDA-791F-92A5-6264-D4DAB9C3CC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7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2" name="Line 144">
                <a:extLst>
                  <a:ext uri="{FF2B5EF4-FFF2-40B4-BE49-F238E27FC236}">
                    <a16:creationId xmlns:a16="http://schemas.microsoft.com/office/drawing/2014/main" id="{D93D22F4-7192-0CB4-6737-649C5F7A0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6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3" name="Line 145">
                <a:extLst>
                  <a:ext uri="{FF2B5EF4-FFF2-40B4-BE49-F238E27FC236}">
                    <a16:creationId xmlns:a16="http://schemas.microsoft.com/office/drawing/2014/main" id="{8AEC649B-0859-3D1A-1BEE-29C5FA1790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5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4" name="Line 146">
                <a:extLst>
                  <a:ext uri="{FF2B5EF4-FFF2-40B4-BE49-F238E27FC236}">
                    <a16:creationId xmlns:a16="http://schemas.microsoft.com/office/drawing/2014/main" id="{94A9A183-0F80-773C-CD6A-0367C116F4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4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5" name="Line 147">
                <a:extLst>
                  <a:ext uri="{FF2B5EF4-FFF2-40B4-BE49-F238E27FC236}">
                    <a16:creationId xmlns:a16="http://schemas.microsoft.com/office/drawing/2014/main" id="{E3FA29FB-4419-4F65-267B-0DFEAD8216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3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6" name="Line 148">
                <a:extLst>
                  <a:ext uri="{FF2B5EF4-FFF2-40B4-BE49-F238E27FC236}">
                    <a16:creationId xmlns:a16="http://schemas.microsoft.com/office/drawing/2014/main" id="{1106DFE9-FB2C-C1E7-EC95-D656F8D00E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2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7" name="Line 149">
                <a:extLst>
                  <a:ext uri="{FF2B5EF4-FFF2-40B4-BE49-F238E27FC236}">
                    <a16:creationId xmlns:a16="http://schemas.microsoft.com/office/drawing/2014/main" id="{15181B1D-1939-E5FD-DA4E-73C7DF4774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1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8" name="Line 150">
                <a:extLst>
                  <a:ext uri="{FF2B5EF4-FFF2-40B4-BE49-F238E27FC236}">
                    <a16:creationId xmlns:a16="http://schemas.microsoft.com/office/drawing/2014/main" id="{B041980F-B47B-3FEE-01DB-015FDC0D64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200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9" name="Line 151">
                <a:extLst>
                  <a:ext uri="{FF2B5EF4-FFF2-40B4-BE49-F238E27FC236}">
                    <a16:creationId xmlns:a16="http://schemas.microsoft.com/office/drawing/2014/main" id="{1841D80F-71B6-FE4B-DF43-1F51A5594B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9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0" name="Line 152">
                <a:extLst>
                  <a:ext uri="{FF2B5EF4-FFF2-40B4-BE49-F238E27FC236}">
                    <a16:creationId xmlns:a16="http://schemas.microsoft.com/office/drawing/2014/main" id="{8CE792BC-4A34-EB55-8FE5-6098BF2EE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8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1" name="Line 153">
                <a:extLst>
                  <a:ext uri="{FF2B5EF4-FFF2-40B4-BE49-F238E27FC236}">
                    <a16:creationId xmlns:a16="http://schemas.microsoft.com/office/drawing/2014/main" id="{650ADD77-A420-7FF6-65D3-DA520758E7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7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2" name="Line 154">
                <a:extLst>
                  <a:ext uri="{FF2B5EF4-FFF2-40B4-BE49-F238E27FC236}">
                    <a16:creationId xmlns:a16="http://schemas.microsoft.com/office/drawing/2014/main" id="{784400DA-F250-598E-D5FC-31B4ED91B2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6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3" name="Line 155">
                <a:extLst>
                  <a:ext uri="{FF2B5EF4-FFF2-40B4-BE49-F238E27FC236}">
                    <a16:creationId xmlns:a16="http://schemas.microsoft.com/office/drawing/2014/main" id="{9A8F9AB1-053B-643F-28F7-69AEED9A8C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5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4" name="Line 156">
                <a:extLst>
                  <a:ext uri="{FF2B5EF4-FFF2-40B4-BE49-F238E27FC236}">
                    <a16:creationId xmlns:a16="http://schemas.microsoft.com/office/drawing/2014/main" id="{CD2A971A-DCF6-3F99-6978-3F0DF775A9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4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5" name="Line 157">
                <a:extLst>
                  <a:ext uri="{FF2B5EF4-FFF2-40B4-BE49-F238E27FC236}">
                    <a16:creationId xmlns:a16="http://schemas.microsoft.com/office/drawing/2014/main" id="{A86378F2-43BC-3C53-FF63-A6DF957753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3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6" name="Line 158">
                <a:extLst>
                  <a:ext uri="{FF2B5EF4-FFF2-40B4-BE49-F238E27FC236}">
                    <a16:creationId xmlns:a16="http://schemas.microsoft.com/office/drawing/2014/main" id="{D4A45ADD-EF01-84ED-2070-0211179F0A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1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7" name="Line 159">
                <a:extLst>
                  <a:ext uri="{FF2B5EF4-FFF2-40B4-BE49-F238E27FC236}">
                    <a16:creationId xmlns:a16="http://schemas.microsoft.com/office/drawing/2014/main" id="{F3A29D5D-9DC1-0003-B94E-BF73C4251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90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8" name="Line 160">
                <a:extLst>
                  <a:ext uri="{FF2B5EF4-FFF2-40B4-BE49-F238E27FC236}">
                    <a16:creationId xmlns:a16="http://schemas.microsoft.com/office/drawing/2014/main" id="{12A43249-9F56-D28F-9CB0-C71D23A8E6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9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9" name="Line 161">
                <a:extLst>
                  <a:ext uri="{FF2B5EF4-FFF2-40B4-BE49-F238E27FC236}">
                    <a16:creationId xmlns:a16="http://schemas.microsoft.com/office/drawing/2014/main" id="{C33E001B-7C9F-136D-5E32-9BF428FF5D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8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0" name="Line 162">
                <a:extLst>
                  <a:ext uri="{FF2B5EF4-FFF2-40B4-BE49-F238E27FC236}">
                    <a16:creationId xmlns:a16="http://schemas.microsoft.com/office/drawing/2014/main" id="{6A5FFDDD-DE55-57E6-6100-1947CD3652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7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1" name="Line 163">
                <a:extLst>
                  <a:ext uri="{FF2B5EF4-FFF2-40B4-BE49-F238E27FC236}">
                    <a16:creationId xmlns:a16="http://schemas.microsoft.com/office/drawing/2014/main" id="{7D444F74-B817-EA7B-C3B6-2ECD26449B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6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2" name="Line 164">
                <a:extLst>
                  <a:ext uri="{FF2B5EF4-FFF2-40B4-BE49-F238E27FC236}">
                    <a16:creationId xmlns:a16="http://schemas.microsoft.com/office/drawing/2014/main" id="{E33AC239-A6CE-B05B-3A60-2786C2B0E4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5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3" name="Line 165">
                <a:extLst>
                  <a:ext uri="{FF2B5EF4-FFF2-40B4-BE49-F238E27FC236}">
                    <a16:creationId xmlns:a16="http://schemas.microsoft.com/office/drawing/2014/main" id="{0A778D43-7B5D-DBEF-A7CE-43B520D154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4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4" name="Line 166">
                <a:extLst>
                  <a:ext uri="{FF2B5EF4-FFF2-40B4-BE49-F238E27FC236}">
                    <a16:creationId xmlns:a16="http://schemas.microsoft.com/office/drawing/2014/main" id="{7F495F64-E901-8964-A909-EEBA0D4AB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3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5" name="Line 167">
                <a:extLst>
                  <a:ext uri="{FF2B5EF4-FFF2-40B4-BE49-F238E27FC236}">
                    <a16:creationId xmlns:a16="http://schemas.microsoft.com/office/drawing/2014/main" id="{FA7DD82F-49C0-4DF5-F36A-F14D0238D5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2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6" name="Line 168">
                <a:extLst>
                  <a:ext uri="{FF2B5EF4-FFF2-40B4-BE49-F238E27FC236}">
                    <a16:creationId xmlns:a16="http://schemas.microsoft.com/office/drawing/2014/main" id="{222450AC-0714-7E2D-3D44-C343C33C62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1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7" name="Line 169">
                <a:extLst>
                  <a:ext uri="{FF2B5EF4-FFF2-40B4-BE49-F238E27FC236}">
                    <a16:creationId xmlns:a16="http://schemas.microsoft.com/office/drawing/2014/main" id="{AC1F837F-B56D-D7E6-BEB1-471624057A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80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8" name="Line 170">
                <a:extLst>
                  <a:ext uri="{FF2B5EF4-FFF2-40B4-BE49-F238E27FC236}">
                    <a16:creationId xmlns:a16="http://schemas.microsoft.com/office/drawing/2014/main" id="{5D68E467-CC61-1DF2-D6B8-EF03C8659D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9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9" name="Line 171">
                <a:extLst>
                  <a:ext uri="{FF2B5EF4-FFF2-40B4-BE49-F238E27FC236}">
                    <a16:creationId xmlns:a16="http://schemas.microsoft.com/office/drawing/2014/main" id="{641C91C2-FD36-3DEF-3A3E-ACCA3CD708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8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0" name="Line 172">
                <a:extLst>
                  <a:ext uri="{FF2B5EF4-FFF2-40B4-BE49-F238E27FC236}">
                    <a16:creationId xmlns:a16="http://schemas.microsoft.com/office/drawing/2014/main" id="{EB7ED7C5-25D3-6D82-B506-0B9BD3FEA4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73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1" name="Line 173">
                <a:extLst>
                  <a:ext uri="{FF2B5EF4-FFF2-40B4-BE49-F238E27FC236}">
                    <a16:creationId xmlns:a16="http://schemas.microsoft.com/office/drawing/2014/main" id="{66A7346F-BDC7-32E8-CF92-A240008D65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6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2" name="Line 174">
                <a:extLst>
                  <a:ext uri="{FF2B5EF4-FFF2-40B4-BE49-F238E27FC236}">
                    <a16:creationId xmlns:a16="http://schemas.microsoft.com/office/drawing/2014/main" id="{E7CB3264-E1DF-1A43-8A9D-AD480C24AF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5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3" name="Line 175">
                <a:extLst>
                  <a:ext uri="{FF2B5EF4-FFF2-40B4-BE49-F238E27FC236}">
                    <a16:creationId xmlns:a16="http://schemas.microsoft.com/office/drawing/2014/main" id="{5A17BA44-834A-F319-D673-06CF56C69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4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4" name="Line 176">
                <a:extLst>
                  <a:ext uri="{FF2B5EF4-FFF2-40B4-BE49-F238E27FC236}">
                    <a16:creationId xmlns:a16="http://schemas.microsoft.com/office/drawing/2014/main" id="{CC78D2B9-4A95-881B-340E-14B413E387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31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5" name="Line 177">
                <a:extLst>
                  <a:ext uri="{FF2B5EF4-FFF2-40B4-BE49-F238E27FC236}">
                    <a16:creationId xmlns:a16="http://schemas.microsoft.com/office/drawing/2014/main" id="{468A7151-24C6-A08C-A38D-09AD9F7D5D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2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6" name="Line 178">
                <a:extLst>
                  <a:ext uri="{FF2B5EF4-FFF2-40B4-BE49-F238E27FC236}">
                    <a16:creationId xmlns:a16="http://schemas.microsoft.com/office/drawing/2014/main" id="{FE2A0673-3A3A-A5A1-21A7-BC30F5660E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1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7" name="Line 179">
                <a:extLst>
                  <a:ext uri="{FF2B5EF4-FFF2-40B4-BE49-F238E27FC236}">
                    <a16:creationId xmlns:a16="http://schemas.microsoft.com/office/drawing/2014/main" id="{DCD7956E-1B03-A769-7EC4-975E746AAA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700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8" name="Line 180">
                <a:extLst>
                  <a:ext uri="{FF2B5EF4-FFF2-40B4-BE49-F238E27FC236}">
                    <a16:creationId xmlns:a16="http://schemas.microsoft.com/office/drawing/2014/main" id="{D7D2277F-7D59-69A2-16D7-35BA8180F1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8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9" name="Line 181">
                <a:extLst>
                  <a:ext uri="{FF2B5EF4-FFF2-40B4-BE49-F238E27FC236}">
                    <a16:creationId xmlns:a16="http://schemas.microsoft.com/office/drawing/2014/main" id="{F4DEA054-A30F-7D58-D987-F74C5B0AB0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79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0" name="Line 182">
                <a:extLst>
                  <a:ext uri="{FF2B5EF4-FFF2-40B4-BE49-F238E27FC236}">
                    <a16:creationId xmlns:a16="http://schemas.microsoft.com/office/drawing/2014/main" id="{E4BCCEDA-EF05-9EE6-FCD3-B73F98F77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6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1" name="Line 183">
                <a:extLst>
                  <a:ext uri="{FF2B5EF4-FFF2-40B4-BE49-F238E27FC236}">
                    <a16:creationId xmlns:a16="http://schemas.microsoft.com/office/drawing/2014/main" id="{DD5544B0-69C3-BD60-5874-8F74FE8380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5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2" name="Line 184">
                <a:extLst>
                  <a:ext uri="{FF2B5EF4-FFF2-40B4-BE49-F238E27FC236}">
                    <a16:creationId xmlns:a16="http://schemas.microsoft.com/office/drawing/2014/main" id="{20E9EE60-8FD1-9B2A-0DFD-D0C8CBCAEC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4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3" name="Line 185">
                <a:extLst>
                  <a:ext uri="{FF2B5EF4-FFF2-40B4-BE49-F238E27FC236}">
                    <a16:creationId xmlns:a16="http://schemas.microsoft.com/office/drawing/2014/main" id="{5944819E-0CE5-48C5-3A3C-26130ECCF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37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4" name="Line 186">
                <a:extLst>
                  <a:ext uri="{FF2B5EF4-FFF2-40B4-BE49-F238E27FC236}">
                    <a16:creationId xmlns:a16="http://schemas.microsoft.com/office/drawing/2014/main" id="{FAE1C9D9-49A7-407B-0F9C-8C3C46D1DC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2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5" name="Line 187">
                <a:extLst>
                  <a:ext uri="{FF2B5EF4-FFF2-40B4-BE49-F238E27FC236}">
                    <a16:creationId xmlns:a16="http://schemas.microsoft.com/office/drawing/2014/main" id="{F4F69DCB-FE13-49AB-3D39-8139C3CA3D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16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6" name="Line 188">
                <a:extLst>
                  <a:ext uri="{FF2B5EF4-FFF2-40B4-BE49-F238E27FC236}">
                    <a16:creationId xmlns:a16="http://schemas.microsoft.com/office/drawing/2014/main" id="{BEF119A9-3E0C-16A0-7376-2C19DBB24D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60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7" name="Line 189">
                <a:extLst>
                  <a:ext uri="{FF2B5EF4-FFF2-40B4-BE49-F238E27FC236}">
                    <a16:creationId xmlns:a16="http://schemas.microsoft.com/office/drawing/2014/main" id="{3F678F3A-4E79-B4DD-ED5E-CBDB2F343C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595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8" name="Line 190">
                <a:extLst>
                  <a:ext uri="{FF2B5EF4-FFF2-40B4-BE49-F238E27FC236}">
                    <a16:creationId xmlns:a16="http://schemas.microsoft.com/office/drawing/2014/main" id="{932A54C0-EE6F-26D8-7FD1-5B59DFEB59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58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9" name="Line 191">
                <a:extLst>
                  <a:ext uri="{FF2B5EF4-FFF2-40B4-BE49-F238E27FC236}">
                    <a16:creationId xmlns:a16="http://schemas.microsoft.com/office/drawing/2014/main" id="{268E7BA9-804F-96B1-2389-1D0001EBCF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57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0" name="Line 192">
                <a:extLst>
                  <a:ext uri="{FF2B5EF4-FFF2-40B4-BE49-F238E27FC236}">
                    <a16:creationId xmlns:a16="http://schemas.microsoft.com/office/drawing/2014/main" id="{29CF2E99-07ED-153A-F4B6-D2E8D9C99B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3" y="1564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1" name="Line 193">
                <a:extLst>
                  <a:ext uri="{FF2B5EF4-FFF2-40B4-BE49-F238E27FC236}">
                    <a16:creationId xmlns:a16="http://schemas.microsoft.com/office/drawing/2014/main" id="{40AD10D5-1363-6388-3944-30595593DF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9" y="2735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2" name="Line 195">
                <a:extLst>
                  <a:ext uri="{FF2B5EF4-FFF2-40B4-BE49-F238E27FC236}">
                    <a16:creationId xmlns:a16="http://schemas.microsoft.com/office/drawing/2014/main" id="{1A306B92-DC20-9AB7-2271-A4AAFBD7BA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9" y="2683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3" name="Line 197">
                <a:extLst>
                  <a:ext uri="{FF2B5EF4-FFF2-40B4-BE49-F238E27FC236}">
                    <a16:creationId xmlns:a16="http://schemas.microsoft.com/office/drawing/2014/main" id="{BF41D900-7E48-CFD5-9A1B-9B396A5D73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9" y="2631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4" name="Line 199">
                <a:extLst>
                  <a:ext uri="{FF2B5EF4-FFF2-40B4-BE49-F238E27FC236}">
                    <a16:creationId xmlns:a16="http://schemas.microsoft.com/office/drawing/2014/main" id="{4C63947E-B963-021F-97D0-25BF88C3AC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9" y="2578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5" name="Line 201">
                <a:extLst>
                  <a:ext uri="{FF2B5EF4-FFF2-40B4-BE49-F238E27FC236}">
                    <a16:creationId xmlns:a16="http://schemas.microsoft.com/office/drawing/2014/main" id="{E6194069-E5BF-F78F-B055-3FFA3F809A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9" y="2526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6" name="Line 203">
                <a:extLst>
                  <a:ext uri="{FF2B5EF4-FFF2-40B4-BE49-F238E27FC236}">
                    <a16:creationId xmlns:a16="http://schemas.microsoft.com/office/drawing/2014/main" id="{2B14289F-6711-03F8-6EAD-B88FDE8803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9" y="2474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7" name="Rectangle 204">
                <a:extLst>
                  <a:ext uri="{FF2B5EF4-FFF2-40B4-BE49-F238E27FC236}">
                    <a16:creationId xmlns:a16="http://schemas.microsoft.com/office/drawing/2014/main" id="{CEC187F4-9AE2-75EA-5ED9-5CBFDA920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13" y="2426"/>
                <a:ext cx="36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37" name="Line 206">
              <a:extLst>
                <a:ext uri="{FF2B5EF4-FFF2-40B4-BE49-F238E27FC236}">
                  <a16:creationId xmlns:a16="http://schemas.microsoft.com/office/drawing/2014/main" id="{E08F9CA6-6EAA-FB03-0B80-B385FB8B2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8433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8" name="Line 208">
              <a:extLst>
                <a:ext uri="{FF2B5EF4-FFF2-40B4-BE49-F238E27FC236}">
                  <a16:creationId xmlns:a16="http://schemas.microsoft.com/office/drawing/2014/main" id="{9E196790-B2A6-5633-B858-BB14A90668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76078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9" name="Line 210">
              <a:extLst>
                <a:ext uri="{FF2B5EF4-FFF2-40B4-BE49-F238E27FC236}">
                  <a16:creationId xmlns:a16="http://schemas.microsoft.com/office/drawing/2014/main" id="{3C35B5A0-8728-3F21-7725-09736AF992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6782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0" name="Line 212">
              <a:extLst>
                <a:ext uri="{FF2B5EF4-FFF2-40B4-BE49-F238E27FC236}">
                  <a16:creationId xmlns:a16="http://schemas.microsoft.com/office/drawing/2014/main" id="{F5208F6A-83C5-9AB9-2216-AC72CE5818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594101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1" name="Line 214">
              <a:extLst>
                <a:ext uri="{FF2B5EF4-FFF2-40B4-BE49-F238E27FC236}">
                  <a16:creationId xmlns:a16="http://schemas.microsoft.com/office/drawing/2014/main" id="{2621EF27-E851-A9E6-47AD-C2F2B03A4E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511551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2" name="Line 216">
              <a:extLst>
                <a:ext uri="{FF2B5EF4-FFF2-40B4-BE49-F238E27FC236}">
                  <a16:creationId xmlns:a16="http://schemas.microsoft.com/office/drawing/2014/main" id="{C19AA5AD-356D-6E05-252B-CB93FCDCF8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429001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3" name="Rectangle 217">
              <a:extLst>
                <a:ext uri="{FF2B5EF4-FFF2-40B4-BE49-F238E27FC236}">
                  <a16:creationId xmlns:a16="http://schemas.microsoft.com/office/drawing/2014/main" id="{BFC5904C-F4B6-687E-A6CA-1A8FC0DFF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6724" y="3360167"/>
              <a:ext cx="57709" cy="12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" name="Line 218">
              <a:extLst>
                <a:ext uri="{FF2B5EF4-FFF2-40B4-BE49-F238E27FC236}">
                  <a16:creationId xmlns:a16="http://schemas.microsoft.com/office/drawing/2014/main" id="{54A7FA97-BE7F-E3B3-7FED-DC2D198ED0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346451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5" name="Line 220">
              <a:extLst>
                <a:ext uri="{FF2B5EF4-FFF2-40B4-BE49-F238E27FC236}">
                  <a16:creationId xmlns:a16="http://schemas.microsoft.com/office/drawing/2014/main" id="{99F72B24-B729-A926-DC16-12D42CB843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26231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6" name="Line 222">
              <a:extLst>
                <a:ext uri="{FF2B5EF4-FFF2-40B4-BE49-F238E27FC236}">
                  <a16:creationId xmlns:a16="http://schemas.microsoft.com/office/drawing/2014/main" id="{22D0ECB9-2CE5-1A8C-41DA-B966621003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17976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7" name="Line 224">
              <a:extLst>
                <a:ext uri="{FF2B5EF4-FFF2-40B4-BE49-F238E27FC236}">
                  <a16:creationId xmlns:a16="http://schemas.microsoft.com/office/drawing/2014/main" id="{1BA24FA5-7A2C-4711-8C87-6A8D9A02A5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09721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8" name="Line 226">
              <a:extLst>
                <a:ext uri="{FF2B5EF4-FFF2-40B4-BE49-F238E27FC236}">
                  <a16:creationId xmlns:a16="http://schemas.microsoft.com/office/drawing/2014/main" id="{014897C1-D7CA-AB28-229C-8AA970E351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3013076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9" name="Line 228">
              <a:extLst>
                <a:ext uri="{FF2B5EF4-FFF2-40B4-BE49-F238E27FC236}">
                  <a16:creationId xmlns:a16="http://schemas.microsoft.com/office/drawing/2014/main" id="{FC029E03-928E-61F2-1B35-BBE8F0AD23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930526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0" name="Rectangle 229">
              <a:extLst>
                <a:ext uri="{FF2B5EF4-FFF2-40B4-BE49-F238E27FC236}">
                  <a16:creationId xmlns:a16="http://schemas.microsoft.com/office/drawing/2014/main" id="{EDCEE71D-2E9A-C1E1-520A-552C13387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6724" y="2868970"/>
              <a:ext cx="57709" cy="12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1" name="Line 230">
              <a:extLst>
                <a:ext uri="{FF2B5EF4-FFF2-40B4-BE49-F238E27FC236}">
                  <a16:creationId xmlns:a16="http://schemas.microsoft.com/office/drawing/2014/main" id="{135DB428-2A9A-617E-7AF7-048B463C8E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847976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2" name="Line 232">
              <a:extLst>
                <a:ext uri="{FF2B5EF4-FFF2-40B4-BE49-F238E27FC236}">
                  <a16:creationId xmlns:a16="http://schemas.microsoft.com/office/drawing/2014/main" id="{C3F1E9F9-3641-6120-8023-7E4C2FBDC9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7638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3" name="Line 234">
              <a:extLst>
                <a:ext uri="{FF2B5EF4-FFF2-40B4-BE49-F238E27FC236}">
                  <a16:creationId xmlns:a16="http://schemas.microsoft.com/office/drawing/2014/main" id="{99037BDD-741D-2A79-8C1C-E2ACE14EC6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68128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4" name="Line 236">
              <a:extLst>
                <a:ext uri="{FF2B5EF4-FFF2-40B4-BE49-F238E27FC236}">
                  <a16:creationId xmlns:a16="http://schemas.microsoft.com/office/drawing/2014/main" id="{79CC0360-9D78-5134-E94E-C22536D8F6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5987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5" name="Line 238">
              <a:extLst>
                <a:ext uri="{FF2B5EF4-FFF2-40B4-BE49-F238E27FC236}">
                  <a16:creationId xmlns:a16="http://schemas.microsoft.com/office/drawing/2014/main" id="{1178ABFA-EF3F-D317-A901-852F124117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8163" y="2514601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6" name="Freeform 243">
              <a:extLst>
                <a:ext uri="{FF2B5EF4-FFF2-40B4-BE49-F238E27FC236}">
                  <a16:creationId xmlns:a16="http://schemas.microsoft.com/office/drawing/2014/main" id="{4DF0C6FC-52F3-36D1-FB65-940994E4F856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360863" y="4381501"/>
              <a:ext cx="4068763" cy="38100"/>
            </a:xfrm>
            <a:custGeom>
              <a:avLst/>
              <a:gdLst>
                <a:gd name="T0" fmla="*/ 106 w 7510"/>
                <a:gd name="T1" fmla="*/ 96 h 179"/>
                <a:gd name="T2" fmla="*/ 239 w 7510"/>
                <a:gd name="T3" fmla="*/ 136 h 179"/>
                <a:gd name="T4" fmla="*/ 372 w 7510"/>
                <a:gd name="T5" fmla="*/ 179 h 179"/>
                <a:gd name="T6" fmla="*/ 505 w 7510"/>
                <a:gd name="T7" fmla="*/ 117 h 179"/>
                <a:gd name="T8" fmla="*/ 638 w 7510"/>
                <a:gd name="T9" fmla="*/ 88 h 179"/>
                <a:gd name="T10" fmla="*/ 770 w 7510"/>
                <a:gd name="T11" fmla="*/ 91 h 179"/>
                <a:gd name="T12" fmla="*/ 903 w 7510"/>
                <a:gd name="T13" fmla="*/ 70 h 179"/>
                <a:gd name="T14" fmla="*/ 1036 w 7510"/>
                <a:gd name="T15" fmla="*/ 81 h 179"/>
                <a:gd name="T16" fmla="*/ 1169 w 7510"/>
                <a:gd name="T17" fmla="*/ 84 h 179"/>
                <a:gd name="T18" fmla="*/ 1302 w 7510"/>
                <a:gd name="T19" fmla="*/ 76 h 179"/>
                <a:gd name="T20" fmla="*/ 1434 w 7510"/>
                <a:gd name="T21" fmla="*/ 58 h 179"/>
                <a:gd name="T22" fmla="*/ 1567 w 7510"/>
                <a:gd name="T23" fmla="*/ 65 h 179"/>
                <a:gd name="T24" fmla="*/ 1700 w 7510"/>
                <a:gd name="T25" fmla="*/ 48 h 179"/>
                <a:gd name="T26" fmla="*/ 1833 w 7510"/>
                <a:gd name="T27" fmla="*/ 102 h 179"/>
                <a:gd name="T28" fmla="*/ 1966 w 7510"/>
                <a:gd name="T29" fmla="*/ 153 h 179"/>
                <a:gd name="T30" fmla="*/ 2099 w 7510"/>
                <a:gd name="T31" fmla="*/ 75 h 179"/>
                <a:gd name="T32" fmla="*/ 2231 w 7510"/>
                <a:gd name="T33" fmla="*/ 39 h 179"/>
                <a:gd name="T34" fmla="*/ 2364 w 7510"/>
                <a:gd name="T35" fmla="*/ 37 h 179"/>
                <a:gd name="T36" fmla="*/ 2497 w 7510"/>
                <a:gd name="T37" fmla="*/ 64 h 179"/>
                <a:gd name="T38" fmla="*/ 2630 w 7510"/>
                <a:gd name="T39" fmla="*/ 41 h 179"/>
                <a:gd name="T40" fmla="*/ 2763 w 7510"/>
                <a:gd name="T41" fmla="*/ 35 h 179"/>
                <a:gd name="T42" fmla="*/ 2896 w 7510"/>
                <a:gd name="T43" fmla="*/ 26 h 179"/>
                <a:gd name="T44" fmla="*/ 3028 w 7510"/>
                <a:gd name="T45" fmla="*/ 27 h 179"/>
                <a:gd name="T46" fmla="*/ 3161 w 7510"/>
                <a:gd name="T47" fmla="*/ 24 h 179"/>
                <a:gd name="T48" fmla="*/ 3294 w 7510"/>
                <a:gd name="T49" fmla="*/ 21 h 179"/>
                <a:gd name="T50" fmla="*/ 3427 w 7510"/>
                <a:gd name="T51" fmla="*/ 24 h 179"/>
                <a:gd name="T52" fmla="*/ 3560 w 7510"/>
                <a:gd name="T53" fmla="*/ 33 h 179"/>
                <a:gd name="T54" fmla="*/ 3692 w 7510"/>
                <a:gd name="T55" fmla="*/ 20 h 179"/>
                <a:gd name="T56" fmla="*/ 3825 w 7510"/>
                <a:gd name="T57" fmla="*/ 18 h 179"/>
                <a:gd name="T58" fmla="*/ 3958 w 7510"/>
                <a:gd name="T59" fmla="*/ 16 h 179"/>
                <a:gd name="T60" fmla="*/ 4091 w 7510"/>
                <a:gd name="T61" fmla="*/ 9 h 179"/>
                <a:gd name="T62" fmla="*/ 4224 w 7510"/>
                <a:gd name="T63" fmla="*/ 32 h 179"/>
                <a:gd name="T64" fmla="*/ 4357 w 7510"/>
                <a:gd name="T65" fmla="*/ 35 h 179"/>
                <a:gd name="T66" fmla="*/ 4489 w 7510"/>
                <a:gd name="T67" fmla="*/ 19 h 179"/>
                <a:gd name="T68" fmla="*/ 4622 w 7510"/>
                <a:gd name="T69" fmla="*/ 16 h 179"/>
                <a:gd name="T70" fmla="*/ 4755 w 7510"/>
                <a:gd name="T71" fmla="*/ 10 h 179"/>
                <a:gd name="T72" fmla="*/ 4888 w 7510"/>
                <a:gd name="T73" fmla="*/ 16 h 179"/>
                <a:gd name="T74" fmla="*/ 5021 w 7510"/>
                <a:gd name="T75" fmla="*/ 12 h 179"/>
                <a:gd name="T76" fmla="*/ 5154 w 7510"/>
                <a:gd name="T77" fmla="*/ 20 h 179"/>
                <a:gd name="T78" fmla="*/ 5286 w 7510"/>
                <a:gd name="T79" fmla="*/ 28 h 179"/>
                <a:gd name="T80" fmla="*/ 5419 w 7510"/>
                <a:gd name="T81" fmla="*/ 16 h 179"/>
                <a:gd name="T82" fmla="*/ 5552 w 7510"/>
                <a:gd name="T83" fmla="*/ 20 h 179"/>
                <a:gd name="T84" fmla="*/ 5685 w 7510"/>
                <a:gd name="T85" fmla="*/ 7 h 179"/>
                <a:gd name="T86" fmla="*/ 5818 w 7510"/>
                <a:gd name="T87" fmla="*/ 4 h 179"/>
                <a:gd name="T88" fmla="*/ 5950 w 7510"/>
                <a:gd name="T89" fmla="*/ 14 h 179"/>
                <a:gd name="T90" fmla="*/ 6083 w 7510"/>
                <a:gd name="T91" fmla="*/ 5 h 179"/>
                <a:gd name="T92" fmla="*/ 6216 w 7510"/>
                <a:gd name="T93" fmla="*/ 9 h 179"/>
                <a:gd name="T94" fmla="*/ 6349 w 7510"/>
                <a:gd name="T95" fmla="*/ 7 h 179"/>
                <a:gd name="T96" fmla="*/ 6482 w 7510"/>
                <a:gd name="T97" fmla="*/ 6 h 179"/>
                <a:gd name="T98" fmla="*/ 6615 w 7510"/>
                <a:gd name="T99" fmla="*/ 6 h 179"/>
                <a:gd name="T100" fmla="*/ 6747 w 7510"/>
                <a:gd name="T101" fmla="*/ 9 h 179"/>
                <a:gd name="T102" fmla="*/ 6880 w 7510"/>
                <a:gd name="T103" fmla="*/ 12 h 179"/>
                <a:gd name="T104" fmla="*/ 7013 w 7510"/>
                <a:gd name="T105" fmla="*/ 14 h 179"/>
                <a:gd name="T106" fmla="*/ 7146 w 7510"/>
                <a:gd name="T107" fmla="*/ 8 h 179"/>
                <a:gd name="T108" fmla="*/ 7279 w 7510"/>
                <a:gd name="T109" fmla="*/ 12 h 179"/>
                <a:gd name="T110" fmla="*/ 7412 w 7510"/>
                <a:gd name="T111" fmla="*/ 13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510" h="179">
                  <a:moveTo>
                    <a:pt x="0" y="104"/>
                  </a:moveTo>
                  <a:lnTo>
                    <a:pt x="18" y="110"/>
                  </a:lnTo>
                  <a:lnTo>
                    <a:pt x="40" y="96"/>
                  </a:lnTo>
                  <a:lnTo>
                    <a:pt x="62" y="107"/>
                  </a:lnTo>
                  <a:lnTo>
                    <a:pt x="84" y="105"/>
                  </a:lnTo>
                  <a:lnTo>
                    <a:pt x="106" y="96"/>
                  </a:lnTo>
                  <a:lnTo>
                    <a:pt x="128" y="118"/>
                  </a:lnTo>
                  <a:lnTo>
                    <a:pt x="150" y="122"/>
                  </a:lnTo>
                  <a:lnTo>
                    <a:pt x="173" y="131"/>
                  </a:lnTo>
                  <a:lnTo>
                    <a:pt x="195" y="137"/>
                  </a:lnTo>
                  <a:lnTo>
                    <a:pt x="217" y="135"/>
                  </a:lnTo>
                  <a:lnTo>
                    <a:pt x="239" y="136"/>
                  </a:lnTo>
                  <a:lnTo>
                    <a:pt x="261" y="154"/>
                  </a:lnTo>
                  <a:lnTo>
                    <a:pt x="283" y="166"/>
                  </a:lnTo>
                  <a:lnTo>
                    <a:pt x="305" y="173"/>
                  </a:lnTo>
                  <a:lnTo>
                    <a:pt x="328" y="172"/>
                  </a:lnTo>
                  <a:lnTo>
                    <a:pt x="350" y="179"/>
                  </a:lnTo>
                  <a:lnTo>
                    <a:pt x="372" y="179"/>
                  </a:lnTo>
                  <a:lnTo>
                    <a:pt x="394" y="176"/>
                  </a:lnTo>
                  <a:lnTo>
                    <a:pt x="416" y="176"/>
                  </a:lnTo>
                  <a:lnTo>
                    <a:pt x="438" y="148"/>
                  </a:lnTo>
                  <a:lnTo>
                    <a:pt x="460" y="141"/>
                  </a:lnTo>
                  <a:lnTo>
                    <a:pt x="483" y="128"/>
                  </a:lnTo>
                  <a:lnTo>
                    <a:pt x="505" y="117"/>
                  </a:lnTo>
                  <a:lnTo>
                    <a:pt x="527" y="99"/>
                  </a:lnTo>
                  <a:lnTo>
                    <a:pt x="549" y="90"/>
                  </a:lnTo>
                  <a:lnTo>
                    <a:pt x="571" y="99"/>
                  </a:lnTo>
                  <a:lnTo>
                    <a:pt x="593" y="81"/>
                  </a:lnTo>
                  <a:lnTo>
                    <a:pt x="615" y="93"/>
                  </a:lnTo>
                  <a:lnTo>
                    <a:pt x="638" y="88"/>
                  </a:lnTo>
                  <a:lnTo>
                    <a:pt x="660" y="105"/>
                  </a:lnTo>
                  <a:lnTo>
                    <a:pt x="682" y="100"/>
                  </a:lnTo>
                  <a:lnTo>
                    <a:pt x="704" y="102"/>
                  </a:lnTo>
                  <a:lnTo>
                    <a:pt x="726" y="97"/>
                  </a:lnTo>
                  <a:lnTo>
                    <a:pt x="748" y="96"/>
                  </a:lnTo>
                  <a:lnTo>
                    <a:pt x="770" y="91"/>
                  </a:lnTo>
                  <a:lnTo>
                    <a:pt x="792" y="87"/>
                  </a:lnTo>
                  <a:lnTo>
                    <a:pt x="815" y="77"/>
                  </a:lnTo>
                  <a:lnTo>
                    <a:pt x="837" y="63"/>
                  </a:lnTo>
                  <a:lnTo>
                    <a:pt x="859" y="59"/>
                  </a:lnTo>
                  <a:lnTo>
                    <a:pt x="881" y="72"/>
                  </a:lnTo>
                  <a:lnTo>
                    <a:pt x="903" y="70"/>
                  </a:lnTo>
                  <a:lnTo>
                    <a:pt x="925" y="56"/>
                  </a:lnTo>
                  <a:lnTo>
                    <a:pt x="947" y="55"/>
                  </a:lnTo>
                  <a:lnTo>
                    <a:pt x="970" y="58"/>
                  </a:lnTo>
                  <a:lnTo>
                    <a:pt x="992" y="75"/>
                  </a:lnTo>
                  <a:lnTo>
                    <a:pt x="1014" y="76"/>
                  </a:lnTo>
                  <a:lnTo>
                    <a:pt x="1036" y="81"/>
                  </a:lnTo>
                  <a:lnTo>
                    <a:pt x="1058" y="77"/>
                  </a:lnTo>
                  <a:lnTo>
                    <a:pt x="1080" y="84"/>
                  </a:lnTo>
                  <a:lnTo>
                    <a:pt x="1102" y="77"/>
                  </a:lnTo>
                  <a:lnTo>
                    <a:pt x="1125" y="85"/>
                  </a:lnTo>
                  <a:lnTo>
                    <a:pt x="1147" y="79"/>
                  </a:lnTo>
                  <a:lnTo>
                    <a:pt x="1169" y="84"/>
                  </a:lnTo>
                  <a:lnTo>
                    <a:pt x="1191" y="80"/>
                  </a:lnTo>
                  <a:lnTo>
                    <a:pt x="1213" y="73"/>
                  </a:lnTo>
                  <a:lnTo>
                    <a:pt x="1235" y="70"/>
                  </a:lnTo>
                  <a:lnTo>
                    <a:pt x="1257" y="70"/>
                  </a:lnTo>
                  <a:lnTo>
                    <a:pt x="1279" y="69"/>
                  </a:lnTo>
                  <a:lnTo>
                    <a:pt x="1302" y="76"/>
                  </a:lnTo>
                  <a:lnTo>
                    <a:pt x="1324" y="61"/>
                  </a:lnTo>
                  <a:lnTo>
                    <a:pt x="1346" y="54"/>
                  </a:lnTo>
                  <a:lnTo>
                    <a:pt x="1368" y="55"/>
                  </a:lnTo>
                  <a:lnTo>
                    <a:pt x="1390" y="46"/>
                  </a:lnTo>
                  <a:lnTo>
                    <a:pt x="1412" y="54"/>
                  </a:lnTo>
                  <a:lnTo>
                    <a:pt x="1434" y="58"/>
                  </a:lnTo>
                  <a:lnTo>
                    <a:pt x="1457" y="63"/>
                  </a:lnTo>
                  <a:lnTo>
                    <a:pt x="1479" y="63"/>
                  </a:lnTo>
                  <a:lnTo>
                    <a:pt x="1501" y="62"/>
                  </a:lnTo>
                  <a:lnTo>
                    <a:pt x="1523" y="76"/>
                  </a:lnTo>
                  <a:lnTo>
                    <a:pt x="1545" y="67"/>
                  </a:lnTo>
                  <a:lnTo>
                    <a:pt x="1567" y="65"/>
                  </a:lnTo>
                  <a:lnTo>
                    <a:pt x="1589" y="59"/>
                  </a:lnTo>
                  <a:lnTo>
                    <a:pt x="1612" y="52"/>
                  </a:lnTo>
                  <a:lnTo>
                    <a:pt x="1634" y="52"/>
                  </a:lnTo>
                  <a:lnTo>
                    <a:pt x="1656" y="58"/>
                  </a:lnTo>
                  <a:lnTo>
                    <a:pt x="1678" y="46"/>
                  </a:lnTo>
                  <a:lnTo>
                    <a:pt x="1700" y="48"/>
                  </a:lnTo>
                  <a:lnTo>
                    <a:pt x="1722" y="49"/>
                  </a:lnTo>
                  <a:lnTo>
                    <a:pt x="1744" y="53"/>
                  </a:lnTo>
                  <a:lnTo>
                    <a:pt x="1767" y="63"/>
                  </a:lnTo>
                  <a:lnTo>
                    <a:pt x="1789" y="72"/>
                  </a:lnTo>
                  <a:lnTo>
                    <a:pt x="1811" y="81"/>
                  </a:lnTo>
                  <a:lnTo>
                    <a:pt x="1833" y="102"/>
                  </a:lnTo>
                  <a:lnTo>
                    <a:pt x="1855" y="125"/>
                  </a:lnTo>
                  <a:lnTo>
                    <a:pt x="1877" y="138"/>
                  </a:lnTo>
                  <a:lnTo>
                    <a:pt x="1899" y="147"/>
                  </a:lnTo>
                  <a:lnTo>
                    <a:pt x="1921" y="159"/>
                  </a:lnTo>
                  <a:lnTo>
                    <a:pt x="1944" y="149"/>
                  </a:lnTo>
                  <a:lnTo>
                    <a:pt x="1966" y="153"/>
                  </a:lnTo>
                  <a:lnTo>
                    <a:pt x="1988" y="131"/>
                  </a:lnTo>
                  <a:lnTo>
                    <a:pt x="2010" y="131"/>
                  </a:lnTo>
                  <a:lnTo>
                    <a:pt x="2032" y="105"/>
                  </a:lnTo>
                  <a:lnTo>
                    <a:pt x="2054" y="95"/>
                  </a:lnTo>
                  <a:lnTo>
                    <a:pt x="2076" y="85"/>
                  </a:lnTo>
                  <a:lnTo>
                    <a:pt x="2099" y="75"/>
                  </a:lnTo>
                  <a:lnTo>
                    <a:pt x="2121" y="57"/>
                  </a:lnTo>
                  <a:lnTo>
                    <a:pt x="2143" y="61"/>
                  </a:lnTo>
                  <a:lnTo>
                    <a:pt x="2165" y="41"/>
                  </a:lnTo>
                  <a:lnTo>
                    <a:pt x="2187" y="43"/>
                  </a:lnTo>
                  <a:lnTo>
                    <a:pt x="2209" y="35"/>
                  </a:lnTo>
                  <a:lnTo>
                    <a:pt x="2231" y="39"/>
                  </a:lnTo>
                  <a:lnTo>
                    <a:pt x="2254" y="36"/>
                  </a:lnTo>
                  <a:lnTo>
                    <a:pt x="2276" y="45"/>
                  </a:lnTo>
                  <a:lnTo>
                    <a:pt x="2298" y="19"/>
                  </a:lnTo>
                  <a:lnTo>
                    <a:pt x="2320" y="34"/>
                  </a:lnTo>
                  <a:lnTo>
                    <a:pt x="2342" y="37"/>
                  </a:lnTo>
                  <a:lnTo>
                    <a:pt x="2364" y="37"/>
                  </a:lnTo>
                  <a:lnTo>
                    <a:pt x="2386" y="57"/>
                  </a:lnTo>
                  <a:lnTo>
                    <a:pt x="2408" y="49"/>
                  </a:lnTo>
                  <a:lnTo>
                    <a:pt x="2431" y="57"/>
                  </a:lnTo>
                  <a:lnTo>
                    <a:pt x="2453" y="55"/>
                  </a:lnTo>
                  <a:lnTo>
                    <a:pt x="2475" y="53"/>
                  </a:lnTo>
                  <a:lnTo>
                    <a:pt x="2497" y="64"/>
                  </a:lnTo>
                  <a:lnTo>
                    <a:pt x="2519" y="55"/>
                  </a:lnTo>
                  <a:lnTo>
                    <a:pt x="2541" y="54"/>
                  </a:lnTo>
                  <a:lnTo>
                    <a:pt x="2563" y="53"/>
                  </a:lnTo>
                  <a:lnTo>
                    <a:pt x="2586" y="53"/>
                  </a:lnTo>
                  <a:lnTo>
                    <a:pt x="2608" y="44"/>
                  </a:lnTo>
                  <a:lnTo>
                    <a:pt x="2630" y="41"/>
                  </a:lnTo>
                  <a:lnTo>
                    <a:pt x="2652" y="48"/>
                  </a:lnTo>
                  <a:lnTo>
                    <a:pt x="2674" y="46"/>
                  </a:lnTo>
                  <a:lnTo>
                    <a:pt x="2696" y="45"/>
                  </a:lnTo>
                  <a:lnTo>
                    <a:pt x="2718" y="46"/>
                  </a:lnTo>
                  <a:lnTo>
                    <a:pt x="2741" y="33"/>
                  </a:lnTo>
                  <a:lnTo>
                    <a:pt x="2763" y="35"/>
                  </a:lnTo>
                  <a:lnTo>
                    <a:pt x="2785" y="42"/>
                  </a:lnTo>
                  <a:lnTo>
                    <a:pt x="2807" y="30"/>
                  </a:lnTo>
                  <a:lnTo>
                    <a:pt x="2829" y="28"/>
                  </a:lnTo>
                  <a:lnTo>
                    <a:pt x="2851" y="34"/>
                  </a:lnTo>
                  <a:lnTo>
                    <a:pt x="2873" y="29"/>
                  </a:lnTo>
                  <a:lnTo>
                    <a:pt x="2896" y="26"/>
                  </a:lnTo>
                  <a:lnTo>
                    <a:pt x="2918" y="29"/>
                  </a:lnTo>
                  <a:lnTo>
                    <a:pt x="2940" y="18"/>
                  </a:lnTo>
                  <a:lnTo>
                    <a:pt x="2962" y="24"/>
                  </a:lnTo>
                  <a:lnTo>
                    <a:pt x="2984" y="24"/>
                  </a:lnTo>
                  <a:lnTo>
                    <a:pt x="3006" y="31"/>
                  </a:lnTo>
                  <a:lnTo>
                    <a:pt x="3028" y="27"/>
                  </a:lnTo>
                  <a:lnTo>
                    <a:pt x="3050" y="30"/>
                  </a:lnTo>
                  <a:lnTo>
                    <a:pt x="3073" y="22"/>
                  </a:lnTo>
                  <a:lnTo>
                    <a:pt x="3095" y="21"/>
                  </a:lnTo>
                  <a:lnTo>
                    <a:pt x="3117" y="19"/>
                  </a:lnTo>
                  <a:lnTo>
                    <a:pt x="3139" y="19"/>
                  </a:lnTo>
                  <a:lnTo>
                    <a:pt x="3161" y="24"/>
                  </a:lnTo>
                  <a:lnTo>
                    <a:pt x="3183" y="20"/>
                  </a:lnTo>
                  <a:lnTo>
                    <a:pt x="3205" y="14"/>
                  </a:lnTo>
                  <a:lnTo>
                    <a:pt x="3228" y="22"/>
                  </a:lnTo>
                  <a:lnTo>
                    <a:pt x="3250" y="24"/>
                  </a:lnTo>
                  <a:lnTo>
                    <a:pt x="3272" y="18"/>
                  </a:lnTo>
                  <a:lnTo>
                    <a:pt x="3294" y="21"/>
                  </a:lnTo>
                  <a:lnTo>
                    <a:pt x="3316" y="21"/>
                  </a:lnTo>
                  <a:lnTo>
                    <a:pt x="3338" y="24"/>
                  </a:lnTo>
                  <a:lnTo>
                    <a:pt x="3360" y="27"/>
                  </a:lnTo>
                  <a:lnTo>
                    <a:pt x="3383" y="26"/>
                  </a:lnTo>
                  <a:lnTo>
                    <a:pt x="3405" y="24"/>
                  </a:lnTo>
                  <a:lnTo>
                    <a:pt x="3427" y="24"/>
                  </a:lnTo>
                  <a:lnTo>
                    <a:pt x="3449" y="25"/>
                  </a:lnTo>
                  <a:lnTo>
                    <a:pt x="3471" y="28"/>
                  </a:lnTo>
                  <a:lnTo>
                    <a:pt x="3493" y="30"/>
                  </a:lnTo>
                  <a:lnTo>
                    <a:pt x="3515" y="31"/>
                  </a:lnTo>
                  <a:lnTo>
                    <a:pt x="3537" y="28"/>
                  </a:lnTo>
                  <a:lnTo>
                    <a:pt x="3560" y="33"/>
                  </a:lnTo>
                  <a:lnTo>
                    <a:pt x="3582" y="37"/>
                  </a:lnTo>
                  <a:lnTo>
                    <a:pt x="3604" y="25"/>
                  </a:lnTo>
                  <a:lnTo>
                    <a:pt x="3626" y="31"/>
                  </a:lnTo>
                  <a:lnTo>
                    <a:pt x="3648" y="20"/>
                  </a:lnTo>
                  <a:lnTo>
                    <a:pt x="3670" y="16"/>
                  </a:lnTo>
                  <a:lnTo>
                    <a:pt x="3692" y="20"/>
                  </a:lnTo>
                  <a:lnTo>
                    <a:pt x="3715" y="23"/>
                  </a:lnTo>
                  <a:lnTo>
                    <a:pt x="3737" y="15"/>
                  </a:lnTo>
                  <a:lnTo>
                    <a:pt x="3759" y="18"/>
                  </a:lnTo>
                  <a:lnTo>
                    <a:pt x="3781" y="18"/>
                  </a:lnTo>
                  <a:lnTo>
                    <a:pt x="3803" y="20"/>
                  </a:lnTo>
                  <a:lnTo>
                    <a:pt x="3825" y="18"/>
                  </a:lnTo>
                  <a:lnTo>
                    <a:pt x="3847" y="14"/>
                  </a:lnTo>
                  <a:lnTo>
                    <a:pt x="3870" y="13"/>
                  </a:lnTo>
                  <a:lnTo>
                    <a:pt x="3892" y="14"/>
                  </a:lnTo>
                  <a:lnTo>
                    <a:pt x="3914" y="13"/>
                  </a:lnTo>
                  <a:lnTo>
                    <a:pt x="3936" y="11"/>
                  </a:lnTo>
                  <a:lnTo>
                    <a:pt x="3958" y="16"/>
                  </a:lnTo>
                  <a:lnTo>
                    <a:pt x="3980" y="12"/>
                  </a:lnTo>
                  <a:lnTo>
                    <a:pt x="4002" y="14"/>
                  </a:lnTo>
                  <a:lnTo>
                    <a:pt x="4025" y="14"/>
                  </a:lnTo>
                  <a:lnTo>
                    <a:pt x="4047" y="13"/>
                  </a:lnTo>
                  <a:lnTo>
                    <a:pt x="4069" y="11"/>
                  </a:lnTo>
                  <a:lnTo>
                    <a:pt x="4091" y="9"/>
                  </a:lnTo>
                  <a:lnTo>
                    <a:pt x="4113" y="21"/>
                  </a:lnTo>
                  <a:lnTo>
                    <a:pt x="4135" y="16"/>
                  </a:lnTo>
                  <a:lnTo>
                    <a:pt x="4157" y="19"/>
                  </a:lnTo>
                  <a:lnTo>
                    <a:pt x="4179" y="26"/>
                  </a:lnTo>
                  <a:lnTo>
                    <a:pt x="4202" y="27"/>
                  </a:lnTo>
                  <a:lnTo>
                    <a:pt x="4224" y="32"/>
                  </a:lnTo>
                  <a:lnTo>
                    <a:pt x="4246" y="39"/>
                  </a:lnTo>
                  <a:lnTo>
                    <a:pt x="4268" y="38"/>
                  </a:lnTo>
                  <a:lnTo>
                    <a:pt x="4290" y="44"/>
                  </a:lnTo>
                  <a:lnTo>
                    <a:pt x="4312" y="39"/>
                  </a:lnTo>
                  <a:lnTo>
                    <a:pt x="4334" y="50"/>
                  </a:lnTo>
                  <a:lnTo>
                    <a:pt x="4357" y="35"/>
                  </a:lnTo>
                  <a:lnTo>
                    <a:pt x="4379" y="45"/>
                  </a:lnTo>
                  <a:lnTo>
                    <a:pt x="4401" y="29"/>
                  </a:lnTo>
                  <a:lnTo>
                    <a:pt x="4423" y="28"/>
                  </a:lnTo>
                  <a:lnTo>
                    <a:pt x="4445" y="26"/>
                  </a:lnTo>
                  <a:lnTo>
                    <a:pt x="4467" y="25"/>
                  </a:lnTo>
                  <a:lnTo>
                    <a:pt x="4489" y="19"/>
                  </a:lnTo>
                  <a:lnTo>
                    <a:pt x="4512" y="14"/>
                  </a:lnTo>
                  <a:lnTo>
                    <a:pt x="4534" y="14"/>
                  </a:lnTo>
                  <a:lnTo>
                    <a:pt x="4556" y="17"/>
                  </a:lnTo>
                  <a:lnTo>
                    <a:pt x="4578" y="15"/>
                  </a:lnTo>
                  <a:lnTo>
                    <a:pt x="4600" y="12"/>
                  </a:lnTo>
                  <a:lnTo>
                    <a:pt x="4622" y="16"/>
                  </a:lnTo>
                  <a:lnTo>
                    <a:pt x="4644" y="10"/>
                  </a:lnTo>
                  <a:lnTo>
                    <a:pt x="4667" y="14"/>
                  </a:lnTo>
                  <a:lnTo>
                    <a:pt x="4689" y="6"/>
                  </a:lnTo>
                  <a:lnTo>
                    <a:pt x="4711" y="12"/>
                  </a:lnTo>
                  <a:lnTo>
                    <a:pt x="4733" y="5"/>
                  </a:lnTo>
                  <a:lnTo>
                    <a:pt x="4755" y="10"/>
                  </a:lnTo>
                  <a:lnTo>
                    <a:pt x="4777" y="13"/>
                  </a:lnTo>
                  <a:lnTo>
                    <a:pt x="4799" y="10"/>
                  </a:lnTo>
                  <a:lnTo>
                    <a:pt x="4821" y="13"/>
                  </a:lnTo>
                  <a:lnTo>
                    <a:pt x="4844" y="9"/>
                  </a:lnTo>
                  <a:lnTo>
                    <a:pt x="4866" y="8"/>
                  </a:lnTo>
                  <a:lnTo>
                    <a:pt x="4888" y="16"/>
                  </a:lnTo>
                  <a:lnTo>
                    <a:pt x="4910" y="16"/>
                  </a:lnTo>
                  <a:lnTo>
                    <a:pt x="4932" y="21"/>
                  </a:lnTo>
                  <a:lnTo>
                    <a:pt x="4954" y="17"/>
                  </a:lnTo>
                  <a:lnTo>
                    <a:pt x="4976" y="17"/>
                  </a:lnTo>
                  <a:lnTo>
                    <a:pt x="4999" y="3"/>
                  </a:lnTo>
                  <a:lnTo>
                    <a:pt x="5021" y="12"/>
                  </a:lnTo>
                  <a:lnTo>
                    <a:pt x="5043" y="9"/>
                  </a:lnTo>
                  <a:lnTo>
                    <a:pt x="5065" y="19"/>
                  </a:lnTo>
                  <a:lnTo>
                    <a:pt x="5087" y="16"/>
                  </a:lnTo>
                  <a:lnTo>
                    <a:pt x="5109" y="12"/>
                  </a:lnTo>
                  <a:lnTo>
                    <a:pt x="5131" y="19"/>
                  </a:lnTo>
                  <a:lnTo>
                    <a:pt x="5154" y="20"/>
                  </a:lnTo>
                  <a:lnTo>
                    <a:pt x="5176" y="30"/>
                  </a:lnTo>
                  <a:lnTo>
                    <a:pt x="5198" y="36"/>
                  </a:lnTo>
                  <a:lnTo>
                    <a:pt x="5220" y="26"/>
                  </a:lnTo>
                  <a:lnTo>
                    <a:pt x="5242" y="35"/>
                  </a:lnTo>
                  <a:lnTo>
                    <a:pt x="5264" y="28"/>
                  </a:lnTo>
                  <a:lnTo>
                    <a:pt x="5286" y="28"/>
                  </a:lnTo>
                  <a:lnTo>
                    <a:pt x="5308" y="38"/>
                  </a:lnTo>
                  <a:lnTo>
                    <a:pt x="5331" y="26"/>
                  </a:lnTo>
                  <a:lnTo>
                    <a:pt x="5353" y="19"/>
                  </a:lnTo>
                  <a:lnTo>
                    <a:pt x="5375" y="24"/>
                  </a:lnTo>
                  <a:lnTo>
                    <a:pt x="5397" y="18"/>
                  </a:lnTo>
                  <a:lnTo>
                    <a:pt x="5419" y="16"/>
                  </a:lnTo>
                  <a:lnTo>
                    <a:pt x="5441" y="32"/>
                  </a:lnTo>
                  <a:lnTo>
                    <a:pt x="5463" y="15"/>
                  </a:lnTo>
                  <a:lnTo>
                    <a:pt x="5486" y="14"/>
                  </a:lnTo>
                  <a:lnTo>
                    <a:pt x="5508" y="16"/>
                  </a:lnTo>
                  <a:lnTo>
                    <a:pt x="5530" y="16"/>
                  </a:lnTo>
                  <a:lnTo>
                    <a:pt x="5552" y="20"/>
                  </a:lnTo>
                  <a:lnTo>
                    <a:pt x="5574" y="17"/>
                  </a:lnTo>
                  <a:lnTo>
                    <a:pt x="5596" y="17"/>
                  </a:lnTo>
                  <a:lnTo>
                    <a:pt x="5618" y="10"/>
                  </a:lnTo>
                  <a:lnTo>
                    <a:pt x="5641" y="11"/>
                  </a:lnTo>
                  <a:lnTo>
                    <a:pt x="5663" y="16"/>
                  </a:lnTo>
                  <a:lnTo>
                    <a:pt x="5685" y="7"/>
                  </a:lnTo>
                  <a:lnTo>
                    <a:pt x="5707" y="12"/>
                  </a:lnTo>
                  <a:lnTo>
                    <a:pt x="5729" y="16"/>
                  </a:lnTo>
                  <a:lnTo>
                    <a:pt x="5751" y="9"/>
                  </a:lnTo>
                  <a:lnTo>
                    <a:pt x="5773" y="18"/>
                  </a:lnTo>
                  <a:lnTo>
                    <a:pt x="5796" y="7"/>
                  </a:lnTo>
                  <a:lnTo>
                    <a:pt x="5818" y="4"/>
                  </a:lnTo>
                  <a:lnTo>
                    <a:pt x="5840" y="8"/>
                  </a:lnTo>
                  <a:lnTo>
                    <a:pt x="5862" y="9"/>
                  </a:lnTo>
                  <a:lnTo>
                    <a:pt x="5884" y="19"/>
                  </a:lnTo>
                  <a:lnTo>
                    <a:pt x="5906" y="11"/>
                  </a:lnTo>
                  <a:lnTo>
                    <a:pt x="5928" y="10"/>
                  </a:lnTo>
                  <a:lnTo>
                    <a:pt x="5950" y="14"/>
                  </a:lnTo>
                  <a:lnTo>
                    <a:pt x="5973" y="5"/>
                  </a:lnTo>
                  <a:lnTo>
                    <a:pt x="5995" y="17"/>
                  </a:lnTo>
                  <a:lnTo>
                    <a:pt x="6017" y="10"/>
                  </a:lnTo>
                  <a:lnTo>
                    <a:pt x="6039" y="10"/>
                  </a:lnTo>
                  <a:lnTo>
                    <a:pt x="6061" y="10"/>
                  </a:lnTo>
                  <a:lnTo>
                    <a:pt x="6083" y="5"/>
                  </a:lnTo>
                  <a:lnTo>
                    <a:pt x="6105" y="9"/>
                  </a:lnTo>
                  <a:lnTo>
                    <a:pt x="6128" y="17"/>
                  </a:lnTo>
                  <a:lnTo>
                    <a:pt x="6150" y="14"/>
                  </a:lnTo>
                  <a:lnTo>
                    <a:pt x="6172" y="7"/>
                  </a:lnTo>
                  <a:lnTo>
                    <a:pt x="6194" y="10"/>
                  </a:lnTo>
                  <a:lnTo>
                    <a:pt x="6216" y="9"/>
                  </a:lnTo>
                  <a:lnTo>
                    <a:pt x="6238" y="0"/>
                  </a:lnTo>
                  <a:lnTo>
                    <a:pt x="6260" y="6"/>
                  </a:lnTo>
                  <a:lnTo>
                    <a:pt x="6283" y="11"/>
                  </a:lnTo>
                  <a:lnTo>
                    <a:pt x="6305" y="12"/>
                  </a:lnTo>
                  <a:lnTo>
                    <a:pt x="6327" y="7"/>
                  </a:lnTo>
                  <a:lnTo>
                    <a:pt x="6349" y="7"/>
                  </a:lnTo>
                  <a:lnTo>
                    <a:pt x="6371" y="8"/>
                  </a:lnTo>
                  <a:lnTo>
                    <a:pt x="6393" y="8"/>
                  </a:lnTo>
                  <a:lnTo>
                    <a:pt x="6415" y="12"/>
                  </a:lnTo>
                  <a:lnTo>
                    <a:pt x="6437" y="9"/>
                  </a:lnTo>
                  <a:lnTo>
                    <a:pt x="6460" y="4"/>
                  </a:lnTo>
                  <a:lnTo>
                    <a:pt x="6482" y="6"/>
                  </a:lnTo>
                  <a:lnTo>
                    <a:pt x="6504" y="7"/>
                  </a:lnTo>
                  <a:lnTo>
                    <a:pt x="6526" y="9"/>
                  </a:lnTo>
                  <a:lnTo>
                    <a:pt x="6548" y="12"/>
                  </a:lnTo>
                  <a:lnTo>
                    <a:pt x="6570" y="5"/>
                  </a:lnTo>
                  <a:lnTo>
                    <a:pt x="6592" y="15"/>
                  </a:lnTo>
                  <a:lnTo>
                    <a:pt x="6615" y="6"/>
                  </a:lnTo>
                  <a:lnTo>
                    <a:pt x="6637" y="12"/>
                  </a:lnTo>
                  <a:lnTo>
                    <a:pt x="6659" y="6"/>
                  </a:lnTo>
                  <a:lnTo>
                    <a:pt x="6681" y="8"/>
                  </a:lnTo>
                  <a:lnTo>
                    <a:pt x="6703" y="13"/>
                  </a:lnTo>
                  <a:lnTo>
                    <a:pt x="6725" y="13"/>
                  </a:lnTo>
                  <a:lnTo>
                    <a:pt x="6747" y="9"/>
                  </a:lnTo>
                  <a:lnTo>
                    <a:pt x="6770" y="3"/>
                  </a:lnTo>
                  <a:lnTo>
                    <a:pt x="6792" y="3"/>
                  </a:lnTo>
                  <a:lnTo>
                    <a:pt x="6814" y="12"/>
                  </a:lnTo>
                  <a:lnTo>
                    <a:pt x="6836" y="7"/>
                  </a:lnTo>
                  <a:lnTo>
                    <a:pt x="6858" y="12"/>
                  </a:lnTo>
                  <a:lnTo>
                    <a:pt x="6880" y="12"/>
                  </a:lnTo>
                  <a:lnTo>
                    <a:pt x="6902" y="9"/>
                  </a:lnTo>
                  <a:lnTo>
                    <a:pt x="6925" y="6"/>
                  </a:lnTo>
                  <a:lnTo>
                    <a:pt x="6947" y="10"/>
                  </a:lnTo>
                  <a:lnTo>
                    <a:pt x="6969" y="6"/>
                  </a:lnTo>
                  <a:lnTo>
                    <a:pt x="6991" y="8"/>
                  </a:lnTo>
                  <a:lnTo>
                    <a:pt x="7013" y="14"/>
                  </a:lnTo>
                  <a:lnTo>
                    <a:pt x="7035" y="13"/>
                  </a:lnTo>
                  <a:lnTo>
                    <a:pt x="7057" y="11"/>
                  </a:lnTo>
                  <a:lnTo>
                    <a:pt x="7079" y="12"/>
                  </a:lnTo>
                  <a:lnTo>
                    <a:pt x="7102" y="15"/>
                  </a:lnTo>
                  <a:lnTo>
                    <a:pt x="7124" y="5"/>
                  </a:lnTo>
                  <a:lnTo>
                    <a:pt x="7146" y="8"/>
                  </a:lnTo>
                  <a:lnTo>
                    <a:pt x="7168" y="11"/>
                  </a:lnTo>
                  <a:lnTo>
                    <a:pt x="7190" y="11"/>
                  </a:lnTo>
                  <a:lnTo>
                    <a:pt x="7212" y="8"/>
                  </a:lnTo>
                  <a:lnTo>
                    <a:pt x="7234" y="5"/>
                  </a:lnTo>
                  <a:lnTo>
                    <a:pt x="7257" y="12"/>
                  </a:lnTo>
                  <a:lnTo>
                    <a:pt x="7279" y="12"/>
                  </a:lnTo>
                  <a:lnTo>
                    <a:pt x="7301" y="7"/>
                  </a:lnTo>
                  <a:lnTo>
                    <a:pt x="7323" y="9"/>
                  </a:lnTo>
                  <a:lnTo>
                    <a:pt x="7345" y="15"/>
                  </a:lnTo>
                  <a:lnTo>
                    <a:pt x="7367" y="10"/>
                  </a:lnTo>
                  <a:lnTo>
                    <a:pt x="7389" y="4"/>
                  </a:lnTo>
                  <a:lnTo>
                    <a:pt x="7412" y="13"/>
                  </a:lnTo>
                  <a:lnTo>
                    <a:pt x="7434" y="10"/>
                  </a:lnTo>
                  <a:lnTo>
                    <a:pt x="7456" y="1"/>
                  </a:lnTo>
                  <a:lnTo>
                    <a:pt x="7478" y="10"/>
                  </a:lnTo>
                  <a:lnTo>
                    <a:pt x="7500" y="16"/>
                  </a:lnTo>
                  <a:lnTo>
                    <a:pt x="7510" y="1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7" name="TextBox 2578">
              <a:extLst>
                <a:ext uri="{FF2B5EF4-FFF2-40B4-BE49-F238E27FC236}">
                  <a16:creationId xmlns:a16="http://schemas.microsoft.com/office/drawing/2014/main" id="{774A18B3-10A0-90EC-7396-9F1232165B91}"/>
                </a:ext>
              </a:extLst>
            </p:cNvPr>
            <p:cNvSpPr txBox="1"/>
            <p:nvPr/>
          </p:nvSpPr>
          <p:spPr>
            <a:xfrm rot="16200000">
              <a:off x="2513016" y="2907488"/>
              <a:ext cx="2438699" cy="956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Detector response</a:t>
              </a:r>
            </a:p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(TIC x 100,000)</a:t>
              </a:r>
            </a:p>
          </p:txBody>
        </p:sp>
        <p:sp>
          <p:nvSpPr>
            <p:cNvPr id="358" name="TextBox 2579">
              <a:extLst>
                <a:ext uri="{FF2B5EF4-FFF2-40B4-BE49-F238E27FC236}">
                  <a16:creationId xmlns:a16="http://schemas.microsoft.com/office/drawing/2014/main" id="{AB019576-FBDB-722F-6DE5-013BB70787D0}"/>
                </a:ext>
              </a:extLst>
            </p:cNvPr>
            <p:cNvSpPr txBox="1"/>
            <p:nvPr/>
          </p:nvSpPr>
          <p:spPr>
            <a:xfrm>
              <a:off x="4538697" y="4671373"/>
              <a:ext cx="3789338" cy="411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Retention time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(min)</a:t>
              </a:r>
            </a:p>
          </p:txBody>
        </p:sp>
      </p:grpSp>
      <p:sp>
        <p:nvSpPr>
          <p:cNvPr id="548" name="TextBox 628">
            <a:extLst>
              <a:ext uri="{FF2B5EF4-FFF2-40B4-BE49-F238E27FC236}">
                <a16:creationId xmlns:a16="http://schemas.microsoft.com/office/drawing/2014/main" id="{671427F1-1EC9-95F5-9450-BF9F376A7DD6}"/>
              </a:ext>
            </a:extLst>
          </p:cNvPr>
          <p:cNvSpPr txBox="1"/>
          <p:nvPr/>
        </p:nvSpPr>
        <p:spPr>
          <a:xfrm>
            <a:off x="887058" y="3916208"/>
            <a:ext cx="1693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Monoterpene products – substrate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GPP</a:t>
            </a:r>
          </a:p>
        </p:txBody>
      </p:sp>
      <p:sp>
        <p:nvSpPr>
          <p:cNvPr id="549" name="TextBox 628">
            <a:extLst>
              <a:ext uri="{FF2B5EF4-FFF2-40B4-BE49-F238E27FC236}">
                <a16:creationId xmlns:a16="http://schemas.microsoft.com/office/drawing/2014/main" id="{9A98C5DE-6D49-9014-341D-02EADBAC11AE}"/>
              </a:ext>
            </a:extLst>
          </p:cNvPr>
          <p:cNvSpPr txBox="1"/>
          <p:nvPr/>
        </p:nvSpPr>
        <p:spPr>
          <a:xfrm>
            <a:off x="2650769" y="3916207"/>
            <a:ext cx="1878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Sesquiterpene products – substrate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E,E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)-FPP</a:t>
            </a:r>
          </a:p>
        </p:txBody>
      </p:sp>
      <p:sp>
        <p:nvSpPr>
          <p:cNvPr id="550" name="TextBox 628">
            <a:extLst>
              <a:ext uri="{FF2B5EF4-FFF2-40B4-BE49-F238E27FC236}">
                <a16:creationId xmlns:a16="http://schemas.microsoft.com/office/drawing/2014/main" id="{C4251D12-08CE-AC54-869B-D6DC2B35F1DC}"/>
              </a:ext>
            </a:extLst>
          </p:cNvPr>
          <p:cNvSpPr txBox="1"/>
          <p:nvPr/>
        </p:nvSpPr>
        <p:spPr>
          <a:xfrm>
            <a:off x="4546490" y="3916205"/>
            <a:ext cx="1915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Diterpene products – substrate (</a:t>
            </a:r>
            <a:r>
              <a:rPr lang="en-US" sz="800" b="1" i="1" cap="all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b="1" i="1" cap="all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b="1" i="1" cap="all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)-G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GPP</a:t>
            </a:r>
          </a:p>
        </p:txBody>
      </p:sp>
    </p:spTree>
    <p:extLst>
      <p:ext uri="{BB962C8B-B14F-4D97-AF65-F5344CB8AC3E}">
        <p14:creationId xmlns:p14="http://schemas.microsoft.com/office/powerpoint/2010/main" val="128883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0" name="Gruppieren 1039">
            <a:extLst>
              <a:ext uri="{FF2B5EF4-FFF2-40B4-BE49-F238E27FC236}">
                <a16:creationId xmlns:a16="http://schemas.microsoft.com/office/drawing/2014/main" id="{5A722D0C-A762-17FC-7160-F638240BC641}"/>
              </a:ext>
            </a:extLst>
          </p:cNvPr>
          <p:cNvGrpSpPr/>
          <p:nvPr/>
        </p:nvGrpSpPr>
        <p:grpSpPr>
          <a:xfrm>
            <a:off x="483283" y="2226786"/>
            <a:ext cx="5891434" cy="3906567"/>
            <a:chOff x="426983" y="1608477"/>
            <a:chExt cx="5891434" cy="3906567"/>
          </a:xfrm>
        </p:grpSpPr>
        <p:grpSp>
          <p:nvGrpSpPr>
            <p:cNvPr id="2" name="Gruppieren 1">
              <a:extLst>
                <a:ext uri="{FF2B5EF4-FFF2-40B4-BE49-F238E27FC236}">
                  <a16:creationId xmlns:a16="http://schemas.microsoft.com/office/drawing/2014/main" id="{0E586B6C-33CC-1C34-6D91-0ABD38363C99}"/>
                </a:ext>
              </a:extLst>
            </p:cNvPr>
            <p:cNvGrpSpPr/>
            <p:nvPr/>
          </p:nvGrpSpPr>
          <p:grpSpPr>
            <a:xfrm>
              <a:off x="623326" y="3043039"/>
              <a:ext cx="1843894" cy="1611075"/>
              <a:chOff x="3916719" y="2040789"/>
              <a:chExt cx="5239982" cy="3018743"/>
            </a:xfrm>
          </p:grpSpPr>
          <p:sp>
            <p:nvSpPr>
              <p:cNvPr id="3" name="Line 5">
                <a:extLst>
                  <a:ext uri="{FF2B5EF4-FFF2-40B4-BE49-F238E27FC236}">
                    <a16:creationId xmlns:a16="http://schemas.microsoft.com/office/drawing/2014/main" id="{0A0D0683-BC93-7752-7320-BE6527B157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7938" y="4414838"/>
                <a:ext cx="40687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" name="Line 6">
                <a:extLst>
                  <a:ext uri="{FF2B5EF4-FFF2-40B4-BE49-F238E27FC236}">
                    <a16:creationId xmlns:a16="http://schemas.microsoft.com/office/drawing/2014/main" id="{252FA821-36D7-7079-95BA-E5D9FC32F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9428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" name="Line 7">
                <a:extLst>
                  <a:ext uri="{FF2B5EF4-FFF2-40B4-BE49-F238E27FC236}">
                    <a16:creationId xmlns:a16="http://schemas.microsoft.com/office/drawing/2014/main" id="{E0296BB5-095F-4890-528E-C6D2B3EF2E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752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" name="Line 8">
                <a:extLst>
                  <a:ext uri="{FF2B5EF4-FFF2-40B4-BE49-F238E27FC236}">
                    <a16:creationId xmlns:a16="http://schemas.microsoft.com/office/drawing/2014/main" id="{742365FC-F1E6-B84C-8A2D-FC74BC658A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562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" name="Line 9">
                <a:extLst>
                  <a:ext uri="{FF2B5EF4-FFF2-40B4-BE49-F238E27FC236}">
                    <a16:creationId xmlns:a16="http://schemas.microsoft.com/office/drawing/2014/main" id="{19C4D882-4F97-EC55-F456-2B1D3A0368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3876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" name="Line 10">
                <a:extLst>
                  <a:ext uri="{FF2B5EF4-FFF2-40B4-BE49-F238E27FC236}">
                    <a16:creationId xmlns:a16="http://schemas.microsoft.com/office/drawing/2014/main" id="{B4759ABE-D3B8-9467-D98C-7F5FD4B9E2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1972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" name="Line 11">
                <a:extLst>
                  <a:ext uri="{FF2B5EF4-FFF2-40B4-BE49-F238E27FC236}">
                    <a16:creationId xmlns:a16="http://schemas.microsoft.com/office/drawing/2014/main" id="{211FC587-6990-0488-CC4B-81D1E4C5EF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068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" name="Line 12">
                <a:extLst>
                  <a:ext uri="{FF2B5EF4-FFF2-40B4-BE49-F238E27FC236}">
                    <a16:creationId xmlns:a16="http://schemas.microsoft.com/office/drawing/2014/main" id="{DE6F67A1-0E4D-516D-7F91-9F0A3983F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816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" name="Line 13">
                <a:extLst>
                  <a:ext uri="{FF2B5EF4-FFF2-40B4-BE49-F238E27FC236}">
                    <a16:creationId xmlns:a16="http://schemas.microsoft.com/office/drawing/2014/main" id="{91B99D43-58D0-AAAB-E611-3B403CAC3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626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" name="Line 14">
                <a:extLst>
                  <a:ext uri="{FF2B5EF4-FFF2-40B4-BE49-F238E27FC236}">
                    <a16:creationId xmlns:a16="http://schemas.microsoft.com/office/drawing/2014/main" id="{C594EF5E-4071-FFE8-F4D5-B41C6C721B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4357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" name="Line 15">
                <a:extLst>
                  <a:ext uri="{FF2B5EF4-FFF2-40B4-BE49-F238E27FC236}">
                    <a16:creationId xmlns:a16="http://schemas.microsoft.com/office/drawing/2014/main" id="{6A4C9962-3727-4649-A951-EFEC93E899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2612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" name="Line 16">
                <a:extLst>
                  <a:ext uri="{FF2B5EF4-FFF2-40B4-BE49-F238E27FC236}">
                    <a16:creationId xmlns:a16="http://schemas.microsoft.com/office/drawing/2014/main" id="{18B8E020-F4B5-3635-4E81-B08A5F2D4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0708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" name="Line 17">
                <a:extLst>
                  <a:ext uri="{FF2B5EF4-FFF2-40B4-BE49-F238E27FC236}">
                    <a16:creationId xmlns:a16="http://schemas.microsoft.com/office/drawing/2014/main" id="{11A36168-D3E5-A5B8-7E7A-0B4F42A09B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880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" name="Line 18">
                <a:extLst>
                  <a:ext uri="{FF2B5EF4-FFF2-40B4-BE49-F238E27FC236}">
                    <a16:creationId xmlns:a16="http://schemas.microsoft.com/office/drawing/2014/main" id="{124DE2DF-A28E-3D93-7BDA-A9E799F64F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690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" name="Line 19">
                <a:extLst>
                  <a:ext uri="{FF2B5EF4-FFF2-40B4-BE49-F238E27FC236}">
                    <a16:creationId xmlns:a16="http://schemas.microsoft.com/office/drawing/2014/main" id="{82D75983-8F0B-3917-5D54-A9EEB53EB2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4997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Line 20">
                <a:extLst>
                  <a:ext uri="{FF2B5EF4-FFF2-40B4-BE49-F238E27FC236}">
                    <a16:creationId xmlns:a16="http://schemas.microsoft.com/office/drawing/2014/main" id="{8E3EFC81-874D-0263-D9A5-34347E4498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3093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" name="Line 21">
                <a:extLst>
                  <a:ext uri="{FF2B5EF4-FFF2-40B4-BE49-F238E27FC236}">
                    <a16:creationId xmlns:a16="http://schemas.microsoft.com/office/drawing/2014/main" id="{D2CC3DCA-5DF4-F635-BDF8-EBCC424771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1190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" name="Line 22">
                <a:extLst>
                  <a:ext uri="{FF2B5EF4-FFF2-40B4-BE49-F238E27FC236}">
                    <a16:creationId xmlns:a16="http://schemas.microsoft.com/office/drawing/2014/main" id="{8D88A739-19FA-EF09-95AE-F94EEEB51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944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" name="Line 23">
                <a:extLst>
                  <a:ext uri="{FF2B5EF4-FFF2-40B4-BE49-F238E27FC236}">
                    <a16:creationId xmlns:a16="http://schemas.microsoft.com/office/drawing/2014/main" id="{CCEB7075-5D45-3B3D-CF62-816E2F1D92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754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" name="Line 24">
                <a:extLst>
                  <a:ext uri="{FF2B5EF4-FFF2-40B4-BE49-F238E27FC236}">
                    <a16:creationId xmlns:a16="http://schemas.microsoft.com/office/drawing/2014/main" id="{E20B7437-3C87-0AF0-E737-396561D3D8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5637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Line 25">
                <a:extLst>
                  <a:ext uri="{FF2B5EF4-FFF2-40B4-BE49-F238E27FC236}">
                    <a16:creationId xmlns:a16="http://schemas.microsoft.com/office/drawing/2014/main" id="{93CFA20E-B366-4BD9-B762-BF0282B51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3733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" name="Line 26">
                <a:extLst>
                  <a:ext uri="{FF2B5EF4-FFF2-40B4-BE49-F238E27FC236}">
                    <a16:creationId xmlns:a16="http://schemas.microsoft.com/office/drawing/2014/main" id="{FCEE389D-5833-5D9C-A25B-4A2AAE4BCF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1830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Line 27">
                <a:extLst>
                  <a:ext uri="{FF2B5EF4-FFF2-40B4-BE49-F238E27FC236}">
                    <a16:creationId xmlns:a16="http://schemas.microsoft.com/office/drawing/2014/main" id="{4687A893-C3D7-AFCA-ECDB-B8D121BD18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9926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" name="Line 28">
                <a:extLst>
                  <a:ext uri="{FF2B5EF4-FFF2-40B4-BE49-F238E27FC236}">
                    <a16:creationId xmlns:a16="http://schemas.microsoft.com/office/drawing/2014/main" id="{2A37EA42-AFEF-8399-359F-B30F49E9D9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818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Line 29">
                <a:extLst>
                  <a:ext uri="{FF2B5EF4-FFF2-40B4-BE49-F238E27FC236}">
                    <a16:creationId xmlns:a16="http://schemas.microsoft.com/office/drawing/2014/main" id="{9CFC2E6D-45BA-7809-0D21-2AB7B2567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277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" name="Line 30">
                <a:extLst>
                  <a:ext uri="{FF2B5EF4-FFF2-40B4-BE49-F238E27FC236}">
                    <a16:creationId xmlns:a16="http://schemas.microsoft.com/office/drawing/2014/main" id="{3291B43B-3FF4-59A9-289E-0BE0E08759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4373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Line 31">
                <a:extLst>
                  <a:ext uri="{FF2B5EF4-FFF2-40B4-BE49-F238E27FC236}">
                    <a16:creationId xmlns:a16="http://schemas.microsoft.com/office/drawing/2014/main" id="{11D1A0E2-00D9-AAAF-C758-4EF24F8599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2470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Line 32">
                <a:extLst>
                  <a:ext uri="{FF2B5EF4-FFF2-40B4-BE49-F238E27FC236}">
                    <a16:creationId xmlns:a16="http://schemas.microsoft.com/office/drawing/2014/main" id="{363A446F-87B0-5BC2-EA39-DE1E3544BA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0566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Line 33">
                <a:extLst>
                  <a:ext uri="{FF2B5EF4-FFF2-40B4-BE49-F238E27FC236}">
                    <a16:creationId xmlns:a16="http://schemas.microsoft.com/office/drawing/2014/main" id="{4E1F2FAC-0510-939C-7748-DEA029ABC8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662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" name="Line 34">
                <a:extLst>
                  <a:ext uri="{FF2B5EF4-FFF2-40B4-BE49-F238E27FC236}">
                    <a16:creationId xmlns:a16="http://schemas.microsoft.com/office/drawing/2014/main" id="{47A2A7BA-05E4-8D1A-CA82-3C55C7433D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917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" name="Line 35">
                <a:extLst>
                  <a:ext uri="{FF2B5EF4-FFF2-40B4-BE49-F238E27FC236}">
                    <a16:creationId xmlns:a16="http://schemas.microsoft.com/office/drawing/2014/main" id="{19062ED5-79D6-A0EA-9793-867ECA8E59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013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" name="Line 36">
                <a:extLst>
                  <a:ext uri="{FF2B5EF4-FFF2-40B4-BE49-F238E27FC236}">
                    <a16:creationId xmlns:a16="http://schemas.microsoft.com/office/drawing/2014/main" id="{42ACF77F-228D-B7A2-141F-B257813EB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3110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" name="Line 37">
                <a:extLst>
                  <a:ext uri="{FF2B5EF4-FFF2-40B4-BE49-F238E27FC236}">
                    <a16:creationId xmlns:a16="http://schemas.microsoft.com/office/drawing/2014/main" id="{D7242BB6-257B-9F8D-8A2C-24BC519B96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1206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" name="Line 38">
                <a:extLst>
                  <a:ext uri="{FF2B5EF4-FFF2-40B4-BE49-F238E27FC236}">
                    <a16:creationId xmlns:a16="http://schemas.microsoft.com/office/drawing/2014/main" id="{2AE45E1E-56E7-24C5-938B-358208185F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302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" name="Line 39">
                <a:extLst>
                  <a:ext uri="{FF2B5EF4-FFF2-40B4-BE49-F238E27FC236}">
                    <a16:creationId xmlns:a16="http://schemas.microsoft.com/office/drawing/2014/main" id="{725646AE-19D5-4B71-145E-D4A22B3FC9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7398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" name="Line 40">
                <a:extLst>
                  <a:ext uri="{FF2B5EF4-FFF2-40B4-BE49-F238E27FC236}">
                    <a16:creationId xmlns:a16="http://schemas.microsoft.com/office/drawing/2014/main" id="{B35ACCA5-96CF-8432-7E3A-01F9B49E08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549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" name="Line 41">
                <a:extLst>
                  <a:ext uri="{FF2B5EF4-FFF2-40B4-BE49-F238E27FC236}">
                    <a16:creationId xmlns:a16="http://schemas.microsoft.com/office/drawing/2014/main" id="{2B8E31A7-5376-01D0-12FC-1B52BE1EA1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3750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" name="Line 42">
                <a:extLst>
                  <a:ext uri="{FF2B5EF4-FFF2-40B4-BE49-F238E27FC236}">
                    <a16:creationId xmlns:a16="http://schemas.microsoft.com/office/drawing/2014/main" id="{F507CF50-77F0-AD3E-648A-AFE8066B8A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1846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" name="Line 43">
                <a:extLst>
                  <a:ext uri="{FF2B5EF4-FFF2-40B4-BE49-F238E27FC236}">
                    <a16:creationId xmlns:a16="http://schemas.microsoft.com/office/drawing/2014/main" id="{266B3871-52E6-958D-4FC0-F30B4CF317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9942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" name="Line 44">
                <a:extLst>
                  <a:ext uri="{FF2B5EF4-FFF2-40B4-BE49-F238E27FC236}">
                    <a16:creationId xmlns:a16="http://schemas.microsoft.com/office/drawing/2014/main" id="{0A38E1A2-3380-31F1-CBD5-E539139931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8038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" name="Line 45">
                <a:extLst>
                  <a:ext uri="{FF2B5EF4-FFF2-40B4-BE49-F238E27FC236}">
                    <a16:creationId xmlns:a16="http://schemas.microsoft.com/office/drawing/2014/main" id="{2B08DEAA-AC71-2A69-6CA1-3DFE5C9FE2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13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" name="Line 46">
                <a:extLst>
                  <a:ext uri="{FF2B5EF4-FFF2-40B4-BE49-F238E27FC236}">
                    <a16:creationId xmlns:a16="http://schemas.microsoft.com/office/drawing/2014/main" id="{EF317950-EAF6-6612-BC2B-D6E25E5B1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423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" name="Line 47">
                <a:extLst>
                  <a:ext uri="{FF2B5EF4-FFF2-40B4-BE49-F238E27FC236}">
                    <a16:creationId xmlns:a16="http://schemas.microsoft.com/office/drawing/2014/main" id="{40EB998E-8104-7DF5-A72E-DB086C25B1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2486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" name="Line 48">
                <a:extLst>
                  <a:ext uri="{FF2B5EF4-FFF2-40B4-BE49-F238E27FC236}">
                    <a16:creationId xmlns:a16="http://schemas.microsoft.com/office/drawing/2014/main" id="{F3B57A06-FDFA-6069-9CE7-B7106FF486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0582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" name="Line 49">
                <a:extLst>
                  <a:ext uri="{FF2B5EF4-FFF2-40B4-BE49-F238E27FC236}">
                    <a16:creationId xmlns:a16="http://schemas.microsoft.com/office/drawing/2014/main" id="{215A8A96-3A18-316F-8960-19579C0810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8678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" name="Line 50">
                <a:extLst>
                  <a:ext uri="{FF2B5EF4-FFF2-40B4-BE49-F238E27FC236}">
                    <a16:creationId xmlns:a16="http://schemas.microsoft.com/office/drawing/2014/main" id="{3B1D0BEE-A7AB-82C0-B3D4-3D06B34792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677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" name="Line 51">
                <a:extLst>
                  <a:ext uri="{FF2B5EF4-FFF2-40B4-BE49-F238E27FC236}">
                    <a16:creationId xmlns:a16="http://schemas.microsoft.com/office/drawing/2014/main" id="{BF6DAB34-51B0-AF54-FC2E-B82A7BF76A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487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" name="Line 52">
                <a:extLst>
                  <a:ext uri="{FF2B5EF4-FFF2-40B4-BE49-F238E27FC236}">
                    <a16:creationId xmlns:a16="http://schemas.microsoft.com/office/drawing/2014/main" id="{315ED1C2-9106-0455-2C44-272A1FEED6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2967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" name="Line 53">
                <a:extLst>
                  <a:ext uri="{FF2B5EF4-FFF2-40B4-BE49-F238E27FC236}">
                    <a16:creationId xmlns:a16="http://schemas.microsoft.com/office/drawing/2014/main" id="{02F43C10-C2AB-0973-DCC6-0D58195F70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12225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" name="Line 54">
                <a:extLst>
                  <a:ext uri="{FF2B5EF4-FFF2-40B4-BE49-F238E27FC236}">
                    <a16:creationId xmlns:a16="http://schemas.microsoft.com/office/drawing/2014/main" id="{9E5991B1-69F6-FE06-F955-6DED46F5E0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93188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" name="Line 55">
                <a:extLst>
                  <a:ext uri="{FF2B5EF4-FFF2-40B4-BE49-F238E27FC236}">
                    <a16:creationId xmlns:a16="http://schemas.microsoft.com/office/drawing/2014/main" id="{EC2794F6-AF64-B692-A918-CC2327EB5B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74150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" name="Line 56">
                <a:extLst>
                  <a:ext uri="{FF2B5EF4-FFF2-40B4-BE49-F238E27FC236}">
                    <a16:creationId xmlns:a16="http://schemas.microsoft.com/office/drawing/2014/main" id="{79406690-DB60-4772-29B7-9C80C21DE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55113" y="4414838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5" name="Rectangle 59">
                <a:extLst>
                  <a:ext uri="{FF2B5EF4-FFF2-40B4-BE49-F238E27FC236}">
                    <a16:creationId xmlns:a16="http://schemas.microsoft.com/office/drawing/2014/main" id="{086E3CFD-423B-0BA6-9899-FAB22AFAD7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23867" y="4474674"/>
                <a:ext cx="409987" cy="230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" name="Rectangle 62">
                <a:extLst>
                  <a:ext uri="{FF2B5EF4-FFF2-40B4-BE49-F238E27FC236}">
                    <a16:creationId xmlns:a16="http://schemas.microsoft.com/office/drawing/2014/main" id="{4FE0BBF8-64E3-C326-F6B2-92E4CB9A4F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1950" y="4472891"/>
                <a:ext cx="573982" cy="230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10.0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Rectangle 64">
                <a:extLst>
                  <a:ext uri="{FF2B5EF4-FFF2-40B4-BE49-F238E27FC236}">
                    <a16:creationId xmlns:a16="http://schemas.microsoft.com/office/drawing/2014/main" id="{34E43BB5-E374-51F2-6F5A-2A4D9AB973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9373" y="4474674"/>
                <a:ext cx="573982" cy="2306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" name="Line 67">
                <a:extLst>
                  <a:ext uri="{FF2B5EF4-FFF2-40B4-BE49-F238E27FC236}">
                    <a16:creationId xmlns:a16="http://schemas.microsoft.com/office/drawing/2014/main" id="{9D728F91-E29B-C637-7464-1A0AC9776D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94288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9" name="Line 68">
                <a:extLst>
                  <a:ext uri="{FF2B5EF4-FFF2-40B4-BE49-F238E27FC236}">
                    <a16:creationId xmlns:a16="http://schemas.microsoft.com/office/drawing/2014/main" id="{2FB68D59-4659-0EF9-32B4-B8AD73A18F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0688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0" name="Line 69">
                <a:extLst>
                  <a:ext uri="{FF2B5EF4-FFF2-40B4-BE49-F238E27FC236}">
                    <a16:creationId xmlns:a16="http://schemas.microsoft.com/office/drawing/2014/main" id="{DCC6732C-3FEE-642E-0A77-14F8A6339F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07088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1" name="Line 70">
                <a:extLst>
                  <a:ext uri="{FF2B5EF4-FFF2-40B4-BE49-F238E27FC236}">
                    <a16:creationId xmlns:a16="http://schemas.microsoft.com/office/drawing/2014/main" id="{65357F10-34FA-D4EF-9F50-BC7D3B4876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11900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2" name="Line 71">
                <a:extLst>
                  <a:ext uri="{FF2B5EF4-FFF2-40B4-BE49-F238E27FC236}">
                    <a16:creationId xmlns:a16="http://schemas.microsoft.com/office/drawing/2014/main" id="{229565FE-4AF3-F594-1865-FC1776EC3B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18300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3" name="Line 72">
                <a:extLst>
                  <a:ext uri="{FF2B5EF4-FFF2-40B4-BE49-F238E27FC236}">
                    <a16:creationId xmlns:a16="http://schemas.microsoft.com/office/drawing/2014/main" id="{8F509CA1-CAB5-EA6D-863B-ED8118A6B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24700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4" name="Line 73">
                <a:extLst>
                  <a:ext uri="{FF2B5EF4-FFF2-40B4-BE49-F238E27FC236}">
                    <a16:creationId xmlns:a16="http://schemas.microsoft.com/office/drawing/2014/main" id="{54C57771-70FB-A677-AF20-FF693F41BA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31100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5" name="Line 74">
                <a:extLst>
                  <a:ext uri="{FF2B5EF4-FFF2-40B4-BE49-F238E27FC236}">
                    <a16:creationId xmlns:a16="http://schemas.microsoft.com/office/drawing/2014/main" id="{87A40ABA-566B-5485-CC39-552BE64417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37500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6" name="Line 75">
                <a:extLst>
                  <a:ext uri="{FF2B5EF4-FFF2-40B4-BE49-F238E27FC236}">
                    <a16:creationId xmlns:a16="http://schemas.microsoft.com/office/drawing/2014/main" id="{69E1B8BA-D0D6-64D0-89A8-8604A862E5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42313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7" name="Line 76">
                <a:extLst>
                  <a:ext uri="{FF2B5EF4-FFF2-40B4-BE49-F238E27FC236}">
                    <a16:creationId xmlns:a16="http://schemas.microsoft.com/office/drawing/2014/main" id="{ADDB4C4A-650B-5BC3-BC54-E7A6BA32E0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48713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" name="Line 77">
                <a:extLst>
                  <a:ext uri="{FF2B5EF4-FFF2-40B4-BE49-F238E27FC236}">
                    <a16:creationId xmlns:a16="http://schemas.microsoft.com/office/drawing/2014/main" id="{41A43719-994A-C9B8-DA7C-ABCAC60456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55113" y="4414838"/>
                <a:ext cx="0" cy="254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" name="Line 78">
                <a:extLst>
                  <a:ext uri="{FF2B5EF4-FFF2-40B4-BE49-F238E27FC236}">
                    <a16:creationId xmlns:a16="http://schemas.microsoft.com/office/drawing/2014/main" id="{9D5E3E34-13A7-6BD5-3E1C-CA9AA40ACC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87938" y="2493963"/>
                <a:ext cx="0" cy="1920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" name="Line 79">
                <a:extLst>
                  <a:ext uri="{FF2B5EF4-FFF2-40B4-BE49-F238E27FC236}">
                    <a16:creationId xmlns:a16="http://schemas.microsoft.com/office/drawing/2014/main" id="{DE18037A-7CD2-ED45-D5BB-3095134254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4148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" name="Line 80">
                <a:extLst>
                  <a:ext uri="{FF2B5EF4-FFF2-40B4-BE49-F238E27FC236}">
                    <a16:creationId xmlns:a16="http://schemas.microsoft.com/office/drawing/2014/main" id="{CE92FC27-737A-5A0B-CD45-C0E4B86E2F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3783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" name="Line 81">
                <a:extLst>
                  <a:ext uri="{FF2B5EF4-FFF2-40B4-BE49-F238E27FC236}">
                    <a16:creationId xmlns:a16="http://schemas.microsoft.com/office/drawing/2014/main" id="{878FD17D-5CCE-4743-62B0-FBD8D091C8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3434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" name="Line 82">
                <a:extLst>
                  <a:ext uri="{FF2B5EF4-FFF2-40B4-BE49-F238E27FC236}">
                    <a16:creationId xmlns:a16="http://schemas.microsoft.com/office/drawing/2014/main" id="{2F177E98-5953-740F-9295-2D5BCF9422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3068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" name="Line 83">
                <a:extLst>
                  <a:ext uri="{FF2B5EF4-FFF2-40B4-BE49-F238E27FC236}">
                    <a16:creationId xmlns:a16="http://schemas.microsoft.com/office/drawing/2014/main" id="{69780DB8-98EC-FD6C-81E1-7A4BE0896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2719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" name="Line 84">
                <a:extLst>
                  <a:ext uri="{FF2B5EF4-FFF2-40B4-BE49-F238E27FC236}">
                    <a16:creationId xmlns:a16="http://schemas.microsoft.com/office/drawing/2014/main" id="{D43DBBED-CA4B-BB6E-FC1E-3AE4C0C68B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2354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" name="Line 85">
                <a:extLst>
                  <a:ext uri="{FF2B5EF4-FFF2-40B4-BE49-F238E27FC236}">
                    <a16:creationId xmlns:a16="http://schemas.microsoft.com/office/drawing/2014/main" id="{550C7B18-4AA3-CA39-DD0A-1A5F3131FC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2005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" name="Line 86">
                <a:extLst>
                  <a:ext uri="{FF2B5EF4-FFF2-40B4-BE49-F238E27FC236}">
                    <a16:creationId xmlns:a16="http://schemas.microsoft.com/office/drawing/2014/main" id="{4385340C-1BF4-5EA2-16C6-3EA9A04583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1656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" name="Line 87">
                <a:extLst>
                  <a:ext uri="{FF2B5EF4-FFF2-40B4-BE49-F238E27FC236}">
                    <a16:creationId xmlns:a16="http://schemas.microsoft.com/office/drawing/2014/main" id="{44F92C38-9B00-D2A4-B511-B76A0E18C7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1290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" name="Line 88">
                <a:extLst>
                  <a:ext uri="{FF2B5EF4-FFF2-40B4-BE49-F238E27FC236}">
                    <a16:creationId xmlns:a16="http://schemas.microsoft.com/office/drawing/2014/main" id="{780E86DC-21A2-E368-9A82-8B69BA3471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0941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" name="Line 89">
                <a:extLst>
                  <a:ext uri="{FF2B5EF4-FFF2-40B4-BE49-F238E27FC236}">
                    <a16:creationId xmlns:a16="http://schemas.microsoft.com/office/drawing/2014/main" id="{C9DDD3ED-BECC-E0D9-CDE3-2556D0E15F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0576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" name="Line 90">
                <a:extLst>
                  <a:ext uri="{FF2B5EF4-FFF2-40B4-BE49-F238E27FC236}">
                    <a16:creationId xmlns:a16="http://schemas.microsoft.com/office/drawing/2014/main" id="{EAE82AB4-ACE7-7EDD-C109-3147AB4C68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40227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" name="Line 91">
                <a:extLst>
                  <a:ext uri="{FF2B5EF4-FFF2-40B4-BE49-F238E27FC236}">
                    <a16:creationId xmlns:a16="http://schemas.microsoft.com/office/drawing/2014/main" id="{FCC3CEDB-AA8E-2C58-B5D6-9F5F55C468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9862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" name="Line 92">
                <a:extLst>
                  <a:ext uri="{FF2B5EF4-FFF2-40B4-BE49-F238E27FC236}">
                    <a16:creationId xmlns:a16="http://schemas.microsoft.com/office/drawing/2014/main" id="{B6386A83-4369-68BD-108E-9D9A1E1683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9512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" name="Line 93">
                <a:extLst>
                  <a:ext uri="{FF2B5EF4-FFF2-40B4-BE49-F238E27FC236}">
                    <a16:creationId xmlns:a16="http://schemas.microsoft.com/office/drawing/2014/main" id="{D3A029C7-6DFE-D484-2A6D-787279715B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9163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" name="Line 94">
                <a:extLst>
                  <a:ext uri="{FF2B5EF4-FFF2-40B4-BE49-F238E27FC236}">
                    <a16:creationId xmlns:a16="http://schemas.microsoft.com/office/drawing/2014/main" id="{8562BB46-CB8F-9A15-E181-9AC4D8551B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8798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" name="Line 95">
                <a:extLst>
                  <a:ext uri="{FF2B5EF4-FFF2-40B4-BE49-F238E27FC236}">
                    <a16:creationId xmlns:a16="http://schemas.microsoft.com/office/drawing/2014/main" id="{CE79BB42-08BD-CD51-8D7B-951EFED7C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8449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" name="Line 96">
                <a:extLst>
                  <a:ext uri="{FF2B5EF4-FFF2-40B4-BE49-F238E27FC236}">
                    <a16:creationId xmlns:a16="http://schemas.microsoft.com/office/drawing/2014/main" id="{4BA2331C-6641-1CE6-1D2B-8C0C6A1E36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8084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" name="Line 97">
                <a:extLst>
                  <a:ext uri="{FF2B5EF4-FFF2-40B4-BE49-F238E27FC236}">
                    <a16:creationId xmlns:a16="http://schemas.microsoft.com/office/drawing/2014/main" id="{31D9A9F9-5867-E353-0E00-EAF5D56DA1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7734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" name="Line 98">
                <a:extLst>
                  <a:ext uri="{FF2B5EF4-FFF2-40B4-BE49-F238E27FC236}">
                    <a16:creationId xmlns:a16="http://schemas.microsoft.com/office/drawing/2014/main" id="{DB240BFD-5FEC-E1DF-7B66-6A9F3B7687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7369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" name="Line 99">
                <a:extLst>
                  <a:ext uri="{FF2B5EF4-FFF2-40B4-BE49-F238E27FC236}">
                    <a16:creationId xmlns:a16="http://schemas.microsoft.com/office/drawing/2014/main" id="{C8CD1F82-AB5D-325A-54A5-B86177F2BD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7020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" name="Line 100">
                <a:extLst>
                  <a:ext uri="{FF2B5EF4-FFF2-40B4-BE49-F238E27FC236}">
                    <a16:creationId xmlns:a16="http://schemas.microsoft.com/office/drawing/2014/main" id="{8F17AB2A-A98D-6085-2609-A8C272A4F7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6655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" name="Line 101">
                <a:extLst>
                  <a:ext uri="{FF2B5EF4-FFF2-40B4-BE49-F238E27FC236}">
                    <a16:creationId xmlns:a16="http://schemas.microsoft.com/office/drawing/2014/main" id="{6C58E721-F310-E561-CD98-E099E94E6B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6306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" name="Line 102">
                <a:extLst>
                  <a:ext uri="{FF2B5EF4-FFF2-40B4-BE49-F238E27FC236}">
                    <a16:creationId xmlns:a16="http://schemas.microsoft.com/office/drawing/2014/main" id="{8B05475F-7DAB-BE85-BE36-42B4A0D662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5956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" name="Line 103">
                <a:extLst>
                  <a:ext uri="{FF2B5EF4-FFF2-40B4-BE49-F238E27FC236}">
                    <a16:creationId xmlns:a16="http://schemas.microsoft.com/office/drawing/2014/main" id="{07BFCFFC-6B12-FA0E-D1CE-83849F00E4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5591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" name="Line 104">
                <a:extLst>
                  <a:ext uri="{FF2B5EF4-FFF2-40B4-BE49-F238E27FC236}">
                    <a16:creationId xmlns:a16="http://schemas.microsoft.com/office/drawing/2014/main" id="{56B077FE-B2A2-EEEB-0A2B-DFEC6CF7DB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5242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" name="Line 105">
                <a:extLst>
                  <a:ext uri="{FF2B5EF4-FFF2-40B4-BE49-F238E27FC236}">
                    <a16:creationId xmlns:a16="http://schemas.microsoft.com/office/drawing/2014/main" id="{5B651624-BC34-8CBE-57D8-4CCBE29EBC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4877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" name="Line 106">
                <a:extLst>
                  <a:ext uri="{FF2B5EF4-FFF2-40B4-BE49-F238E27FC236}">
                    <a16:creationId xmlns:a16="http://schemas.microsoft.com/office/drawing/2014/main" id="{E924DF13-C221-1CD2-172C-2E4D3AFDAA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4528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" name="Line 107">
                <a:extLst>
                  <a:ext uri="{FF2B5EF4-FFF2-40B4-BE49-F238E27FC236}">
                    <a16:creationId xmlns:a16="http://schemas.microsoft.com/office/drawing/2014/main" id="{45898AB7-C136-AF1F-D3D0-9A99F75624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4163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" name="Line 108">
                <a:extLst>
                  <a:ext uri="{FF2B5EF4-FFF2-40B4-BE49-F238E27FC236}">
                    <a16:creationId xmlns:a16="http://schemas.microsoft.com/office/drawing/2014/main" id="{433E32C6-877E-6695-27E1-9737850A0C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3813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" name="Line 109">
                <a:extLst>
                  <a:ext uri="{FF2B5EF4-FFF2-40B4-BE49-F238E27FC236}">
                    <a16:creationId xmlns:a16="http://schemas.microsoft.com/office/drawing/2014/main" id="{76000F24-597F-C3B4-EB55-A246E5696B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3464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1" name="Line 110">
                <a:extLst>
                  <a:ext uri="{FF2B5EF4-FFF2-40B4-BE49-F238E27FC236}">
                    <a16:creationId xmlns:a16="http://schemas.microsoft.com/office/drawing/2014/main" id="{A5A0D99B-84D8-C4E8-104B-20F5E173A2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3099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2" name="Line 111">
                <a:extLst>
                  <a:ext uri="{FF2B5EF4-FFF2-40B4-BE49-F238E27FC236}">
                    <a16:creationId xmlns:a16="http://schemas.microsoft.com/office/drawing/2014/main" id="{9C86B9B0-8B7F-044B-2B5C-11726A9F7C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2750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3" name="Line 112">
                <a:extLst>
                  <a:ext uri="{FF2B5EF4-FFF2-40B4-BE49-F238E27FC236}">
                    <a16:creationId xmlns:a16="http://schemas.microsoft.com/office/drawing/2014/main" id="{04CE21BA-B10C-23E5-6285-8ADCF7355C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2385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4" name="Line 113">
                <a:extLst>
                  <a:ext uri="{FF2B5EF4-FFF2-40B4-BE49-F238E27FC236}">
                    <a16:creationId xmlns:a16="http://schemas.microsoft.com/office/drawing/2014/main" id="{DAA83C05-E2D0-CC91-8C2B-8DE4DEB3C2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2035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5" name="Line 114">
                <a:extLst>
                  <a:ext uri="{FF2B5EF4-FFF2-40B4-BE49-F238E27FC236}">
                    <a16:creationId xmlns:a16="http://schemas.microsoft.com/office/drawing/2014/main" id="{6937BA62-BF11-9124-90BC-29E51ECB55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1670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" name="Line 115">
                <a:extLst>
                  <a:ext uri="{FF2B5EF4-FFF2-40B4-BE49-F238E27FC236}">
                    <a16:creationId xmlns:a16="http://schemas.microsoft.com/office/drawing/2014/main" id="{67750147-0B13-6B52-9A6A-959AEF16E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1321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7" name="Line 116">
                <a:extLst>
                  <a:ext uri="{FF2B5EF4-FFF2-40B4-BE49-F238E27FC236}">
                    <a16:creationId xmlns:a16="http://schemas.microsoft.com/office/drawing/2014/main" id="{51D79BCB-F1E1-B19B-25C4-12F5EBA76D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0956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8" name="Line 117">
                <a:extLst>
                  <a:ext uri="{FF2B5EF4-FFF2-40B4-BE49-F238E27FC236}">
                    <a16:creationId xmlns:a16="http://schemas.microsoft.com/office/drawing/2014/main" id="{84DE6EFC-588F-6544-B354-C9ECCAFA27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0607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9" name="Line 118">
                <a:extLst>
                  <a:ext uri="{FF2B5EF4-FFF2-40B4-BE49-F238E27FC236}">
                    <a16:creationId xmlns:a16="http://schemas.microsoft.com/office/drawing/2014/main" id="{6C979425-27D9-D7CE-A1CC-97CE128EAC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30257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0" name="Line 119">
                <a:extLst>
                  <a:ext uri="{FF2B5EF4-FFF2-40B4-BE49-F238E27FC236}">
                    <a16:creationId xmlns:a16="http://schemas.microsoft.com/office/drawing/2014/main" id="{A335DD96-CD9B-4B60-C329-6587FE276E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9892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" name="Line 120">
                <a:extLst>
                  <a:ext uri="{FF2B5EF4-FFF2-40B4-BE49-F238E27FC236}">
                    <a16:creationId xmlns:a16="http://schemas.microsoft.com/office/drawing/2014/main" id="{379D9EB0-15C8-854F-EC07-1B6B55A059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9543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2" name="Line 121">
                <a:extLst>
                  <a:ext uri="{FF2B5EF4-FFF2-40B4-BE49-F238E27FC236}">
                    <a16:creationId xmlns:a16="http://schemas.microsoft.com/office/drawing/2014/main" id="{1DB39FC6-C733-FB32-E4B4-336E65E506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9178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3" name="Line 122">
                <a:extLst>
                  <a:ext uri="{FF2B5EF4-FFF2-40B4-BE49-F238E27FC236}">
                    <a16:creationId xmlns:a16="http://schemas.microsoft.com/office/drawing/2014/main" id="{3F97DA23-E8C1-CB84-20C0-5B5B0CE9D3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8829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4" name="Line 123">
                <a:extLst>
                  <a:ext uri="{FF2B5EF4-FFF2-40B4-BE49-F238E27FC236}">
                    <a16:creationId xmlns:a16="http://schemas.microsoft.com/office/drawing/2014/main" id="{01F527EC-D499-4308-589D-4D08453357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8463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5" name="Line 124">
                <a:extLst>
                  <a:ext uri="{FF2B5EF4-FFF2-40B4-BE49-F238E27FC236}">
                    <a16:creationId xmlns:a16="http://schemas.microsoft.com/office/drawing/2014/main" id="{92DE70B2-C8D6-E987-7B19-4AF45F75E6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8114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6" name="Line 125">
                <a:extLst>
                  <a:ext uri="{FF2B5EF4-FFF2-40B4-BE49-F238E27FC236}">
                    <a16:creationId xmlns:a16="http://schemas.microsoft.com/office/drawing/2014/main" id="{4DF1A5DA-4F9A-AB3E-5083-680ACAD3E5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7765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7" name="Line 126">
                <a:extLst>
                  <a:ext uri="{FF2B5EF4-FFF2-40B4-BE49-F238E27FC236}">
                    <a16:creationId xmlns:a16="http://schemas.microsoft.com/office/drawing/2014/main" id="{655FFE7A-F17C-7BFF-E2F2-0AD0BB6CE1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7400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8" name="Line 127">
                <a:extLst>
                  <a:ext uri="{FF2B5EF4-FFF2-40B4-BE49-F238E27FC236}">
                    <a16:creationId xmlns:a16="http://schemas.microsoft.com/office/drawing/2014/main" id="{5BB3058B-BA48-3351-ECE2-83E1FB9A2D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7051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9" name="Line 128">
                <a:extLst>
                  <a:ext uri="{FF2B5EF4-FFF2-40B4-BE49-F238E27FC236}">
                    <a16:creationId xmlns:a16="http://schemas.microsoft.com/office/drawing/2014/main" id="{FF0DB778-539A-58BA-D42F-9ADA69C29B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6685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0" name="Line 129">
                <a:extLst>
                  <a:ext uri="{FF2B5EF4-FFF2-40B4-BE49-F238E27FC236}">
                    <a16:creationId xmlns:a16="http://schemas.microsoft.com/office/drawing/2014/main" id="{E5E10C15-43DD-BA0C-23A3-B72337F032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6336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1" name="Line 130">
                <a:extLst>
                  <a:ext uri="{FF2B5EF4-FFF2-40B4-BE49-F238E27FC236}">
                    <a16:creationId xmlns:a16="http://schemas.microsoft.com/office/drawing/2014/main" id="{2581457A-D28F-FA69-C1DE-D0FF8EE084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5971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2" name="Line 131">
                <a:extLst>
                  <a:ext uri="{FF2B5EF4-FFF2-40B4-BE49-F238E27FC236}">
                    <a16:creationId xmlns:a16="http://schemas.microsoft.com/office/drawing/2014/main" id="{915DFAE8-02CE-F1ED-5395-6D4B4259D4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5622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3" name="Line 132">
                <a:extLst>
                  <a:ext uri="{FF2B5EF4-FFF2-40B4-BE49-F238E27FC236}">
                    <a16:creationId xmlns:a16="http://schemas.microsoft.com/office/drawing/2014/main" id="{5DDB95FC-FBCD-2ABC-CA81-67DE36AC7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1588" y="25257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4" name="Line 133">
                <a:extLst>
                  <a:ext uri="{FF2B5EF4-FFF2-40B4-BE49-F238E27FC236}">
                    <a16:creationId xmlns:a16="http://schemas.microsoft.com/office/drawing/2014/main" id="{CC808545-B6B6-2B02-8C3D-7E478CFEC1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441483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5" name="Line 135">
                <a:extLst>
                  <a:ext uri="{FF2B5EF4-FFF2-40B4-BE49-F238E27FC236}">
                    <a16:creationId xmlns:a16="http://schemas.microsoft.com/office/drawing/2014/main" id="{ED3C4C5A-DEE0-FAA5-9876-438D7359F9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42354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6" name="Line 137">
                <a:extLst>
                  <a:ext uri="{FF2B5EF4-FFF2-40B4-BE49-F238E27FC236}">
                    <a16:creationId xmlns:a16="http://schemas.microsoft.com/office/drawing/2014/main" id="{B4B082C6-1BBA-D2F3-B79F-AC9224BCFE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40576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7" name="Line 139">
                <a:extLst>
                  <a:ext uri="{FF2B5EF4-FFF2-40B4-BE49-F238E27FC236}">
                    <a16:creationId xmlns:a16="http://schemas.microsoft.com/office/drawing/2014/main" id="{68BFA0DC-BE42-022D-E9C9-9654C8C3C7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38798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8" name="Line 141">
                <a:extLst>
                  <a:ext uri="{FF2B5EF4-FFF2-40B4-BE49-F238E27FC236}">
                    <a16:creationId xmlns:a16="http://schemas.microsoft.com/office/drawing/2014/main" id="{54802E8C-9579-7BC1-229E-2702FD6518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37020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9" name="Rectangle 142">
                <a:extLst>
                  <a:ext uri="{FF2B5EF4-FFF2-40B4-BE49-F238E27FC236}">
                    <a16:creationId xmlns:a16="http://schemas.microsoft.com/office/drawing/2014/main" id="{90CB1669-FDA0-C642-220C-3AB5C48E9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5488" y="3651250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" name="Line 143">
                <a:extLst>
                  <a:ext uri="{FF2B5EF4-FFF2-40B4-BE49-F238E27FC236}">
                    <a16:creationId xmlns:a16="http://schemas.microsoft.com/office/drawing/2014/main" id="{ED7B2D14-5BCC-E151-62AC-88A60CBFEF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35242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1" name="Line 145">
                <a:extLst>
                  <a:ext uri="{FF2B5EF4-FFF2-40B4-BE49-F238E27FC236}">
                    <a16:creationId xmlns:a16="http://schemas.microsoft.com/office/drawing/2014/main" id="{DDB401E6-582B-6AA7-549E-9433A9B2AE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33464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2" name="Line 147">
                <a:extLst>
                  <a:ext uri="{FF2B5EF4-FFF2-40B4-BE49-F238E27FC236}">
                    <a16:creationId xmlns:a16="http://schemas.microsoft.com/office/drawing/2014/main" id="{A53FE59D-476D-ACDF-496C-F7606CF661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31670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3" name="Line 149">
                <a:extLst>
                  <a:ext uri="{FF2B5EF4-FFF2-40B4-BE49-F238E27FC236}">
                    <a16:creationId xmlns:a16="http://schemas.microsoft.com/office/drawing/2014/main" id="{10794F56-C933-11C9-2B00-5ABF96D587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29892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4" name="Rectangle 150">
                <a:extLst>
                  <a:ext uri="{FF2B5EF4-FFF2-40B4-BE49-F238E27FC236}">
                    <a16:creationId xmlns:a16="http://schemas.microsoft.com/office/drawing/2014/main" id="{5B951CB2-AFD8-CF6F-D065-11247B5C2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5488" y="2938463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Line 151">
                <a:extLst>
                  <a:ext uri="{FF2B5EF4-FFF2-40B4-BE49-F238E27FC236}">
                    <a16:creationId xmlns:a16="http://schemas.microsoft.com/office/drawing/2014/main" id="{8C427E85-F117-4BCB-2BB1-C3D5DD7F4E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28114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6" name="Line 153">
                <a:extLst>
                  <a:ext uri="{FF2B5EF4-FFF2-40B4-BE49-F238E27FC236}">
                    <a16:creationId xmlns:a16="http://schemas.microsoft.com/office/drawing/2014/main" id="{504AF7DD-496E-9609-F826-D38305C441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75238" y="26336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7" name="Freeform 158">
                <a:extLst>
                  <a:ext uri="{FF2B5EF4-FFF2-40B4-BE49-F238E27FC236}">
                    <a16:creationId xmlns:a16="http://schemas.microsoft.com/office/drawing/2014/main" id="{987F5563-4B33-5FF4-C0AE-DEAA076B66D5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5087938" y="4370388"/>
                <a:ext cx="4068763" cy="44450"/>
              </a:xfrm>
              <a:custGeom>
                <a:avLst/>
                <a:gdLst>
                  <a:gd name="T0" fmla="*/ 109 w 7514"/>
                  <a:gd name="T1" fmla="*/ 6 h 189"/>
                  <a:gd name="T2" fmla="*/ 236 w 7514"/>
                  <a:gd name="T3" fmla="*/ 7 h 189"/>
                  <a:gd name="T4" fmla="*/ 363 w 7514"/>
                  <a:gd name="T5" fmla="*/ 12 h 189"/>
                  <a:gd name="T6" fmla="*/ 490 w 7514"/>
                  <a:gd name="T7" fmla="*/ 62 h 189"/>
                  <a:gd name="T8" fmla="*/ 618 w 7514"/>
                  <a:gd name="T9" fmla="*/ 39 h 189"/>
                  <a:gd name="T10" fmla="*/ 745 w 7514"/>
                  <a:gd name="T11" fmla="*/ 18 h 189"/>
                  <a:gd name="T12" fmla="*/ 872 w 7514"/>
                  <a:gd name="T13" fmla="*/ 11 h 189"/>
                  <a:gd name="T14" fmla="*/ 999 w 7514"/>
                  <a:gd name="T15" fmla="*/ 27 h 189"/>
                  <a:gd name="T16" fmla="*/ 1127 w 7514"/>
                  <a:gd name="T17" fmla="*/ 4 h 189"/>
                  <a:gd name="T18" fmla="*/ 1254 w 7514"/>
                  <a:gd name="T19" fmla="*/ 5 h 189"/>
                  <a:gd name="T20" fmla="*/ 1381 w 7514"/>
                  <a:gd name="T21" fmla="*/ 5 h 189"/>
                  <a:gd name="T22" fmla="*/ 1508 w 7514"/>
                  <a:gd name="T23" fmla="*/ 6 h 189"/>
                  <a:gd name="T24" fmla="*/ 1635 w 7514"/>
                  <a:gd name="T25" fmla="*/ 5 h 189"/>
                  <a:gd name="T26" fmla="*/ 1763 w 7514"/>
                  <a:gd name="T27" fmla="*/ 9 h 189"/>
                  <a:gd name="T28" fmla="*/ 1890 w 7514"/>
                  <a:gd name="T29" fmla="*/ 10 h 189"/>
                  <a:gd name="T30" fmla="*/ 2017 w 7514"/>
                  <a:gd name="T31" fmla="*/ 3 h 189"/>
                  <a:gd name="T32" fmla="*/ 2144 w 7514"/>
                  <a:gd name="T33" fmla="*/ 2 h 189"/>
                  <a:gd name="T34" fmla="*/ 2272 w 7514"/>
                  <a:gd name="T35" fmla="*/ 3 h 189"/>
                  <a:gd name="T36" fmla="*/ 2399 w 7514"/>
                  <a:gd name="T37" fmla="*/ 8 h 189"/>
                  <a:gd name="T38" fmla="*/ 2526 w 7514"/>
                  <a:gd name="T39" fmla="*/ 6 h 189"/>
                  <a:gd name="T40" fmla="*/ 2653 w 7514"/>
                  <a:gd name="T41" fmla="*/ 9 h 189"/>
                  <a:gd name="T42" fmla="*/ 2781 w 7514"/>
                  <a:gd name="T43" fmla="*/ 3 h 189"/>
                  <a:gd name="T44" fmla="*/ 2908 w 7514"/>
                  <a:gd name="T45" fmla="*/ 7 h 189"/>
                  <a:gd name="T46" fmla="*/ 3035 w 7514"/>
                  <a:gd name="T47" fmla="*/ 6 h 189"/>
                  <a:gd name="T48" fmla="*/ 3162 w 7514"/>
                  <a:gd name="T49" fmla="*/ 7 h 189"/>
                  <a:gd name="T50" fmla="*/ 3290 w 7514"/>
                  <a:gd name="T51" fmla="*/ 5 h 189"/>
                  <a:gd name="T52" fmla="*/ 3417 w 7514"/>
                  <a:gd name="T53" fmla="*/ 4 h 189"/>
                  <a:gd name="T54" fmla="*/ 3544 w 7514"/>
                  <a:gd name="T55" fmla="*/ 14 h 189"/>
                  <a:gd name="T56" fmla="*/ 3671 w 7514"/>
                  <a:gd name="T57" fmla="*/ 91 h 189"/>
                  <a:gd name="T58" fmla="*/ 3799 w 7514"/>
                  <a:gd name="T59" fmla="*/ 86 h 189"/>
                  <a:gd name="T60" fmla="*/ 3926 w 7514"/>
                  <a:gd name="T61" fmla="*/ 72 h 189"/>
                  <a:gd name="T62" fmla="*/ 4053 w 7514"/>
                  <a:gd name="T63" fmla="*/ 59 h 189"/>
                  <a:gd name="T64" fmla="*/ 4180 w 7514"/>
                  <a:gd name="T65" fmla="*/ 77 h 189"/>
                  <a:gd name="T66" fmla="*/ 4307 w 7514"/>
                  <a:gd name="T67" fmla="*/ 37 h 189"/>
                  <a:gd name="T68" fmla="*/ 4435 w 7514"/>
                  <a:gd name="T69" fmla="*/ 10 h 189"/>
                  <a:gd name="T70" fmla="*/ 4562 w 7514"/>
                  <a:gd name="T71" fmla="*/ 27 h 189"/>
                  <a:gd name="T72" fmla="*/ 4689 w 7514"/>
                  <a:gd name="T73" fmla="*/ 26 h 189"/>
                  <a:gd name="T74" fmla="*/ 4816 w 7514"/>
                  <a:gd name="T75" fmla="*/ 5 h 189"/>
                  <a:gd name="T76" fmla="*/ 4944 w 7514"/>
                  <a:gd name="T77" fmla="*/ 10 h 189"/>
                  <a:gd name="T78" fmla="*/ 5071 w 7514"/>
                  <a:gd name="T79" fmla="*/ 8 h 189"/>
                  <a:gd name="T80" fmla="*/ 5198 w 7514"/>
                  <a:gd name="T81" fmla="*/ 13 h 189"/>
                  <a:gd name="T82" fmla="*/ 5325 w 7514"/>
                  <a:gd name="T83" fmla="*/ 35 h 189"/>
                  <a:gd name="T84" fmla="*/ 5453 w 7514"/>
                  <a:gd name="T85" fmla="*/ 15 h 189"/>
                  <a:gd name="T86" fmla="*/ 5580 w 7514"/>
                  <a:gd name="T87" fmla="*/ 10 h 189"/>
                  <a:gd name="T88" fmla="*/ 5707 w 7514"/>
                  <a:gd name="T89" fmla="*/ 7 h 189"/>
                  <a:gd name="T90" fmla="*/ 5834 w 7514"/>
                  <a:gd name="T91" fmla="*/ 5 h 189"/>
                  <a:gd name="T92" fmla="*/ 5962 w 7514"/>
                  <a:gd name="T93" fmla="*/ 3 h 189"/>
                  <a:gd name="T94" fmla="*/ 6089 w 7514"/>
                  <a:gd name="T95" fmla="*/ 6 h 189"/>
                  <a:gd name="T96" fmla="*/ 6216 w 7514"/>
                  <a:gd name="T97" fmla="*/ 4 h 189"/>
                  <a:gd name="T98" fmla="*/ 6343 w 7514"/>
                  <a:gd name="T99" fmla="*/ 5 h 189"/>
                  <a:gd name="T100" fmla="*/ 6470 w 7514"/>
                  <a:gd name="T101" fmla="*/ 48 h 189"/>
                  <a:gd name="T102" fmla="*/ 6598 w 7514"/>
                  <a:gd name="T103" fmla="*/ 159 h 189"/>
                  <a:gd name="T104" fmla="*/ 6725 w 7514"/>
                  <a:gd name="T105" fmla="*/ 60 h 189"/>
                  <a:gd name="T106" fmla="*/ 6852 w 7514"/>
                  <a:gd name="T107" fmla="*/ 16 h 189"/>
                  <a:gd name="T108" fmla="*/ 6979 w 7514"/>
                  <a:gd name="T109" fmla="*/ 11 h 189"/>
                  <a:gd name="T110" fmla="*/ 7107 w 7514"/>
                  <a:gd name="T111" fmla="*/ 6 h 189"/>
                  <a:gd name="T112" fmla="*/ 7234 w 7514"/>
                  <a:gd name="T113" fmla="*/ 5 h 189"/>
                  <a:gd name="T114" fmla="*/ 7361 w 7514"/>
                  <a:gd name="T115" fmla="*/ 7 h 189"/>
                  <a:gd name="T116" fmla="*/ 7488 w 7514"/>
                  <a:gd name="T117" fmla="*/ 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514" h="189">
                    <a:moveTo>
                      <a:pt x="0" y="5"/>
                    </a:moveTo>
                    <a:lnTo>
                      <a:pt x="10" y="5"/>
                    </a:lnTo>
                    <a:lnTo>
                      <a:pt x="24" y="3"/>
                    </a:lnTo>
                    <a:lnTo>
                      <a:pt x="38" y="3"/>
                    </a:lnTo>
                    <a:lnTo>
                      <a:pt x="52" y="11"/>
                    </a:lnTo>
                    <a:lnTo>
                      <a:pt x="66" y="7"/>
                    </a:lnTo>
                    <a:lnTo>
                      <a:pt x="80" y="7"/>
                    </a:lnTo>
                    <a:lnTo>
                      <a:pt x="95" y="6"/>
                    </a:lnTo>
                    <a:lnTo>
                      <a:pt x="109" y="6"/>
                    </a:lnTo>
                    <a:lnTo>
                      <a:pt x="123" y="6"/>
                    </a:lnTo>
                    <a:lnTo>
                      <a:pt x="137" y="7"/>
                    </a:lnTo>
                    <a:lnTo>
                      <a:pt x="151" y="4"/>
                    </a:lnTo>
                    <a:lnTo>
                      <a:pt x="165" y="4"/>
                    </a:lnTo>
                    <a:lnTo>
                      <a:pt x="179" y="4"/>
                    </a:lnTo>
                    <a:lnTo>
                      <a:pt x="193" y="6"/>
                    </a:lnTo>
                    <a:lnTo>
                      <a:pt x="208" y="6"/>
                    </a:lnTo>
                    <a:lnTo>
                      <a:pt x="222" y="10"/>
                    </a:lnTo>
                    <a:lnTo>
                      <a:pt x="236" y="7"/>
                    </a:lnTo>
                    <a:lnTo>
                      <a:pt x="250" y="6"/>
                    </a:lnTo>
                    <a:lnTo>
                      <a:pt x="264" y="5"/>
                    </a:lnTo>
                    <a:lnTo>
                      <a:pt x="278" y="6"/>
                    </a:lnTo>
                    <a:lnTo>
                      <a:pt x="292" y="9"/>
                    </a:lnTo>
                    <a:lnTo>
                      <a:pt x="307" y="9"/>
                    </a:lnTo>
                    <a:lnTo>
                      <a:pt x="321" y="9"/>
                    </a:lnTo>
                    <a:lnTo>
                      <a:pt x="335" y="6"/>
                    </a:lnTo>
                    <a:lnTo>
                      <a:pt x="349" y="9"/>
                    </a:lnTo>
                    <a:lnTo>
                      <a:pt x="363" y="12"/>
                    </a:lnTo>
                    <a:lnTo>
                      <a:pt x="377" y="13"/>
                    </a:lnTo>
                    <a:lnTo>
                      <a:pt x="391" y="14"/>
                    </a:lnTo>
                    <a:lnTo>
                      <a:pt x="406" y="14"/>
                    </a:lnTo>
                    <a:lnTo>
                      <a:pt x="420" y="21"/>
                    </a:lnTo>
                    <a:lnTo>
                      <a:pt x="434" y="29"/>
                    </a:lnTo>
                    <a:lnTo>
                      <a:pt x="448" y="36"/>
                    </a:lnTo>
                    <a:lnTo>
                      <a:pt x="462" y="42"/>
                    </a:lnTo>
                    <a:lnTo>
                      <a:pt x="476" y="51"/>
                    </a:lnTo>
                    <a:lnTo>
                      <a:pt x="490" y="62"/>
                    </a:lnTo>
                    <a:lnTo>
                      <a:pt x="504" y="63"/>
                    </a:lnTo>
                    <a:lnTo>
                      <a:pt x="519" y="45"/>
                    </a:lnTo>
                    <a:lnTo>
                      <a:pt x="533" y="60"/>
                    </a:lnTo>
                    <a:lnTo>
                      <a:pt x="547" y="65"/>
                    </a:lnTo>
                    <a:lnTo>
                      <a:pt x="561" y="62"/>
                    </a:lnTo>
                    <a:lnTo>
                      <a:pt x="575" y="57"/>
                    </a:lnTo>
                    <a:lnTo>
                      <a:pt x="589" y="52"/>
                    </a:lnTo>
                    <a:lnTo>
                      <a:pt x="603" y="51"/>
                    </a:lnTo>
                    <a:lnTo>
                      <a:pt x="618" y="39"/>
                    </a:lnTo>
                    <a:lnTo>
                      <a:pt x="632" y="40"/>
                    </a:lnTo>
                    <a:lnTo>
                      <a:pt x="646" y="41"/>
                    </a:lnTo>
                    <a:lnTo>
                      <a:pt x="660" y="37"/>
                    </a:lnTo>
                    <a:lnTo>
                      <a:pt x="674" y="35"/>
                    </a:lnTo>
                    <a:lnTo>
                      <a:pt x="688" y="23"/>
                    </a:lnTo>
                    <a:lnTo>
                      <a:pt x="702" y="22"/>
                    </a:lnTo>
                    <a:lnTo>
                      <a:pt x="717" y="23"/>
                    </a:lnTo>
                    <a:lnTo>
                      <a:pt x="731" y="20"/>
                    </a:lnTo>
                    <a:lnTo>
                      <a:pt x="745" y="18"/>
                    </a:lnTo>
                    <a:lnTo>
                      <a:pt x="759" y="26"/>
                    </a:lnTo>
                    <a:lnTo>
                      <a:pt x="773" y="14"/>
                    </a:lnTo>
                    <a:lnTo>
                      <a:pt x="787" y="18"/>
                    </a:lnTo>
                    <a:lnTo>
                      <a:pt x="801" y="15"/>
                    </a:lnTo>
                    <a:lnTo>
                      <a:pt x="816" y="15"/>
                    </a:lnTo>
                    <a:lnTo>
                      <a:pt x="830" y="15"/>
                    </a:lnTo>
                    <a:lnTo>
                      <a:pt x="844" y="13"/>
                    </a:lnTo>
                    <a:lnTo>
                      <a:pt x="858" y="9"/>
                    </a:lnTo>
                    <a:lnTo>
                      <a:pt x="872" y="11"/>
                    </a:lnTo>
                    <a:lnTo>
                      <a:pt x="886" y="20"/>
                    </a:lnTo>
                    <a:lnTo>
                      <a:pt x="900" y="17"/>
                    </a:lnTo>
                    <a:lnTo>
                      <a:pt x="914" y="14"/>
                    </a:lnTo>
                    <a:lnTo>
                      <a:pt x="929" y="27"/>
                    </a:lnTo>
                    <a:lnTo>
                      <a:pt x="943" y="21"/>
                    </a:lnTo>
                    <a:lnTo>
                      <a:pt x="957" y="27"/>
                    </a:lnTo>
                    <a:lnTo>
                      <a:pt x="971" y="20"/>
                    </a:lnTo>
                    <a:lnTo>
                      <a:pt x="985" y="27"/>
                    </a:lnTo>
                    <a:lnTo>
                      <a:pt x="999" y="27"/>
                    </a:lnTo>
                    <a:lnTo>
                      <a:pt x="1013" y="16"/>
                    </a:lnTo>
                    <a:lnTo>
                      <a:pt x="1028" y="21"/>
                    </a:lnTo>
                    <a:lnTo>
                      <a:pt x="1042" y="20"/>
                    </a:lnTo>
                    <a:lnTo>
                      <a:pt x="1056" y="17"/>
                    </a:lnTo>
                    <a:lnTo>
                      <a:pt x="1070" y="8"/>
                    </a:lnTo>
                    <a:lnTo>
                      <a:pt x="1084" y="7"/>
                    </a:lnTo>
                    <a:lnTo>
                      <a:pt x="1098" y="15"/>
                    </a:lnTo>
                    <a:lnTo>
                      <a:pt x="1112" y="6"/>
                    </a:lnTo>
                    <a:lnTo>
                      <a:pt x="1127" y="4"/>
                    </a:lnTo>
                    <a:lnTo>
                      <a:pt x="1141" y="12"/>
                    </a:lnTo>
                    <a:lnTo>
                      <a:pt x="1155" y="4"/>
                    </a:lnTo>
                    <a:lnTo>
                      <a:pt x="1169" y="3"/>
                    </a:lnTo>
                    <a:lnTo>
                      <a:pt x="1183" y="4"/>
                    </a:lnTo>
                    <a:lnTo>
                      <a:pt x="1197" y="5"/>
                    </a:lnTo>
                    <a:lnTo>
                      <a:pt x="1211" y="6"/>
                    </a:lnTo>
                    <a:lnTo>
                      <a:pt x="1225" y="9"/>
                    </a:lnTo>
                    <a:lnTo>
                      <a:pt x="1240" y="10"/>
                    </a:lnTo>
                    <a:lnTo>
                      <a:pt x="1254" y="5"/>
                    </a:lnTo>
                    <a:lnTo>
                      <a:pt x="1268" y="4"/>
                    </a:lnTo>
                    <a:lnTo>
                      <a:pt x="1282" y="7"/>
                    </a:lnTo>
                    <a:lnTo>
                      <a:pt x="1296" y="5"/>
                    </a:lnTo>
                    <a:lnTo>
                      <a:pt x="1310" y="5"/>
                    </a:lnTo>
                    <a:lnTo>
                      <a:pt x="1324" y="3"/>
                    </a:lnTo>
                    <a:lnTo>
                      <a:pt x="1339" y="5"/>
                    </a:lnTo>
                    <a:lnTo>
                      <a:pt x="1353" y="3"/>
                    </a:lnTo>
                    <a:lnTo>
                      <a:pt x="1367" y="6"/>
                    </a:lnTo>
                    <a:lnTo>
                      <a:pt x="1381" y="5"/>
                    </a:lnTo>
                    <a:lnTo>
                      <a:pt x="1395" y="3"/>
                    </a:lnTo>
                    <a:lnTo>
                      <a:pt x="1409" y="6"/>
                    </a:lnTo>
                    <a:lnTo>
                      <a:pt x="1423" y="4"/>
                    </a:lnTo>
                    <a:lnTo>
                      <a:pt x="1438" y="9"/>
                    </a:lnTo>
                    <a:lnTo>
                      <a:pt x="1452" y="7"/>
                    </a:lnTo>
                    <a:lnTo>
                      <a:pt x="1466" y="4"/>
                    </a:lnTo>
                    <a:lnTo>
                      <a:pt x="1480" y="4"/>
                    </a:lnTo>
                    <a:lnTo>
                      <a:pt x="1494" y="4"/>
                    </a:lnTo>
                    <a:lnTo>
                      <a:pt x="1508" y="6"/>
                    </a:lnTo>
                    <a:lnTo>
                      <a:pt x="1522" y="5"/>
                    </a:lnTo>
                    <a:lnTo>
                      <a:pt x="1537" y="6"/>
                    </a:lnTo>
                    <a:lnTo>
                      <a:pt x="1551" y="5"/>
                    </a:lnTo>
                    <a:lnTo>
                      <a:pt x="1565" y="4"/>
                    </a:lnTo>
                    <a:lnTo>
                      <a:pt x="1579" y="5"/>
                    </a:lnTo>
                    <a:lnTo>
                      <a:pt x="1593" y="2"/>
                    </a:lnTo>
                    <a:lnTo>
                      <a:pt x="1607" y="7"/>
                    </a:lnTo>
                    <a:lnTo>
                      <a:pt x="1621" y="3"/>
                    </a:lnTo>
                    <a:lnTo>
                      <a:pt x="1635" y="5"/>
                    </a:lnTo>
                    <a:lnTo>
                      <a:pt x="1650" y="4"/>
                    </a:lnTo>
                    <a:lnTo>
                      <a:pt x="1664" y="6"/>
                    </a:lnTo>
                    <a:lnTo>
                      <a:pt x="1678" y="7"/>
                    </a:lnTo>
                    <a:lnTo>
                      <a:pt x="1692" y="5"/>
                    </a:lnTo>
                    <a:lnTo>
                      <a:pt x="1706" y="9"/>
                    </a:lnTo>
                    <a:lnTo>
                      <a:pt x="1720" y="8"/>
                    </a:lnTo>
                    <a:lnTo>
                      <a:pt x="1734" y="9"/>
                    </a:lnTo>
                    <a:lnTo>
                      <a:pt x="1749" y="7"/>
                    </a:lnTo>
                    <a:lnTo>
                      <a:pt x="1763" y="9"/>
                    </a:lnTo>
                    <a:lnTo>
                      <a:pt x="1777" y="9"/>
                    </a:lnTo>
                    <a:lnTo>
                      <a:pt x="1791" y="12"/>
                    </a:lnTo>
                    <a:lnTo>
                      <a:pt x="1805" y="9"/>
                    </a:lnTo>
                    <a:lnTo>
                      <a:pt x="1819" y="11"/>
                    </a:lnTo>
                    <a:lnTo>
                      <a:pt x="1833" y="10"/>
                    </a:lnTo>
                    <a:lnTo>
                      <a:pt x="1848" y="12"/>
                    </a:lnTo>
                    <a:lnTo>
                      <a:pt x="1862" y="8"/>
                    </a:lnTo>
                    <a:lnTo>
                      <a:pt x="1876" y="4"/>
                    </a:lnTo>
                    <a:lnTo>
                      <a:pt x="1890" y="10"/>
                    </a:lnTo>
                    <a:lnTo>
                      <a:pt x="1904" y="7"/>
                    </a:lnTo>
                    <a:lnTo>
                      <a:pt x="1918" y="8"/>
                    </a:lnTo>
                    <a:lnTo>
                      <a:pt x="1932" y="8"/>
                    </a:lnTo>
                    <a:lnTo>
                      <a:pt x="1947" y="7"/>
                    </a:lnTo>
                    <a:lnTo>
                      <a:pt x="1961" y="9"/>
                    </a:lnTo>
                    <a:lnTo>
                      <a:pt x="1975" y="3"/>
                    </a:lnTo>
                    <a:lnTo>
                      <a:pt x="1989" y="7"/>
                    </a:lnTo>
                    <a:lnTo>
                      <a:pt x="2003" y="7"/>
                    </a:lnTo>
                    <a:lnTo>
                      <a:pt x="2017" y="3"/>
                    </a:lnTo>
                    <a:lnTo>
                      <a:pt x="2031" y="6"/>
                    </a:lnTo>
                    <a:lnTo>
                      <a:pt x="2045" y="5"/>
                    </a:lnTo>
                    <a:lnTo>
                      <a:pt x="2060" y="5"/>
                    </a:lnTo>
                    <a:lnTo>
                      <a:pt x="2074" y="7"/>
                    </a:lnTo>
                    <a:lnTo>
                      <a:pt x="2088" y="8"/>
                    </a:lnTo>
                    <a:lnTo>
                      <a:pt x="2102" y="8"/>
                    </a:lnTo>
                    <a:lnTo>
                      <a:pt x="2116" y="3"/>
                    </a:lnTo>
                    <a:lnTo>
                      <a:pt x="2130" y="3"/>
                    </a:lnTo>
                    <a:lnTo>
                      <a:pt x="2144" y="2"/>
                    </a:lnTo>
                    <a:lnTo>
                      <a:pt x="2159" y="3"/>
                    </a:lnTo>
                    <a:lnTo>
                      <a:pt x="2173" y="5"/>
                    </a:lnTo>
                    <a:lnTo>
                      <a:pt x="2187" y="5"/>
                    </a:lnTo>
                    <a:lnTo>
                      <a:pt x="2201" y="5"/>
                    </a:lnTo>
                    <a:lnTo>
                      <a:pt x="2215" y="6"/>
                    </a:lnTo>
                    <a:lnTo>
                      <a:pt x="2229" y="4"/>
                    </a:lnTo>
                    <a:lnTo>
                      <a:pt x="2243" y="7"/>
                    </a:lnTo>
                    <a:lnTo>
                      <a:pt x="2258" y="8"/>
                    </a:lnTo>
                    <a:lnTo>
                      <a:pt x="2272" y="3"/>
                    </a:lnTo>
                    <a:lnTo>
                      <a:pt x="2286" y="4"/>
                    </a:lnTo>
                    <a:lnTo>
                      <a:pt x="2300" y="0"/>
                    </a:lnTo>
                    <a:lnTo>
                      <a:pt x="2314" y="9"/>
                    </a:lnTo>
                    <a:lnTo>
                      <a:pt x="2328" y="4"/>
                    </a:lnTo>
                    <a:lnTo>
                      <a:pt x="2342" y="3"/>
                    </a:lnTo>
                    <a:lnTo>
                      <a:pt x="2356" y="5"/>
                    </a:lnTo>
                    <a:lnTo>
                      <a:pt x="2371" y="4"/>
                    </a:lnTo>
                    <a:lnTo>
                      <a:pt x="2385" y="2"/>
                    </a:lnTo>
                    <a:lnTo>
                      <a:pt x="2399" y="8"/>
                    </a:lnTo>
                    <a:lnTo>
                      <a:pt x="2413" y="3"/>
                    </a:lnTo>
                    <a:lnTo>
                      <a:pt x="2427" y="2"/>
                    </a:lnTo>
                    <a:lnTo>
                      <a:pt x="2441" y="4"/>
                    </a:lnTo>
                    <a:lnTo>
                      <a:pt x="2455" y="3"/>
                    </a:lnTo>
                    <a:lnTo>
                      <a:pt x="2470" y="4"/>
                    </a:lnTo>
                    <a:lnTo>
                      <a:pt x="2484" y="3"/>
                    </a:lnTo>
                    <a:lnTo>
                      <a:pt x="2498" y="8"/>
                    </a:lnTo>
                    <a:lnTo>
                      <a:pt x="2512" y="3"/>
                    </a:lnTo>
                    <a:lnTo>
                      <a:pt x="2526" y="6"/>
                    </a:lnTo>
                    <a:lnTo>
                      <a:pt x="2540" y="4"/>
                    </a:lnTo>
                    <a:lnTo>
                      <a:pt x="2554" y="7"/>
                    </a:lnTo>
                    <a:lnTo>
                      <a:pt x="2569" y="9"/>
                    </a:lnTo>
                    <a:lnTo>
                      <a:pt x="2583" y="4"/>
                    </a:lnTo>
                    <a:lnTo>
                      <a:pt x="2597" y="7"/>
                    </a:lnTo>
                    <a:lnTo>
                      <a:pt x="2611" y="3"/>
                    </a:lnTo>
                    <a:lnTo>
                      <a:pt x="2625" y="4"/>
                    </a:lnTo>
                    <a:lnTo>
                      <a:pt x="2639" y="6"/>
                    </a:lnTo>
                    <a:lnTo>
                      <a:pt x="2653" y="9"/>
                    </a:lnTo>
                    <a:lnTo>
                      <a:pt x="2668" y="4"/>
                    </a:lnTo>
                    <a:lnTo>
                      <a:pt x="2682" y="11"/>
                    </a:lnTo>
                    <a:lnTo>
                      <a:pt x="2696" y="4"/>
                    </a:lnTo>
                    <a:lnTo>
                      <a:pt x="2710" y="3"/>
                    </a:lnTo>
                    <a:lnTo>
                      <a:pt x="2724" y="0"/>
                    </a:lnTo>
                    <a:lnTo>
                      <a:pt x="2738" y="4"/>
                    </a:lnTo>
                    <a:lnTo>
                      <a:pt x="2752" y="6"/>
                    </a:lnTo>
                    <a:lnTo>
                      <a:pt x="2766" y="5"/>
                    </a:lnTo>
                    <a:lnTo>
                      <a:pt x="2781" y="3"/>
                    </a:lnTo>
                    <a:lnTo>
                      <a:pt x="2795" y="3"/>
                    </a:lnTo>
                    <a:lnTo>
                      <a:pt x="2809" y="5"/>
                    </a:lnTo>
                    <a:lnTo>
                      <a:pt x="2823" y="4"/>
                    </a:lnTo>
                    <a:lnTo>
                      <a:pt x="2837" y="11"/>
                    </a:lnTo>
                    <a:lnTo>
                      <a:pt x="2851" y="10"/>
                    </a:lnTo>
                    <a:lnTo>
                      <a:pt x="2865" y="4"/>
                    </a:lnTo>
                    <a:lnTo>
                      <a:pt x="2880" y="5"/>
                    </a:lnTo>
                    <a:lnTo>
                      <a:pt x="2894" y="8"/>
                    </a:lnTo>
                    <a:lnTo>
                      <a:pt x="2908" y="7"/>
                    </a:lnTo>
                    <a:lnTo>
                      <a:pt x="2922" y="3"/>
                    </a:lnTo>
                    <a:lnTo>
                      <a:pt x="2936" y="2"/>
                    </a:lnTo>
                    <a:lnTo>
                      <a:pt x="2950" y="4"/>
                    </a:lnTo>
                    <a:lnTo>
                      <a:pt x="2964" y="7"/>
                    </a:lnTo>
                    <a:lnTo>
                      <a:pt x="2979" y="10"/>
                    </a:lnTo>
                    <a:lnTo>
                      <a:pt x="2993" y="6"/>
                    </a:lnTo>
                    <a:lnTo>
                      <a:pt x="3007" y="8"/>
                    </a:lnTo>
                    <a:lnTo>
                      <a:pt x="3021" y="12"/>
                    </a:lnTo>
                    <a:lnTo>
                      <a:pt x="3035" y="6"/>
                    </a:lnTo>
                    <a:lnTo>
                      <a:pt x="3049" y="6"/>
                    </a:lnTo>
                    <a:lnTo>
                      <a:pt x="3063" y="7"/>
                    </a:lnTo>
                    <a:lnTo>
                      <a:pt x="3077" y="6"/>
                    </a:lnTo>
                    <a:lnTo>
                      <a:pt x="3092" y="6"/>
                    </a:lnTo>
                    <a:lnTo>
                      <a:pt x="3106" y="10"/>
                    </a:lnTo>
                    <a:lnTo>
                      <a:pt x="3120" y="3"/>
                    </a:lnTo>
                    <a:lnTo>
                      <a:pt x="3134" y="13"/>
                    </a:lnTo>
                    <a:lnTo>
                      <a:pt x="3148" y="11"/>
                    </a:lnTo>
                    <a:lnTo>
                      <a:pt x="3162" y="7"/>
                    </a:lnTo>
                    <a:lnTo>
                      <a:pt x="3176" y="8"/>
                    </a:lnTo>
                    <a:lnTo>
                      <a:pt x="3191" y="13"/>
                    </a:lnTo>
                    <a:lnTo>
                      <a:pt x="3205" y="10"/>
                    </a:lnTo>
                    <a:lnTo>
                      <a:pt x="3219" y="5"/>
                    </a:lnTo>
                    <a:lnTo>
                      <a:pt x="3233" y="4"/>
                    </a:lnTo>
                    <a:lnTo>
                      <a:pt x="3247" y="8"/>
                    </a:lnTo>
                    <a:lnTo>
                      <a:pt x="3261" y="7"/>
                    </a:lnTo>
                    <a:lnTo>
                      <a:pt x="3275" y="4"/>
                    </a:lnTo>
                    <a:lnTo>
                      <a:pt x="3290" y="5"/>
                    </a:lnTo>
                    <a:lnTo>
                      <a:pt x="3304" y="4"/>
                    </a:lnTo>
                    <a:lnTo>
                      <a:pt x="3318" y="5"/>
                    </a:lnTo>
                    <a:lnTo>
                      <a:pt x="3332" y="6"/>
                    </a:lnTo>
                    <a:lnTo>
                      <a:pt x="3346" y="6"/>
                    </a:lnTo>
                    <a:lnTo>
                      <a:pt x="3360" y="9"/>
                    </a:lnTo>
                    <a:lnTo>
                      <a:pt x="3374" y="3"/>
                    </a:lnTo>
                    <a:lnTo>
                      <a:pt x="3389" y="5"/>
                    </a:lnTo>
                    <a:lnTo>
                      <a:pt x="3403" y="7"/>
                    </a:lnTo>
                    <a:lnTo>
                      <a:pt x="3417" y="4"/>
                    </a:lnTo>
                    <a:lnTo>
                      <a:pt x="3431" y="5"/>
                    </a:lnTo>
                    <a:lnTo>
                      <a:pt x="3445" y="6"/>
                    </a:lnTo>
                    <a:lnTo>
                      <a:pt x="3459" y="5"/>
                    </a:lnTo>
                    <a:lnTo>
                      <a:pt x="3473" y="3"/>
                    </a:lnTo>
                    <a:lnTo>
                      <a:pt x="3487" y="7"/>
                    </a:lnTo>
                    <a:lnTo>
                      <a:pt x="3502" y="5"/>
                    </a:lnTo>
                    <a:lnTo>
                      <a:pt x="3516" y="10"/>
                    </a:lnTo>
                    <a:lnTo>
                      <a:pt x="3530" y="9"/>
                    </a:lnTo>
                    <a:lnTo>
                      <a:pt x="3544" y="14"/>
                    </a:lnTo>
                    <a:lnTo>
                      <a:pt x="3558" y="21"/>
                    </a:lnTo>
                    <a:lnTo>
                      <a:pt x="3572" y="38"/>
                    </a:lnTo>
                    <a:lnTo>
                      <a:pt x="3586" y="57"/>
                    </a:lnTo>
                    <a:lnTo>
                      <a:pt x="3601" y="47"/>
                    </a:lnTo>
                    <a:lnTo>
                      <a:pt x="3615" y="72"/>
                    </a:lnTo>
                    <a:lnTo>
                      <a:pt x="3629" y="78"/>
                    </a:lnTo>
                    <a:lnTo>
                      <a:pt x="3643" y="81"/>
                    </a:lnTo>
                    <a:lnTo>
                      <a:pt x="3657" y="83"/>
                    </a:lnTo>
                    <a:lnTo>
                      <a:pt x="3671" y="91"/>
                    </a:lnTo>
                    <a:lnTo>
                      <a:pt x="3685" y="86"/>
                    </a:lnTo>
                    <a:lnTo>
                      <a:pt x="3700" y="102"/>
                    </a:lnTo>
                    <a:lnTo>
                      <a:pt x="3714" y="99"/>
                    </a:lnTo>
                    <a:lnTo>
                      <a:pt x="3728" y="110"/>
                    </a:lnTo>
                    <a:lnTo>
                      <a:pt x="3742" y="95"/>
                    </a:lnTo>
                    <a:lnTo>
                      <a:pt x="3756" y="80"/>
                    </a:lnTo>
                    <a:lnTo>
                      <a:pt x="3770" y="89"/>
                    </a:lnTo>
                    <a:lnTo>
                      <a:pt x="3784" y="104"/>
                    </a:lnTo>
                    <a:lnTo>
                      <a:pt x="3799" y="86"/>
                    </a:lnTo>
                    <a:lnTo>
                      <a:pt x="3813" y="72"/>
                    </a:lnTo>
                    <a:lnTo>
                      <a:pt x="3827" y="89"/>
                    </a:lnTo>
                    <a:lnTo>
                      <a:pt x="3841" y="83"/>
                    </a:lnTo>
                    <a:lnTo>
                      <a:pt x="3855" y="88"/>
                    </a:lnTo>
                    <a:lnTo>
                      <a:pt x="3869" y="91"/>
                    </a:lnTo>
                    <a:lnTo>
                      <a:pt x="3883" y="93"/>
                    </a:lnTo>
                    <a:lnTo>
                      <a:pt x="3897" y="68"/>
                    </a:lnTo>
                    <a:lnTo>
                      <a:pt x="3912" y="69"/>
                    </a:lnTo>
                    <a:lnTo>
                      <a:pt x="3926" y="72"/>
                    </a:lnTo>
                    <a:lnTo>
                      <a:pt x="3940" y="64"/>
                    </a:lnTo>
                    <a:lnTo>
                      <a:pt x="3954" y="60"/>
                    </a:lnTo>
                    <a:lnTo>
                      <a:pt x="3968" y="58"/>
                    </a:lnTo>
                    <a:lnTo>
                      <a:pt x="3982" y="64"/>
                    </a:lnTo>
                    <a:lnTo>
                      <a:pt x="3996" y="55"/>
                    </a:lnTo>
                    <a:lnTo>
                      <a:pt x="4011" y="51"/>
                    </a:lnTo>
                    <a:lnTo>
                      <a:pt x="4025" y="63"/>
                    </a:lnTo>
                    <a:lnTo>
                      <a:pt x="4039" y="55"/>
                    </a:lnTo>
                    <a:lnTo>
                      <a:pt x="4053" y="59"/>
                    </a:lnTo>
                    <a:lnTo>
                      <a:pt x="4067" y="70"/>
                    </a:lnTo>
                    <a:lnTo>
                      <a:pt x="4081" y="74"/>
                    </a:lnTo>
                    <a:lnTo>
                      <a:pt x="4095" y="83"/>
                    </a:lnTo>
                    <a:lnTo>
                      <a:pt x="4110" y="89"/>
                    </a:lnTo>
                    <a:lnTo>
                      <a:pt x="4124" y="79"/>
                    </a:lnTo>
                    <a:lnTo>
                      <a:pt x="4138" y="86"/>
                    </a:lnTo>
                    <a:lnTo>
                      <a:pt x="4152" y="88"/>
                    </a:lnTo>
                    <a:lnTo>
                      <a:pt x="4166" y="85"/>
                    </a:lnTo>
                    <a:lnTo>
                      <a:pt x="4180" y="77"/>
                    </a:lnTo>
                    <a:lnTo>
                      <a:pt x="4194" y="77"/>
                    </a:lnTo>
                    <a:lnTo>
                      <a:pt x="4208" y="65"/>
                    </a:lnTo>
                    <a:lnTo>
                      <a:pt x="4223" y="67"/>
                    </a:lnTo>
                    <a:lnTo>
                      <a:pt x="4237" y="50"/>
                    </a:lnTo>
                    <a:lnTo>
                      <a:pt x="4251" y="49"/>
                    </a:lnTo>
                    <a:lnTo>
                      <a:pt x="4265" y="47"/>
                    </a:lnTo>
                    <a:lnTo>
                      <a:pt x="4279" y="40"/>
                    </a:lnTo>
                    <a:lnTo>
                      <a:pt x="4293" y="37"/>
                    </a:lnTo>
                    <a:lnTo>
                      <a:pt x="4307" y="37"/>
                    </a:lnTo>
                    <a:lnTo>
                      <a:pt x="4322" y="19"/>
                    </a:lnTo>
                    <a:lnTo>
                      <a:pt x="4336" y="24"/>
                    </a:lnTo>
                    <a:lnTo>
                      <a:pt x="4350" y="25"/>
                    </a:lnTo>
                    <a:lnTo>
                      <a:pt x="4364" y="22"/>
                    </a:lnTo>
                    <a:lnTo>
                      <a:pt x="4378" y="18"/>
                    </a:lnTo>
                    <a:lnTo>
                      <a:pt x="4392" y="15"/>
                    </a:lnTo>
                    <a:lnTo>
                      <a:pt x="4406" y="13"/>
                    </a:lnTo>
                    <a:lnTo>
                      <a:pt x="4421" y="16"/>
                    </a:lnTo>
                    <a:lnTo>
                      <a:pt x="4435" y="10"/>
                    </a:lnTo>
                    <a:lnTo>
                      <a:pt x="4449" y="17"/>
                    </a:lnTo>
                    <a:lnTo>
                      <a:pt x="4463" y="11"/>
                    </a:lnTo>
                    <a:lnTo>
                      <a:pt x="4477" y="16"/>
                    </a:lnTo>
                    <a:lnTo>
                      <a:pt x="4491" y="23"/>
                    </a:lnTo>
                    <a:lnTo>
                      <a:pt x="4505" y="29"/>
                    </a:lnTo>
                    <a:lnTo>
                      <a:pt x="4520" y="25"/>
                    </a:lnTo>
                    <a:lnTo>
                      <a:pt x="4534" y="30"/>
                    </a:lnTo>
                    <a:lnTo>
                      <a:pt x="4548" y="36"/>
                    </a:lnTo>
                    <a:lnTo>
                      <a:pt x="4562" y="27"/>
                    </a:lnTo>
                    <a:lnTo>
                      <a:pt x="4576" y="34"/>
                    </a:lnTo>
                    <a:lnTo>
                      <a:pt x="4590" y="47"/>
                    </a:lnTo>
                    <a:lnTo>
                      <a:pt x="4604" y="35"/>
                    </a:lnTo>
                    <a:lnTo>
                      <a:pt x="4618" y="24"/>
                    </a:lnTo>
                    <a:lnTo>
                      <a:pt x="4633" y="22"/>
                    </a:lnTo>
                    <a:lnTo>
                      <a:pt x="4647" y="25"/>
                    </a:lnTo>
                    <a:lnTo>
                      <a:pt x="4661" y="24"/>
                    </a:lnTo>
                    <a:lnTo>
                      <a:pt x="4675" y="17"/>
                    </a:lnTo>
                    <a:lnTo>
                      <a:pt x="4689" y="26"/>
                    </a:lnTo>
                    <a:lnTo>
                      <a:pt x="4703" y="24"/>
                    </a:lnTo>
                    <a:lnTo>
                      <a:pt x="4717" y="15"/>
                    </a:lnTo>
                    <a:lnTo>
                      <a:pt x="4732" y="7"/>
                    </a:lnTo>
                    <a:lnTo>
                      <a:pt x="4746" y="10"/>
                    </a:lnTo>
                    <a:lnTo>
                      <a:pt x="4760" y="3"/>
                    </a:lnTo>
                    <a:lnTo>
                      <a:pt x="4774" y="14"/>
                    </a:lnTo>
                    <a:lnTo>
                      <a:pt x="4788" y="13"/>
                    </a:lnTo>
                    <a:lnTo>
                      <a:pt x="4802" y="3"/>
                    </a:lnTo>
                    <a:lnTo>
                      <a:pt x="4816" y="5"/>
                    </a:lnTo>
                    <a:lnTo>
                      <a:pt x="4831" y="3"/>
                    </a:lnTo>
                    <a:lnTo>
                      <a:pt x="4845" y="4"/>
                    </a:lnTo>
                    <a:lnTo>
                      <a:pt x="4859" y="12"/>
                    </a:lnTo>
                    <a:lnTo>
                      <a:pt x="4873" y="10"/>
                    </a:lnTo>
                    <a:lnTo>
                      <a:pt x="4887" y="11"/>
                    </a:lnTo>
                    <a:lnTo>
                      <a:pt x="4901" y="10"/>
                    </a:lnTo>
                    <a:lnTo>
                      <a:pt x="4915" y="8"/>
                    </a:lnTo>
                    <a:lnTo>
                      <a:pt x="4929" y="8"/>
                    </a:lnTo>
                    <a:lnTo>
                      <a:pt x="4944" y="10"/>
                    </a:lnTo>
                    <a:lnTo>
                      <a:pt x="4958" y="9"/>
                    </a:lnTo>
                    <a:lnTo>
                      <a:pt x="4972" y="4"/>
                    </a:lnTo>
                    <a:lnTo>
                      <a:pt x="4986" y="4"/>
                    </a:lnTo>
                    <a:lnTo>
                      <a:pt x="5000" y="2"/>
                    </a:lnTo>
                    <a:lnTo>
                      <a:pt x="5014" y="11"/>
                    </a:lnTo>
                    <a:lnTo>
                      <a:pt x="5028" y="5"/>
                    </a:lnTo>
                    <a:lnTo>
                      <a:pt x="5043" y="4"/>
                    </a:lnTo>
                    <a:lnTo>
                      <a:pt x="5057" y="12"/>
                    </a:lnTo>
                    <a:lnTo>
                      <a:pt x="5071" y="8"/>
                    </a:lnTo>
                    <a:lnTo>
                      <a:pt x="5085" y="8"/>
                    </a:lnTo>
                    <a:lnTo>
                      <a:pt x="5099" y="18"/>
                    </a:lnTo>
                    <a:lnTo>
                      <a:pt x="5113" y="12"/>
                    </a:lnTo>
                    <a:lnTo>
                      <a:pt x="5127" y="6"/>
                    </a:lnTo>
                    <a:lnTo>
                      <a:pt x="5142" y="9"/>
                    </a:lnTo>
                    <a:lnTo>
                      <a:pt x="5156" y="10"/>
                    </a:lnTo>
                    <a:lnTo>
                      <a:pt x="5170" y="14"/>
                    </a:lnTo>
                    <a:lnTo>
                      <a:pt x="5184" y="16"/>
                    </a:lnTo>
                    <a:lnTo>
                      <a:pt x="5198" y="13"/>
                    </a:lnTo>
                    <a:lnTo>
                      <a:pt x="5212" y="12"/>
                    </a:lnTo>
                    <a:lnTo>
                      <a:pt x="5226" y="10"/>
                    </a:lnTo>
                    <a:lnTo>
                      <a:pt x="5241" y="23"/>
                    </a:lnTo>
                    <a:lnTo>
                      <a:pt x="5255" y="18"/>
                    </a:lnTo>
                    <a:lnTo>
                      <a:pt x="5269" y="18"/>
                    </a:lnTo>
                    <a:lnTo>
                      <a:pt x="5283" y="24"/>
                    </a:lnTo>
                    <a:lnTo>
                      <a:pt x="5297" y="36"/>
                    </a:lnTo>
                    <a:lnTo>
                      <a:pt x="5311" y="37"/>
                    </a:lnTo>
                    <a:lnTo>
                      <a:pt x="5325" y="35"/>
                    </a:lnTo>
                    <a:lnTo>
                      <a:pt x="5339" y="40"/>
                    </a:lnTo>
                    <a:lnTo>
                      <a:pt x="5354" y="37"/>
                    </a:lnTo>
                    <a:lnTo>
                      <a:pt x="5368" y="34"/>
                    </a:lnTo>
                    <a:lnTo>
                      <a:pt x="5382" y="31"/>
                    </a:lnTo>
                    <a:lnTo>
                      <a:pt x="5396" y="27"/>
                    </a:lnTo>
                    <a:lnTo>
                      <a:pt x="5410" y="21"/>
                    </a:lnTo>
                    <a:lnTo>
                      <a:pt x="5424" y="26"/>
                    </a:lnTo>
                    <a:lnTo>
                      <a:pt x="5438" y="29"/>
                    </a:lnTo>
                    <a:lnTo>
                      <a:pt x="5453" y="15"/>
                    </a:lnTo>
                    <a:lnTo>
                      <a:pt x="5467" y="15"/>
                    </a:lnTo>
                    <a:lnTo>
                      <a:pt x="5481" y="13"/>
                    </a:lnTo>
                    <a:lnTo>
                      <a:pt x="5495" y="9"/>
                    </a:lnTo>
                    <a:lnTo>
                      <a:pt x="5509" y="14"/>
                    </a:lnTo>
                    <a:lnTo>
                      <a:pt x="5523" y="12"/>
                    </a:lnTo>
                    <a:lnTo>
                      <a:pt x="5537" y="7"/>
                    </a:lnTo>
                    <a:lnTo>
                      <a:pt x="5552" y="11"/>
                    </a:lnTo>
                    <a:lnTo>
                      <a:pt x="5566" y="4"/>
                    </a:lnTo>
                    <a:lnTo>
                      <a:pt x="5580" y="10"/>
                    </a:lnTo>
                    <a:lnTo>
                      <a:pt x="5594" y="8"/>
                    </a:lnTo>
                    <a:lnTo>
                      <a:pt x="5608" y="7"/>
                    </a:lnTo>
                    <a:lnTo>
                      <a:pt x="5622" y="8"/>
                    </a:lnTo>
                    <a:lnTo>
                      <a:pt x="5636" y="7"/>
                    </a:lnTo>
                    <a:lnTo>
                      <a:pt x="5651" y="5"/>
                    </a:lnTo>
                    <a:lnTo>
                      <a:pt x="5665" y="5"/>
                    </a:lnTo>
                    <a:lnTo>
                      <a:pt x="5679" y="7"/>
                    </a:lnTo>
                    <a:lnTo>
                      <a:pt x="5693" y="10"/>
                    </a:lnTo>
                    <a:lnTo>
                      <a:pt x="5707" y="7"/>
                    </a:lnTo>
                    <a:lnTo>
                      <a:pt x="5721" y="3"/>
                    </a:lnTo>
                    <a:lnTo>
                      <a:pt x="5735" y="5"/>
                    </a:lnTo>
                    <a:lnTo>
                      <a:pt x="5749" y="5"/>
                    </a:lnTo>
                    <a:lnTo>
                      <a:pt x="5764" y="3"/>
                    </a:lnTo>
                    <a:lnTo>
                      <a:pt x="5778" y="5"/>
                    </a:lnTo>
                    <a:lnTo>
                      <a:pt x="5792" y="10"/>
                    </a:lnTo>
                    <a:lnTo>
                      <a:pt x="5806" y="8"/>
                    </a:lnTo>
                    <a:lnTo>
                      <a:pt x="5820" y="11"/>
                    </a:lnTo>
                    <a:lnTo>
                      <a:pt x="5834" y="5"/>
                    </a:lnTo>
                    <a:lnTo>
                      <a:pt x="5848" y="8"/>
                    </a:lnTo>
                    <a:lnTo>
                      <a:pt x="5863" y="5"/>
                    </a:lnTo>
                    <a:lnTo>
                      <a:pt x="5877" y="5"/>
                    </a:lnTo>
                    <a:lnTo>
                      <a:pt x="5891" y="9"/>
                    </a:lnTo>
                    <a:lnTo>
                      <a:pt x="5905" y="5"/>
                    </a:lnTo>
                    <a:lnTo>
                      <a:pt x="5919" y="6"/>
                    </a:lnTo>
                    <a:lnTo>
                      <a:pt x="5933" y="6"/>
                    </a:lnTo>
                    <a:lnTo>
                      <a:pt x="5947" y="3"/>
                    </a:lnTo>
                    <a:lnTo>
                      <a:pt x="5962" y="3"/>
                    </a:lnTo>
                    <a:lnTo>
                      <a:pt x="5976" y="7"/>
                    </a:lnTo>
                    <a:lnTo>
                      <a:pt x="5990" y="7"/>
                    </a:lnTo>
                    <a:lnTo>
                      <a:pt x="6004" y="7"/>
                    </a:lnTo>
                    <a:lnTo>
                      <a:pt x="6018" y="5"/>
                    </a:lnTo>
                    <a:lnTo>
                      <a:pt x="6032" y="8"/>
                    </a:lnTo>
                    <a:lnTo>
                      <a:pt x="6046" y="9"/>
                    </a:lnTo>
                    <a:lnTo>
                      <a:pt x="6060" y="7"/>
                    </a:lnTo>
                    <a:lnTo>
                      <a:pt x="6075" y="10"/>
                    </a:lnTo>
                    <a:lnTo>
                      <a:pt x="6089" y="6"/>
                    </a:lnTo>
                    <a:lnTo>
                      <a:pt x="6103" y="3"/>
                    </a:lnTo>
                    <a:lnTo>
                      <a:pt x="6117" y="4"/>
                    </a:lnTo>
                    <a:lnTo>
                      <a:pt x="6131" y="3"/>
                    </a:lnTo>
                    <a:lnTo>
                      <a:pt x="6145" y="7"/>
                    </a:lnTo>
                    <a:lnTo>
                      <a:pt x="6159" y="4"/>
                    </a:lnTo>
                    <a:lnTo>
                      <a:pt x="6174" y="5"/>
                    </a:lnTo>
                    <a:lnTo>
                      <a:pt x="6188" y="6"/>
                    </a:lnTo>
                    <a:lnTo>
                      <a:pt x="6202" y="4"/>
                    </a:lnTo>
                    <a:lnTo>
                      <a:pt x="6216" y="4"/>
                    </a:lnTo>
                    <a:lnTo>
                      <a:pt x="6230" y="6"/>
                    </a:lnTo>
                    <a:lnTo>
                      <a:pt x="6244" y="6"/>
                    </a:lnTo>
                    <a:lnTo>
                      <a:pt x="6258" y="3"/>
                    </a:lnTo>
                    <a:lnTo>
                      <a:pt x="6273" y="5"/>
                    </a:lnTo>
                    <a:lnTo>
                      <a:pt x="6287" y="4"/>
                    </a:lnTo>
                    <a:lnTo>
                      <a:pt x="6301" y="5"/>
                    </a:lnTo>
                    <a:lnTo>
                      <a:pt x="6315" y="3"/>
                    </a:lnTo>
                    <a:lnTo>
                      <a:pt x="6329" y="4"/>
                    </a:lnTo>
                    <a:lnTo>
                      <a:pt x="6343" y="5"/>
                    </a:lnTo>
                    <a:lnTo>
                      <a:pt x="6357" y="5"/>
                    </a:lnTo>
                    <a:lnTo>
                      <a:pt x="6372" y="6"/>
                    </a:lnTo>
                    <a:lnTo>
                      <a:pt x="6386" y="5"/>
                    </a:lnTo>
                    <a:lnTo>
                      <a:pt x="6400" y="4"/>
                    </a:lnTo>
                    <a:lnTo>
                      <a:pt x="6414" y="7"/>
                    </a:lnTo>
                    <a:lnTo>
                      <a:pt x="6428" y="15"/>
                    </a:lnTo>
                    <a:lnTo>
                      <a:pt x="6442" y="20"/>
                    </a:lnTo>
                    <a:lnTo>
                      <a:pt x="6456" y="42"/>
                    </a:lnTo>
                    <a:lnTo>
                      <a:pt x="6470" y="48"/>
                    </a:lnTo>
                    <a:lnTo>
                      <a:pt x="6485" y="71"/>
                    </a:lnTo>
                    <a:lnTo>
                      <a:pt x="6499" y="105"/>
                    </a:lnTo>
                    <a:lnTo>
                      <a:pt x="6513" y="103"/>
                    </a:lnTo>
                    <a:lnTo>
                      <a:pt x="6527" y="129"/>
                    </a:lnTo>
                    <a:lnTo>
                      <a:pt x="6541" y="163"/>
                    </a:lnTo>
                    <a:lnTo>
                      <a:pt x="6555" y="174"/>
                    </a:lnTo>
                    <a:lnTo>
                      <a:pt x="6569" y="179"/>
                    </a:lnTo>
                    <a:lnTo>
                      <a:pt x="6584" y="189"/>
                    </a:lnTo>
                    <a:lnTo>
                      <a:pt x="6598" y="159"/>
                    </a:lnTo>
                    <a:lnTo>
                      <a:pt x="6612" y="154"/>
                    </a:lnTo>
                    <a:lnTo>
                      <a:pt x="6626" y="152"/>
                    </a:lnTo>
                    <a:lnTo>
                      <a:pt x="6640" y="140"/>
                    </a:lnTo>
                    <a:lnTo>
                      <a:pt x="6654" y="128"/>
                    </a:lnTo>
                    <a:lnTo>
                      <a:pt x="6668" y="113"/>
                    </a:lnTo>
                    <a:lnTo>
                      <a:pt x="6683" y="98"/>
                    </a:lnTo>
                    <a:lnTo>
                      <a:pt x="6697" y="83"/>
                    </a:lnTo>
                    <a:lnTo>
                      <a:pt x="6711" y="79"/>
                    </a:lnTo>
                    <a:lnTo>
                      <a:pt x="6725" y="60"/>
                    </a:lnTo>
                    <a:lnTo>
                      <a:pt x="6739" y="55"/>
                    </a:lnTo>
                    <a:lnTo>
                      <a:pt x="6753" y="46"/>
                    </a:lnTo>
                    <a:lnTo>
                      <a:pt x="6767" y="30"/>
                    </a:lnTo>
                    <a:lnTo>
                      <a:pt x="6781" y="31"/>
                    </a:lnTo>
                    <a:lnTo>
                      <a:pt x="6796" y="18"/>
                    </a:lnTo>
                    <a:lnTo>
                      <a:pt x="6810" y="15"/>
                    </a:lnTo>
                    <a:lnTo>
                      <a:pt x="6824" y="15"/>
                    </a:lnTo>
                    <a:lnTo>
                      <a:pt x="6838" y="21"/>
                    </a:lnTo>
                    <a:lnTo>
                      <a:pt x="6852" y="16"/>
                    </a:lnTo>
                    <a:lnTo>
                      <a:pt x="6866" y="11"/>
                    </a:lnTo>
                    <a:lnTo>
                      <a:pt x="6880" y="9"/>
                    </a:lnTo>
                    <a:lnTo>
                      <a:pt x="6895" y="17"/>
                    </a:lnTo>
                    <a:lnTo>
                      <a:pt x="6909" y="14"/>
                    </a:lnTo>
                    <a:lnTo>
                      <a:pt x="6923" y="3"/>
                    </a:lnTo>
                    <a:lnTo>
                      <a:pt x="6937" y="3"/>
                    </a:lnTo>
                    <a:lnTo>
                      <a:pt x="6951" y="8"/>
                    </a:lnTo>
                    <a:lnTo>
                      <a:pt x="6965" y="10"/>
                    </a:lnTo>
                    <a:lnTo>
                      <a:pt x="6979" y="11"/>
                    </a:lnTo>
                    <a:lnTo>
                      <a:pt x="6994" y="8"/>
                    </a:lnTo>
                    <a:lnTo>
                      <a:pt x="7008" y="6"/>
                    </a:lnTo>
                    <a:lnTo>
                      <a:pt x="7022" y="5"/>
                    </a:lnTo>
                    <a:lnTo>
                      <a:pt x="7036" y="8"/>
                    </a:lnTo>
                    <a:lnTo>
                      <a:pt x="7050" y="8"/>
                    </a:lnTo>
                    <a:lnTo>
                      <a:pt x="7064" y="7"/>
                    </a:lnTo>
                    <a:lnTo>
                      <a:pt x="7078" y="2"/>
                    </a:lnTo>
                    <a:lnTo>
                      <a:pt x="7093" y="9"/>
                    </a:lnTo>
                    <a:lnTo>
                      <a:pt x="7107" y="6"/>
                    </a:lnTo>
                    <a:lnTo>
                      <a:pt x="7121" y="7"/>
                    </a:lnTo>
                    <a:lnTo>
                      <a:pt x="7135" y="6"/>
                    </a:lnTo>
                    <a:lnTo>
                      <a:pt x="7149" y="16"/>
                    </a:lnTo>
                    <a:lnTo>
                      <a:pt x="7163" y="7"/>
                    </a:lnTo>
                    <a:lnTo>
                      <a:pt x="7177" y="7"/>
                    </a:lnTo>
                    <a:lnTo>
                      <a:pt x="7191" y="5"/>
                    </a:lnTo>
                    <a:lnTo>
                      <a:pt x="7206" y="0"/>
                    </a:lnTo>
                    <a:lnTo>
                      <a:pt x="7220" y="4"/>
                    </a:lnTo>
                    <a:lnTo>
                      <a:pt x="7234" y="5"/>
                    </a:lnTo>
                    <a:lnTo>
                      <a:pt x="7248" y="2"/>
                    </a:lnTo>
                    <a:lnTo>
                      <a:pt x="7262" y="7"/>
                    </a:lnTo>
                    <a:lnTo>
                      <a:pt x="7276" y="4"/>
                    </a:lnTo>
                    <a:lnTo>
                      <a:pt x="7290" y="3"/>
                    </a:lnTo>
                    <a:lnTo>
                      <a:pt x="7305" y="3"/>
                    </a:lnTo>
                    <a:lnTo>
                      <a:pt x="7319" y="3"/>
                    </a:lnTo>
                    <a:lnTo>
                      <a:pt x="7333" y="3"/>
                    </a:lnTo>
                    <a:lnTo>
                      <a:pt x="7347" y="4"/>
                    </a:lnTo>
                    <a:lnTo>
                      <a:pt x="7361" y="7"/>
                    </a:lnTo>
                    <a:lnTo>
                      <a:pt x="7375" y="5"/>
                    </a:lnTo>
                    <a:lnTo>
                      <a:pt x="7389" y="5"/>
                    </a:lnTo>
                    <a:lnTo>
                      <a:pt x="7404" y="5"/>
                    </a:lnTo>
                    <a:lnTo>
                      <a:pt x="7418" y="5"/>
                    </a:lnTo>
                    <a:lnTo>
                      <a:pt x="7432" y="4"/>
                    </a:lnTo>
                    <a:lnTo>
                      <a:pt x="7446" y="5"/>
                    </a:lnTo>
                    <a:lnTo>
                      <a:pt x="7460" y="5"/>
                    </a:lnTo>
                    <a:lnTo>
                      <a:pt x="7474" y="4"/>
                    </a:lnTo>
                    <a:lnTo>
                      <a:pt x="7488" y="6"/>
                    </a:lnTo>
                    <a:lnTo>
                      <a:pt x="7503" y="8"/>
                    </a:lnTo>
                    <a:lnTo>
                      <a:pt x="7514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" name="TextBox 2578">
                <a:extLst>
                  <a:ext uri="{FF2B5EF4-FFF2-40B4-BE49-F238E27FC236}">
                    <a16:creationId xmlns:a16="http://schemas.microsoft.com/office/drawing/2014/main" id="{92A6BF6A-029D-2FF3-0610-27084E5C8F1A}"/>
                  </a:ext>
                </a:extLst>
              </p:cNvPr>
              <p:cNvSpPr txBox="1"/>
              <p:nvPr/>
            </p:nvSpPr>
            <p:spPr>
              <a:xfrm rot="16200000">
                <a:off x="3049407" y="2908101"/>
                <a:ext cx="2696727" cy="9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Detector response</a:t>
                </a:r>
              </a:p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(TIC x 100,000)</a:t>
                </a:r>
              </a:p>
            </p:txBody>
          </p:sp>
          <p:sp>
            <p:nvSpPr>
              <p:cNvPr id="139" name="TextBox 2579">
                <a:extLst>
                  <a:ext uri="{FF2B5EF4-FFF2-40B4-BE49-F238E27FC236}">
                    <a16:creationId xmlns:a16="http://schemas.microsoft.com/office/drawing/2014/main" id="{F10FA05D-584E-B154-4B03-7AC52E0E0522}"/>
                  </a:ext>
                </a:extLst>
              </p:cNvPr>
              <p:cNvSpPr txBox="1"/>
              <p:nvPr/>
            </p:nvSpPr>
            <p:spPr>
              <a:xfrm>
                <a:off x="5262960" y="4655845"/>
                <a:ext cx="3795596" cy="403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Retention time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(min)</a:t>
                </a:r>
              </a:p>
            </p:txBody>
          </p:sp>
        </p:grpSp>
        <p:sp>
          <p:nvSpPr>
            <p:cNvPr id="140" name="TextBox 626">
              <a:extLst>
                <a:ext uri="{FF2B5EF4-FFF2-40B4-BE49-F238E27FC236}">
                  <a16:creationId xmlns:a16="http://schemas.microsoft.com/office/drawing/2014/main" id="{DB7E671D-61F6-4C40-C5BD-E25396F2F27A}"/>
                </a:ext>
              </a:extLst>
            </p:cNvPr>
            <p:cNvSpPr txBox="1"/>
            <p:nvPr/>
          </p:nvSpPr>
          <p:spPr>
            <a:xfrm>
              <a:off x="569987" y="1608477"/>
              <a:ext cx="28686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41" name="TextBox 3233">
              <a:extLst>
                <a:ext uri="{FF2B5EF4-FFF2-40B4-BE49-F238E27FC236}">
                  <a16:creationId xmlns:a16="http://schemas.microsoft.com/office/drawing/2014/main" id="{2E80C7A9-5093-2979-F0EB-01D69BDF9BD7}"/>
                </a:ext>
              </a:extLst>
            </p:cNvPr>
            <p:cNvSpPr txBox="1"/>
            <p:nvPr/>
          </p:nvSpPr>
          <p:spPr>
            <a:xfrm>
              <a:off x="1038431" y="3286445"/>
              <a:ext cx="7614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 enzyme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Mg</a:t>
              </a:r>
              <a:r>
                <a:rPr lang="en-US" sz="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GPP</a:t>
              </a:r>
            </a:p>
          </p:txBody>
        </p:sp>
        <p:sp>
          <p:nvSpPr>
            <p:cNvPr id="142" name="TextBox 1">
              <a:extLst>
                <a:ext uri="{FF2B5EF4-FFF2-40B4-BE49-F238E27FC236}">
                  <a16:creationId xmlns:a16="http://schemas.microsoft.com/office/drawing/2014/main" id="{5D593F2B-2994-74E2-BCDF-41576D2DB651}"/>
                </a:ext>
              </a:extLst>
            </p:cNvPr>
            <p:cNvSpPr txBox="1"/>
            <p:nvPr/>
          </p:nvSpPr>
          <p:spPr>
            <a:xfrm>
              <a:off x="426983" y="4684047"/>
              <a:ext cx="58914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Supplemental Figure S4: </a:t>
              </a:r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In vitro 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assay controls using empty vector and no-protein reactions</a:t>
              </a:r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Enzyme assays were conducted with protein raw extract from 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E. coli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expressing an empty vector (EV) (A), or without enzyme (B). Empty vector (EV) was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heterologously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expressed in 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Escherichia coli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, partially purified, and incubated with the substrates geranyl diphosphate (GPP), (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)-farnesyl diphosphate ((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)-FPP) or (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)-geranylgeranyl diphosphate ((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)-GGPP) and the cofactor Mg</a:t>
              </a:r>
              <a:r>
                <a:rPr lang="en-US" sz="8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. Mono- and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sequiterpene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products were collected with a solid-phase microextraction (SPME) fiber and subsequently analyzed by GC-MS. Diterpene enzyme assays were overlaid with </a:t>
              </a:r>
              <a:r>
                <a:rPr lang="en-US" sz="8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-hexane, and the resulting organic phase was analyzed by GC-MS. </a:t>
              </a:r>
            </a:p>
          </p:txBody>
        </p:sp>
        <p:sp>
          <p:nvSpPr>
            <p:cNvPr id="143" name="TextBox 3233">
              <a:extLst>
                <a:ext uri="{FF2B5EF4-FFF2-40B4-BE49-F238E27FC236}">
                  <a16:creationId xmlns:a16="http://schemas.microsoft.com/office/drawing/2014/main" id="{1F87FEB4-C4E8-1A86-2F2D-DE7E6F3DA780}"/>
                </a:ext>
              </a:extLst>
            </p:cNvPr>
            <p:cNvSpPr txBox="1"/>
            <p:nvPr/>
          </p:nvSpPr>
          <p:spPr>
            <a:xfrm>
              <a:off x="2887729" y="3286457"/>
              <a:ext cx="9363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 enzyme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Mg</a:t>
              </a:r>
              <a:r>
                <a:rPr lang="en-US" sz="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(</a:t>
              </a:r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E,E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)-FPP</a:t>
              </a:r>
            </a:p>
            <a:p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TextBox 3233">
              <a:extLst>
                <a:ext uri="{FF2B5EF4-FFF2-40B4-BE49-F238E27FC236}">
                  <a16:creationId xmlns:a16="http://schemas.microsoft.com/office/drawing/2014/main" id="{89CB6088-9938-AC51-2C49-3E7D3857F54A}"/>
                </a:ext>
              </a:extLst>
            </p:cNvPr>
            <p:cNvSpPr txBox="1"/>
            <p:nvPr/>
          </p:nvSpPr>
          <p:spPr>
            <a:xfrm>
              <a:off x="4805679" y="3285579"/>
              <a:ext cx="11948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 enzyme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Mg</a:t>
              </a:r>
              <a:r>
                <a:rPr lang="en-US" sz="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</a:t>
              </a:r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(E,E,E)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-GGPP</a:t>
              </a:r>
            </a:p>
            <a:p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TextBox 3233">
              <a:extLst>
                <a:ext uri="{FF2B5EF4-FFF2-40B4-BE49-F238E27FC236}">
                  <a16:creationId xmlns:a16="http://schemas.microsoft.com/office/drawing/2014/main" id="{1B405436-297F-2EB5-2661-C44439E6BA9E}"/>
                </a:ext>
              </a:extLst>
            </p:cNvPr>
            <p:cNvSpPr txBox="1"/>
            <p:nvPr/>
          </p:nvSpPr>
          <p:spPr>
            <a:xfrm>
              <a:off x="1038427" y="1813777"/>
              <a:ext cx="10044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EV raw extract 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Mg</a:t>
              </a:r>
              <a:r>
                <a:rPr lang="en-US" sz="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GPP</a:t>
              </a:r>
            </a:p>
          </p:txBody>
        </p:sp>
        <p:sp>
          <p:nvSpPr>
            <p:cNvPr id="146" name="TextBox 3233">
              <a:extLst>
                <a:ext uri="{FF2B5EF4-FFF2-40B4-BE49-F238E27FC236}">
                  <a16:creationId xmlns:a16="http://schemas.microsoft.com/office/drawing/2014/main" id="{53BD6295-A0A9-B855-A0EC-DEE2C37DA793}"/>
                </a:ext>
              </a:extLst>
            </p:cNvPr>
            <p:cNvSpPr txBox="1"/>
            <p:nvPr/>
          </p:nvSpPr>
          <p:spPr>
            <a:xfrm>
              <a:off x="2890112" y="1813917"/>
              <a:ext cx="10044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EV raw extract 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Mg</a:t>
              </a:r>
              <a:r>
                <a:rPr lang="en-US" sz="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(</a:t>
              </a:r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E,E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)-FPP</a:t>
              </a:r>
            </a:p>
            <a:p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TextBox 3233">
              <a:extLst>
                <a:ext uri="{FF2B5EF4-FFF2-40B4-BE49-F238E27FC236}">
                  <a16:creationId xmlns:a16="http://schemas.microsoft.com/office/drawing/2014/main" id="{5316080A-276D-9D32-7C2E-D3902F46CC3D}"/>
                </a:ext>
              </a:extLst>
            </p:cNvPr>
            <p:cNvSpPr txBox="1"/>
            <p:nvPr/>
          </p:nvSpPr>
          <p:spPr>
            <a:xfrm>
              <a:off x="4806375" y="1815270"/>
              <a:ext cx="11948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EV raw extract 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Mg</a:t>
              </a:r>
              <a:r>
                <a:rPr lang="en-US" sz="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</a:p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 </a:t>
              </a:r>
              <a:r>
                <a:rPr lang="en-US" sz="8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(E,E,E)</a:t>
              </a:r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-GGPP</a:t>
              </a:r>
            </a:p>
            <a:p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TextBox 626">
              <a:extLst>
                <a:ext uri="{FF2B5EF4-FFF2-40B4-BE49-F238E27FC236}">
                  <a16:creationId xmlns:a16="http://schemas.microsoft.com/office/drawing/2014/main" id="{B64DEF87-5837-B972-6095-0C6137AF47D0}"/>
                </a:ext>
              </a:extLst>
            </p:cNvPr>
            <p:cNvSpPr txBox="1"/>
            <p:nvPr/>
          </p:nvSpPr>
          <p:spPr>
            <a:xfrm>
              <a:off x="569987" y="2993562"/>
              <a:ext cx="28686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grpSp>
          <p:nvGrpSpPr>
            <p:cNvPr id="149" name="Gruppieren 148">
              <a:extLst>
                <a:ext uri="{FF2B5EF4-FFF2-40B4-BE49-F238E27FC236}">
                  <a16:creationId xmlns:a16="http://schemas.microsoft.com/office/drawing/2014/main" id="{56F436D5-8AD5-4890-E60F-FC79EA7E8DB3}"/>
                </a:ext>
              </a:extLst>
            </p:cNvPr>
            <p:cNvGrpSpPr/>
            <p:nvPr/>
          </p:nvGrpSpPr>
          <p:grpSpPr>
            <a:xfrm>
              <a:off x="623703" y="1719465"/>
              <a:ext cx="1839377" cy="1462500"/>
              <a:chOff x="3189128" y="2306201"/>
              <a:chExt cx="5240498" cy="2769059"/>
            </a:xfrm>
          </p:grpSpPr>
          <p:sp>
            <p:nvSpPr>
              <p:cNvPr id="150" name="Line 5">
                <a:extLst>
                  <a:ext uri="{FF2B5EF4-FFF2-40B4-BE49-F238E27FC236}">
                    <a16:creationId xmlns:a16="http://schemas.microsoft.com/office/drawing/2014/main" id="{178997EB-FFAC-1E4C-55AB-57CB817710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0863" y="4425951"/>
                <a:ext cx="40687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1" name="Line 6">
                <a:extLst>
                  <a:ext uri="{FF2B5EF4-FFF2-40B4-BE49-F238E27FC236}">
                    <a16:creationId xmlns:a16="http://schemas.microsoft.com/office/drawing/2014/main" id="{2612DEBA-D3C0-704F-CF13-DE30C7F604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6880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2" name="Line 7">
                <a:extLst>
                  <a:ext uri="{FF2B5EF4-FFF2-40B4-BE49-F238E27FC236}">
                    <a16:creationId xmlns:a16="http://schemas.microsoft.com/office/drawing/2014/main" id="{2860FF96-682B-4939-D341-4CDDFDD988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4976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3" name="Line 8">
                <a:extLst>
                  <a:ext uri="{FF2B5EF4-FFF2-40B4-BE49-F238E27FC236}">
                    <a16:creationId xmlns:a16="http://schemas.microsoft.com/office/drawing/2014/main" id="{A6A8F00D-71C5-26F0-2D27-FEB479BB5B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3072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4" name="Line 9">
                <a:extLst>
                  <a:ext uri="{FF2B5EF4-FFF2-40B4-BE49-F238E27FC236}">
                    <a16:creationId xmlns:a16="http://schemas.microsoft.com/office/drawing/2014/main" id="{8E6F2389-4CC6-9942-2374-A6EE0C445F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1168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5" name="Line 10">
                <a:extLst>
                  <a:ext uri="{FF2B5EF4-FFF2-40B4-BE49-F238E27FC236}">
                    <a16:creationId xmlns:a16="http://schemas.microsoft.com/office/drawing/2014/main" id="{02F89E0E-6764-AFB1-F19F-4C4718C668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423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6" name="Line 11">
                <a:extLst>
                  <a:ext uri="{FF2B5EF4-FFF2-40B4-BE49-F238E27FC236}">
                    <a16:creationId xmlns:a16="http://schemas.microsoft.com/office/drawing/2014/main" id="{94998A29-2143-BD8C-302F-4F0BCDA1AA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7520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7" name="Line 12">
                <a:extLst>
                  <a:ext uri="{FF2B5EF4-FFF2-40B4-BE49-F238E27FC236}">
                    <a16:creationId xmlns:a16="http://schemas.microsoft.com/office/drawing/2014/main" id="{13074B6F-F7AA-E70E-01C8-B4A206E1D2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5616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8" name="Line 13">
                <a:extLst>
                  <a:ext uri="{FF2B5EF4-FFF2-40B4-BE49-F238E27FC236}">
                    <a16:creationId xmlns:a16="http://schemas.microsoft.com/office/drawing/2014/main" id="{4E0F4E92-A5F3-4B17-961F-6F4F71D9E9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3712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9" name="Line 14">
                <a:extLst>
                  <a:ext uri="{FF2B5EF4-FFF2-40B4-BE49-F238E27FC236}">
                    <a16:creationId xmlns:a16="http://schemas.microsoft.com/office/drawing/2014/main" id="{4F4242DA-8769-28DD-A351-307BDD0A32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1808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0" name="Line 15">
                <a:extLst>
                  <a:ext uri="{FF2B5EF4-FFF2-40B4-BE49-F238E27FC236}">
                    <a16:creationId xmlns:a16="http://schemas.microsoft.com/office/drawing/2014/main" id="{B19B4658-BA7E-25FD-95EB-13DF7FA350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9905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1" name="Line 16">
                <a:extLst>
                  <a:ext uri="{FF2B5EF4-FFF2-40B4-BE49-F238E27FC236}">
                    <a16:creationId xmlns:a16="http://schemas.microsoft.com/office/drawing/2014/main" id="{585DEB48-6D8B-758F-9A34-457328705A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001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2" name="Line 17">
                <a:extLst>
                  <a:ext uri="{FF2B5EF4-FFF2-40B4-BE49-F238E27FC236}">
                    <a16:creationId xmlns:a16="http://schemas.microsoft.com/office/drawing/2014/main" id="{8AFDDCA7-CBC0-BDAD-1BE5-63B4395F66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6256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3" name="Line 18">
                <a:extLst>
                  <a:ext uri="{FF2B5EF4-FFF2-40B4-BE49-F238E27FC236}">
                    <a16:creationId xmlns:a16="http://schemas.microsoft.com/office/drawing/2014/main" id="{3BCE11EB-5F5B-28D8-EED3-90DD14E655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4352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4" name="Line 19">
                <a:extLst>
                  <a:ext uri="{FF2B5EF4-FFF2-40B4-BE49-F238E27FC236}">
                    <a16:creationId xmlns:a16="http://schemas.microsoft.com/office/drawing/2014/main" id="{D1C19936-86E1-CE2C-1C58-BCD3E16863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2448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5" name="Line 20">
                <a:extLst>
                  <a:ext uri="{FF2B5EF4-FFF2-40B4-BE49-F238E27FC236}">
                    <a16:creationId xmlns:a16="http://schemas.microsoft.com/office/drawing/2014/main" id="{E33CF8B0-9754-CEC0-C05B-3139F7179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545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6" name="Line 21">
                <a:extLst>
                  <a:ext uri="{FF2B5EF4-FFF2-40B4-BE49-F238E27FC236}">
                    <a16:creationId xmlns:a16="http://schemas.microsoft.com/office/drawing/2014/main" id="{932E1A49-0181-9D99-9EE2-334A9A7194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8641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7" name="Line 22">
                <a:extLst>
                  <a:ext uri="{FF2B5EF4-FFF2-40B4-BE49-F238E27FC236}">
                    <a16:creationId xmlns:a16="http://schemas.microsoft.com/office/drawing/2014/main" id="{E0378527-12AE-C297-9394-1D9D61AB60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6737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8" name="Line 23">
                <a:extLst>
                  <a:ext uri="{FF2B5EF4-FFF2-40B4-BE49-F238E27FC236}">
                    <a16:creationId xmlns:a16="http://schemas.microsoft.com/office/drawing/2014/main" id="{B5004920-E9BD-CD63-18E3-063D5F6289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4992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9" name="Line 24">
                <a:extLst>
                  <a:ext uri="{FF2B5EF4-FFF2-40B4-BE49-F238E27FC236}">
                    <a16:creationId xmlns:a16="http://schemas.microsoft.com/office/drawing/2014/main" id="{1F3687D4-D8FD-325F-5595-A543749881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3088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0" name="Line 25">
                <a:extLst>
                  <a:ext uri="{FF2B5EF4-FFF2-40B4-BE49-F238E27FC236}">
                    <a16:creationId xmlns:a16="http://schemas.microsoft.com/office/drawing/2014/main" id="{130BCC16-7F4D-1EE9-37E2-F8625BFE89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1185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1" name="Line 26">
                <a:extLst>
                  <a:ext uri="{FF2B5EF4-FFF2-40B4-BE49-F238E27FC236}">
                    <a16:creationId xmlns:a16="http://schemas.microsoft.com/office/drawing/2014/main" id="{2834CBEA-6B1C-15BF-980A-2DDBE7802D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9281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2" name="Line 27">
                <a:extLst>
                  <a:ext uri="{FF2B5EF4-FFF2-40B4-BE49-F238E27FC236}">
                    <a16:creationId xmlns:a16="http://schemas.microsoft.com/office/drawing/2014/main" id="{521FE506-DDF9-CB96-19D1-0039D34B0A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7377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3" name="Line 28">
                <a:extLst>
                  <a:ext uri="{FF2B5EF4-FFF2-40B4-BE49-F238E27FC236}">
                    <a16:creationId xmlns:a16="http://schemas.microsoft.com/office/drawing/2014/main" id="{44415ECC-5AD5-075B-92F7-E398C11CA4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5473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4" name="Line 29">
                <a:extLst>
                  <a:ext uri="{FF2B5EF4-FFF2-40B4-BE49-F238E27FC236}">
                    <a16:creationId xmlns:a16="http://schemas.microsoft.com/office/drawing/2014/main" id="{1FCF92AB-650F-EB99-59FA-83431EF6D4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3728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5" name="Line 30">
                <a:extLst>
                  <a:ext uri="{FF2B5EF4-FFF2-40B4-BE49-F238E27FC236}">
                    <a16:creationId xmlns:a16="http://schemas.microsoft.com/office/drawing/2014/main" id="{F880D112-BD28-C3D1-EC01-554BEB2E09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1825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6" name="Line 31">
                <a:extLst>
                  <a:ext uri="{FF2B5EF4-FFF2-40B4-BE49-F238E27FC236}">
                    <a16:creationId xmlns:a16="http://schemas.microsoft.com/office/drawing/2014/main" id="{A2C6B380-352C-6C33-DCFF-81B84E0A3C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9921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7" name="Line 32">
                <a:extLst>
                  <a:ext uri="{FF2B5EF4-FFF2-40B4-BE49-F238E27FC236}">
                    <a16:creationId xmlns:a16="http://schemas.microsoft.com/office/drawing/2014/main" id="{2CCEE8FF-85B0-D145-E291-DB33D6BE08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8017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8" name="Line 33">
                <a:extLst>
                  <a:ext uri="{FF2B5EF4-FFF2-40B4-BE49-F238E27FC236}">
                    <a16:creationId xmlns:a16="http://schemas.microsoft.com/office/drawing/2014/main" id="{CB5D9569-1C33-0358-9F2F-7A7F5E2BEE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6113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9" name="Line 34">
                <a:extLst>
                  <a:ext uri="{FF2B5EF4-FFF2-40B4-BE49-F238E27FC236}">
                    <a16:creationId xmlns:a16="http://schemas.microsoft.com/office/drawing/2014/main" id="{4DB12460-21A8-9B32-904A-0FAEB47400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4210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0" name="Line 35">
                <a:extLst>
                  <a:ext uri="{FF2B5EF4-FFF2-40B4-BE49-F238E27FC236}">
                    <a16:creationId xmlns:a16="http://schemas.microsoft.com/office/drawing/2014/main" id="{CAF308E5-4C6F-25BD-12F8-55C433BB16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2465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1" name="Line 36">
                <a:extLst>
                  <a:ext uri="{FF2B5EF4-FFF2-40B4-BE49-F238E27FC236}">
                    <a16:creationId xmlns:a16="http://schemas.microsoft.com/office/drawing/2014/main" id="{284F3E6E-98F9-B254-743F-6AE18A30FD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0561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2" name="Line 37">
                <a:extLst>
                  <a:ext uri="{FF2B5EF4-FFF2-40B4-BE49-F238E27FC236}">
                    <a16:creationId xmlns:a16="http://schemas.microsoft.com/office/drawing/2014/main" id="{6FF9A506-6946-A153-0E7B-DD9B716087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8657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3" name="Line 38">
                <a:extLst>
                  <a:ext uri="{FF2B5EF4-FFF2-40B4-BE49-F238E27FC236}">
                    <a16:creationId xmlns:a16="http://schemas.microsoft.com/office/drawing/2014/main" id="{B0FE2E85-DEA4-3BB9-7213-CC1358432C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53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4" name="Line 39">
                <a:extLst>
                  <a:ext uri="{FF2B5EF4-FFF2-40B4-BE49-F238E27FC236}">
                    <a16:creationId xmlns:a16="http://schemas.microsoft.com/office/drawing/2014/main" id="{4C007F70-827B-CB0A-B5CC-7316070275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4850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5" name="Line 40">
                <a:extLst>
                  <a:ext uri="{FF2B5EF4-FFF2-40B4-BE49-F238E27FC236}">
                    <a16:creationId xmlns:a16="http://schemas.microsoft.com/office/drawing/2014/main" id="{BE6B8B21-459B-288A-6995-E3F2DEB254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2946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6" name="Line 41">
                <a:extLst>
                  <a:ext uri="{FF2B5EF4-FFF2-40B4-BE49-F238E27FC236}">
                    <a16:creationId xmlns:a16="http://schemas.microsoft.com/office/drawing/2014/main" id="{484FA413-ED94-3FD8-7AB5-62214173C0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7" name="Line 42">
                <a:extLst>
                  <a:ext uri="{FF2B5EF4-FFF2-40B4-BE49-F238E27FC236}">
                    <a16:creationId xmlns:a16="http://schemas.microsoft.com/office/drawing/2014/main" id="{3DEE019A-1254-811E-2B81-20900F7239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9297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8" name="Line 43">
                <a:extLst>
                  <a:ext uri="{FF2B5EF4-FFF2-40B4-BE49-F238E27FC236}">
                    <a16:creationId xmlns:a16="http://schemas.microsoft.com/office/drawing/2014/main" id="{A48A01CB-0AE5-E499-40EA-4514B173E3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7393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9" name="Line 44">
                <a:extLst>
                  <a:ext uri="{FF2B5EF4-FFF2-40B4-BE49-F238E27FC236}">
                    <a16:creationId xmlns:a16="http://schemas.microsoft.com/office/drawing/2014/main" id="{2E63A073-201D-B8D3-091D-5A70B796D2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490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0" name="Line 45">
                <a:extLst>
                  <a:ext uri="{FF2B5EF4-FFF2-40B4-BE49-F238E27FC236}">
                    <a16:creationId xmlns:a16="http://schemas.microsoft.com/office/drawing/2014/main" id="{A878FCE9-A844-E270-CD02-2DCA4AF2C1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3586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1" name="Line 46">
                <a:extLst>
                  <a:ext uri="{FF2B5EF4-FFF2-40B4-BE49-F238E27FC236}">
                    <a16:creationId xmlns:a16="http://schemas.microsoft.com/office/drawing/2014/main" id="{C1B8681B-07E7-6295-14C9-0D3E8D96FB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1682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2" name="Line 47">
                <a:extLst>
                  <a:ext uri="{FF2B5EF4-FFF2-40B4-BE49-F238E27FC236}">
                    <a16:creationId xmlns:a16="http://schemas.microsoft.com/office/drawing/2014/main" id="{2AE547B1-60E0-C2A4-95FF-A1F16D45DB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937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3" name="Line 48">
                <a:extLst>
                  <a:ext uri="{FF2B5EF4-FFF2-40B4-BE49-F238E27FC236}">
                    <a16:creationId xmlns:a16="http://schemas.microsoft.com/office/drawing/2014/main" id="{B31D2E5F-484B-0C8D-F45B-75F96B96BA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8033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4" name="Line 49">
                <a:extLst>
                  <a:ext uri="{FF2B5EF4-FFF2-40B4-BE49-F238E27FC236}">
                    <a16:creationId xmlns:a16="http://schemas.microsoft.com/office/drawing/2014/main" id="{47896666-5490-F799-9FBB-40B68EC4AE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6130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5" name="Line 50">
                <a:extLst>
                  <a:ext uri="{FF2B5EF4-FFF2-40B4-BE49-F238E27FC236}">
                    <a16:creationId xmlns:a16="http://schemas.microsoft.com/office/drawing/2014/main" id="{30EA2820-99AC-D247-61CF-BF21E7F0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4226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6" name="Line 51">
                <a:extLst>
                  <a:ext uri="{FF2B5EF4-FFF2-40B4-BE49-F238E27FC236}">
                    <a16:creationId xmlns:a16="http://schemas.microsoft.com/office/drawing/2014/main" id="{4557AF12-DE79-5AC5-2D8F-14E840830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3225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7" name="Line 52">
                <a:extLst>
                  <a:ext uri="{FF2B5EF4-FFF2-40B4-BE49-F238E27FC236}">
                    <a16:creationId xmlns:a16="http://schemas.microsoft.com/office/drawing/2014/main" id="{449B3790-6235-E928-6037-0F089FA00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0418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8" name="Line 53">
                <a:extLst>
                  <a:ext uri="{FF2B5EF4-FFF2-40B4-BE49-F238E27FC236}">
                    <a16:creationId xmlns:a16="http://schemas.microsoft.com/office/drawing/2014/main" id="{A22035A9-DFD1-7573-C731-DEEB29FB5D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86738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99" name="Line 54">
                <a:extLst>
                  <a:ext uri="{FF2B5EF4-FFF2-40B4-BE49-F238E27FC236}">
                    <a16:creationId xmlns:a16="http://schemas.microsoft.com/office/drawing/2014/main" id="{036E6118-64C3-1024-5550-719E72DD21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7700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0" name="Line 55">
                <a:extLst>
                  <a:ext uri="{FF2B5EF4-FFF2-40B4-BE49-F238E27FC236}">
                    <a16:creationId xmlns:a16="http://schemas.microsoft.com/office/drawing/2014/main" id="{FF055B3B-B9A5-CB54-10B8-D59EC7CA53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48663" y="4425951"/>
                <a:ext cx="0" cy="111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1" name="Rectangle 58">
                <a:extLst>
                  <a:ext uri="{FF2B5EF4-FFF2-40B4-BE49-F238E27FC236}">
                    <a16:creationId xmlns:a16="http://schemas.microsoft.com/office/drawing/2014/main" id="{CA2C9E18-0F1B-2A45-F8F8-20AA4AA8B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5792" y="4485747"/>
                <a:ext cx="411034" cy="233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2" name="Rectangle 61">
                <a:extLst>
                  <a:ext uri="{FF2B5EF4-FFF2-40B4-BE49-F238E27FC236}">
                    <a16:creationId xmlns:a16="http://schemas.microsoft.com/office/drawing/2014/main" id="{EC271C43-993E-F82B-B0E1-921654AB7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3437" y="4485747"/>
                <a:ext cx="575447" cy="233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10.0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Rectangle 63">
                <a:extLst>
                  <a:ext uri="{FF2B5EF4-FFF2-40B4-BE49-F238E27FC236}">
                    <a16:creationId xmlns:a16="http://schemas.microsoft.com/office/drawing/2014/main" id="{949765C8-4270-F462-AF39-3AE4306BE9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0503" y="4497838"/>
                <a:ext cx="575447" cy="233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Line 66">
                <a:extLst>
                  <a:ext uri="{FF2B5EF4-FFF2-40B4-BE49-F238E27FC236}">
                    <a16:creationId xmlns:a16="http://schemas.microsoft.com/office/drawing/2014/main" id="{FE9AAFB6-8559-9893-C17A-776605386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68800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5" name="Line 67">
                <a:extLst>
                  <a:ext uri="{FF2B5EF4-FFF2-40B4-BE49-F238E27FC236}">
                    <a16:creationId xmlns:a16="http://schemas.microsoft.com/office/drawing/2014/main" id="{83365401-F58B-EEE0-3FB3-402C7369D7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75200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6" name="Line 68">
                <a:extLst>
                  <a:ext uri="{FF2B5EF4-FFF2-40B4-BE49-F238E27FC236}">
                    <a16:creationId xmlns:a16="http://schemas.microsoft.com/office/drawing/2014/main" id="{FE6BBC62-E7F2-31D3-5112-36FFA94640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0013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7" name="Line 69">
                <a:extLst>
                  <a:ext uri="{FF2B5EF4-FFF2-40B4-BE49-F238E27FC236}">
                    <a16:creationId xmlns:a16="http://schemas.microsoft.com/office/drawing/2014/main" id="{B9A9058A-768E-B9F0-0AEB-625AA2BF00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86413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8" name="Line 70">
                <a:extLst>
                  <a:ext uri="{FF2B5EF4-FFF2-40B4-BE49-F238E27FC236}">
                    <a16:creationId xmlns:a16="http://schemas.microsoft.com/office/drawing/2014/main" id="{D6E2880D-8F94-1073-1CCB-A7A220D5E3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92813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09" name="Line 71">
                <a:extLst>
                  <a:ext uri="{FF2B5EF4-FFF2-40B4-BE49-F238E27FC236}">
                    <a16:creationId xmlns:a16="http://schemas.microsoft.com/office/drawing/2014/main" id="{12ABE112-4BF8-2798-DDB7-F70A3B6592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99213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0" name="Line 72">
                <a:extLst>
                  <a:ext uri="{FF2B5EF4-FFF2-40B4-BE49-F238E27FC236}">
                    <a16:creationId xmlns:a16="http://schemas.microsoft.com/office/drawing/2014/main" id="{4247440A-5B75-8921-444A-39D3706302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05613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1" name="Line 73">
                <a:extLst>
                  <a:ext uri="{FF2B5EF4-FFF2-40B4-BE49-F238E27FC236}">
                    <a16:creationId xmlns:a16="http://schemas.microsoft.com/office/drawing/2014/main" id="{D92F2C7E-6235-8915-A8FB-F9077885AB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2" name="Line 74">
                <a:extLst>
                  <a:ext uri="{FF2B5EF4-FFF2-40B4-BE49-F238E27FC236}">
                    <a16:creationId xmlns:a16="http://schemas.microsoft.com/office/drawing/2014/main" id="{8303E37C-11C4-1773-3FDF-4A06DDF3E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16825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3" name="Line 75">
                <a:extLst>
                  <a:ext uri="{FF2B5EF4-FFF2-40B4-BE49-F238E27FC236}">
                    <a16:creationId xmlns:a16="http://schemas.microsoft.com/office/drawing/2014/main" id="{F137DF74-0358-99FD-C617-A993E7CB0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3225" y="4425951"/>
                <a:ext cx="0" cy="238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4" name="Line 76">
                <a:extLst>
                  <a:ext uri="{FF2B5EF4-FFF2-40B4-BE49-F238E27FC236}">
                    <a16:creationId xmlns:a16="http://schemas.microsoft.com/office/drawing/2014/main" id="{471DE788-3502-847D-EFDF-0058F1A2FC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60863" y="2478088"/>
                <a:ext cx="0" cy="194786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5" name="Line 77">
                <a:extLst>
                  <a:ext uri="{FF2B5EF4-FFF2-40B4-BE49-F238E27FC236}">
                    <a16:creationId xmlns:a16="http://schemas.microsoft.com/office/drawing/2014/main" id="{A2E3586E-550D-0A1D-BAAD-0E6D539F99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4259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6" name="Line 78">
                <a:extLst>
                  <a:ext uri="{FF2B5EF4-FFF2-40B4-BE49-F238E27FC236}">
                    <a16:creationId xmlns:a16="http://schemas.microsoft.com/office/drawing/2014/main" id="{E1BBB9C5-EE62-774B-8498-1B7241941C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3989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7" name="Line 79">
                <a:extLst>
                  <a:ext uri="{FF2B5EF4-FFF2-40B4-BE49-F238E27FC236}">
                    <a16:creationId xmlns:a16="http://schemas.microsoft.com/office/drawing/2014/main" id="{D44E696A-F5AB-4D54-A26C-D21A1B7076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3735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8" name="Line 80">
                <a:extLst>
                  <a:ext uri="{FF2B5EF4-FFF2-40B4-BE49-F238E27FC236}">
                    <a16:creationId xmlns:a16="http://schemas.microsoft.com/office/drawing/2014/main" id="{088C0598-EC43-3D44-B5C3-9D4D43F085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3465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19" name="Line 81">
                <a:extLst>
                  <a:ext uri="{FF2B5EF4-FFF2-40B4-BE49-F238E27FC236}">
                    <a16:creationId xmlns:a16="http://schemas.microsoft.com/office/drawing/2014/main" id="{36E23523-EBFD-7DE5-1C66-1B3B5C1EC4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3195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0" name="Line 82">
                <a:extLst>
                  <a:ext uri="{FF2B5EF4-FFF2-40B4-BE49-F238E27FC236}">
                    <a16:creationId xmlns:a16="http://schemas.microsoft.com/office/drawing/2014/main" id="{5C0C8888-ECD4-D5B4-676D-2392BE8D3A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941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1" name="Line 83">
                <a:extLst>
                  <a:ext uri="{FF2B5EF4-FFF2-40B4-BE49-F238E27FC236}">
                    <a16:creationId xmlns:a16="http://schemas.microsoft.com/office/drawing/2014/main" id="{D27A94CC-C9AE-86F6-72A6-337FB0B3DE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672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2" name="Line 84">
                <a:extLst>
                  <a:ext uri="{FF2B5EF4-FFF2-40B4-BE49-F238E27FC236}">
                    <a16:creationId xmlns:a16="http://schemas.microsoft.com/office/drawing/2014/main" id="{9B703010-EE66-34D0-F573-83D86BD4A3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418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3" name="Line 85">
                <a:extLst>
                  <a:ext uri="{FF2B5EF4-FFF2-40B4-BE49-F238E27FC236}">
                    <a16:creationId xmlns:a16="http://schemas.microsoft.com/office/drawing/2014/main" id="{DE23605F-EFC4-7CD6-162E-63F6174536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148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4" name="Line 86">
                <a:extLst>
                  <a:ext uri="{FF2B5EF4-FFF2-40B4-BE49-F238E27FC236}">
                    <a16:creationId xmlns:a16="http://schemas.microsoft.com/office/drawing/2014/main" id="{5D8D9D65-02EA-8747-4E83-6A07E58FF9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894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5" name="Line 87">
                <a:extLst>
                  <a:ext uri="{FF2B5EF4-FFF2-40B4-BE49-F238E27FC236}">
                    <a16:creationId xmlns:a16="http://schemas.microsoft.com/office/drawing/2014/main" id="{8164FF12-D395-B757-13CE-BD2F3B93E3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624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6" name="Line 88">
                <a:extLst>
                  <a:ext uri="{FF2B5EF4-FFF2-40B4-BE49-F238E27FC236}">
                    <a16:creationId xmlns:a16="http://schemas.microsoft.com/office/drawing/2014/main" id="{FB29B049-8369-4C03-0D3D-8CAEB1D73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354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7" name="Line 89">
                <a:extLst>
                  <a:ext uri="{FF2B5EF4-FFF2-40B4-BE49-F238E27FC236}">
                    <a16:creationId xmlns:a16="http://schemas.microsoft.com/office/drawing/2014/main" id="{2F70478A-5E36-F07B-A8C8-1741D1F5A3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100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8" name="Line 90">
                <a:extLst>
                  <a:ext uri="{FF2B5EF4-FFF2-40B4-BE49-F238E27FC236}">
                    <a16:creationId xmlns:a16="http://schemas.microsoft.com/office/drawing/2014/main" id="{32FE77FC-6ED0-419A-FD9B-53AB0DA331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830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9" name="Line 91">
                <a:extLst>
                  <a:ext uri="{FF2B5EF4-FFF2-40B4-BE49-F238E27FC236}">
                    <a16:creationId xmlns:a16="http://schemas.microsoft.com/office/drawing/2014/main" id="{9EB10630-D083-C82F-763C-2EB976FAE5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576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0" name="Line 92">
                <a:extLst>
                  <a:ext uri="{FF2B5EF4-FFF2-40B4-BE49-F238E27FC236}">
                    <a16:creationId xmlns:a16="http://schemas.microsoft.com/office/drawing/2014/main" id="{F5D21EBC-F6FF-F0C6-7381-BF0D7C35BC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306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1" name="Line 93">
                <a:extLst>
                  <a:ext uri="{FF2B5EF4-FFF2-40B4-BE49-F238E27FC236}">
                    <a16:creationId xmlns:a16="http://schemas.microsoft.com/office/drawing/2014/main" id="{AA22E512-D640-8466-6E4C-6713CB8B15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036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2" name="Line 94">
                <a:extLst>
                  <a:ext uri="{FF2B5EF4-FFF2-40B4-BE49-F238E27FC236}">
                    <a16:creationId xmlns:a16="http://schemas.microsoft.com/office/drawing/2014/main" id="{E4B651B3-47A0-537A-CC7A-0C74A90F66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9782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3" name="Line 95">
                <a:extLst>
                  <a:ext uri="{FF2B5EF4-FFF2-40B4-BE49-F238E27FC236}">
                    <a16:creationId xmlns:a16="http://schemas.microsoft.com/office/drawing/2014/main" id="{5219619F-C135-5F72-CD58-B03BF306FA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9512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4" name="Line 96">
                <a:extLst>
                  <a:ext uri="{FF2B5EF4-FFF2-40B4-BE49-F238E27FC236}">
                    <a16:creationId xmlns:a16="http://schemas.microsoft.com/office/drawing/2014/main" id="{FD2333C1-668F-E498-B8D3-72527CF913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9258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5" name="Line 97">
                <a:extLst>
                  <a:ext uri="{FF2B5EF4-FFF2-40B4-BE49-F238E27FC236}">
                    <a16:creationId xmlns:a16="http://schemas.microsoft.com/office/drawing/2014/main" id="{5D19AA0B-B59A-F6ED-2170-8E16D4611E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989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6" name="Line 98">
                <a:extLst>
                  <a:ext uri="{FF2B5EF4-FFF2-40B4-BE49-F238E27FC236}">
                    <a16:creationId xmlns:a16="http://schemas.microsoft.com/office/drawing/2014/main" id="{5C93E704-E0AA-253B-69B0-B9E898A340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735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7" name="Line 99">
                <a:extLst>
                  <a:ext uri="{FF2B5EF4-FFF2-40B4-BE49-F238E27FC236}">
                    <a16:creationId xmlns:a16="http://schemas.microsoft.com/office/drawing/2014/main" id="{39D68CE9-D19A-6AAC-99AF-A3A7F08FDD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465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8" name="Line 100">
                <a:extLst>
                  <a:ext uri="{FF2B5EF4-FFF2-40B4-BE49-F238E27FC236}">
                    <a16:creationId xmlns:a16="http://schemas.microsoft.com/office/drawing/2014/main" id="{3000EB39-EEDF-8B0C-049E-921E28AB2E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195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9" name="Line 101">
                <a:extLst>
                  <a:ext uri="{FF2B5EF4-FFF2-40B4-BE49-F238E27FC236}">
                    <a16:creationId xmlns:a16="http://schemas.microsoft.com/office/drawing/2014/main" id="{4AA459A8-0913-F07D-C937-3D8A605444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941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0" name="Line 102">
                <a:extLst>
                  <a:ext uri="{FF2B5EF4-FFF2-40B4-BE49-F238E27FC236}">
                    <a16:creationId xmlns:a16="http://schemas.microsoft.com/office/drawing/2014/main" id="{BADC647C-D4BF-F0AF-E0F4-955EE9EBF3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671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1" name="Line 103">
                <a:extLst>
                  <a:ext uri="{FF2B5EF4-FFF2-40B4-BE49-F238E27FC236}">
                    <a16:creationId xmlns:a16="http://schemas.microsoft.com/office/drawing/2014/main" id="{CF2BBA73-54DA-C29A-EDC6-D73D587DBD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417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2" name="Line 104">
                <a:extLst>
                  <a:ext uri="{FF2B5EF4-FFF2-40B4-BE49-F238E27FC236}">
                    <a16:creationId xmlns:a16="http://schemas.microsoft.com/office/drawing/2014/main" id="{F6D73B4B-A69F-53F7-3DA6-1028B023B6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147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3" name="Line 105">
                <a:extLst>
                  <a:ext uri="{FF2B5EF4-FFF2-40B4-BE49-F238E27FC236}">
                    <a16:creationId xmlns:a16="http://schemas.microsoft.com/office/drawing/2014/main" id="{B025414C-B52B-80B6-D064-2C1EC2A756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877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4" name="Line 106">
                <a:extLst>
                  <a:ext uri="{FF2B5EF4-FFF2-40B4-BE49-F238E27FC236}">
                    <a16:creationId xmlns:a16="http://schemas.microsoft.com/office/drawing/2014/main" id="{C27CE2BC-4091-901C-B790-6AC5FE5A01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623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5" name="Line 107">
                <a:extLst>
                  <a:ext uri="{FF2B5EF4-FFF2-40B4-BE49-F238E27FC236}">
                    <a16:creationId xmlns:a16="http://schemas.microsoft.com/office/drawing/2014/main" id="{05599B0D-DCEA-B3FB-52B6-602ED57AF4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353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6" name="Line 108">
                <a:extLst>
                  <a:ext uri="{FF2B5EF4-FFF2-40B4-BE49-F238E27FC236}">
                    <a16:creationId xmlns:a16="http://schemas.microsoft.com/office/drawing/2014/main" id="{B3D81A43-9310-57A3-472B-3B6493E6EA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099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7" name="Line 109">
                <a:extLst>
                  <a:ext uri="{FF2B5EF4-FFF2-40B4-BE49-F238E27FC236}">
                    <a16:creationId xmlns:a16="http://schemas.microsoft.com/office/drawing/2014/main" id="{865483B2-482B-4D89-E8FC-8CCD95722A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829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8" name="Line 110">
                <a:extLst>
                  <a:ext uri="{FF2B5EF4-FFF2-40B4-BE49-F238E27FC236}">
                    <a16:creationId xmlns:a16="http://schemas.microsoft.com/office/drawing/2014/main" id="{CD8180A3-ABB5-5C78-545F-475F30BC8E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560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9" name="Line 111">
                <a:extLst>
                  <a:ext uri="{FF2B5EF4-FFF2-40B4-BE49-F238E27FC236}">
                    <a16:creationId xmlns:a16="http://schemas.microsoft.com/office/drawing/2014/main" id="{EB36E5D7-F4EB-E99B-C6DD-C82D5CA650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306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0" name="Line 112">
                <a:extLst>
                  <a:ext uri="{FF2B5EF4-FFF2-40B4-BE49-F238E27FC236}">
                    <a16:creationId xmlns:a16="http://schemas.microsoft.com/office/drawing/2014/main" id="{FFB10C41-B22A-E829-316F-1D85085DC1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036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1" name="Line 113">
                <a:extLst>
                  <a:ext uri="{FF2B5EF4-FFF2-40B4-BE49-F238E27FC236}">
                    <a16:creationId xmlns:a16="http://schemas.microsoft.com/office/drawing/2014/main" id="{FCF5ED42-AE24-0E8F-FDD4-69AA7276C3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4782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2" name="Line 114">
                <a:extLst>
                  <a:ext uri="{FF2B5EF4-FFF2-40B4-BE49-F238E27FC236}">
                    <a16:creationId xmlns:a16="http://schemas.microsoft.com/office/drawing/2014/main" id="{BBD872D2-6314-82FE-0B34-7D7241885F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4512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3" name="Line 115">
                <a:extLst>
                  <a:ext uri="{FF2B5EF4-FFF2-40B4-BE49-F238E27FC236}">
                    <a16:creationId xmlns:a16="http://schemas.microsoft.com/office/drawing/2014/main" id="{7963AC55-05CB-B445-79CF-220E94F07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4258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4" name="Line 116">
                <a:extLst>
                  <a:ext uri="{FF2B5EF4-FFF2-40B4-BE49-F238E27FC236}">
                    <a16:creationId xmlns:a16="http://schemas.microsoft.com/office/drawing/2014/main" id="{E61863AB-0A5B-BFD1-565F-8C6E324C63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988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5" name="Line 117">
                <a:extLst>
                  <a:ext uri="{FF2B5EF4-FFF2-40B4-BE49-F238E27FC236}">
                    <a16:creationId xmlns:a16="http://schemas.microsoft.com/office/drawing/2014/main" id="{FCB0A3C6-70DC-054C-4418-615EBEA38F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718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6" name="Line 118">
                <a:extLst>
                  <a:ext uri="{FF2B5EF4-FFF2-40B4-BE49-F238E27FC236}">
                    <a16:creationId xmlns:a16="http://schemas.microsoft.com/office/drawing/2014/main" id="{64341FCC-F652-D743-1DFF-B4BE06D5E3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464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7" name="Line 119">
                <a:extLst>
                  <a:ext uri="{FF2B5EF4-FFF2-40B4-BE49-F238E27FC236}">
                    <a16:creationId xmlns:a16="http://schemas.microsoft.com/office/drawing/2014/main" id="{B6009D7C-AA16-BE4E-66FF-5F3D993555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194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8" name="Line 120">
                <a:extLst>
                  <a:ext uri="{FF2B5EF4-FFF2-40B4-BE49-F238E27FC236}">
                    <a16:creationId xmlns:a16="http://schemas.microsoft.com/office/drawing/2014/main" id="{46D1B2F4-6B81-DC0D-5D1C-BD995BE043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940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9" name="Line 121">
                <a:extLst>
                  <a:ext uri="{FF2B5EF4-FFF2-40B4-BE49-F238E27FC236}">
                    <a16:creationId xmlns:a16="http://schemas.microsoft.com/office/drawing/2014/main" id="{2D205FCD-A58A-4D3A-D027-428DB2A08D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670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0" name="Line 122">
                <a:extLst>
                  <a:ext uri="{FF2B5EF4-FFF2-40B4-BE49-F238E27FC236}">
                    <a16:creationId xmlns:a16="http://schemas.microsoft.com/office/drawing/2014/main" id="{6067815C-8C25-85C7-5950-EE3D82ED30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400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1" name="Line 123">
                <a:extLst>
                  <a:ext uri="{FF2B5EF4-FFF2-40B4-BE49-F238E27FC236}">
                    <a16:creationId xmlns:a16="http://schemas.microsoft.com/office/drawing/2014/main" id="{6E1E9785-A74E-EC96-6AA6-3927375F69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146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2" name="Line 124">
                <a:extLst>
                  <a:ext uri="{FF2B5EF4-FFF2-40B4-BE49-F238E27FC236}">
                    <a16:creationId xmlns:a16="http://schemas.microsoft.com/office/drawing/2014/main" id="{C0CBB0C6-4587-1500-3150-BA8DE302FB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877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3" name="Line 125">
                <a:extLst>
                  <a:ext uri="{FF2B5EF4-FFF2-40B4-BE49-F238E27FC236}">
                    <a16:creationId xmlns:a16="http://schemas.microsoft.com/office/drawing/2014/main" id="{417FC484-374F-DF6F-70E3-FB80C30D50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623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4" name="Line 126">
                <a:extLst>
                  <a:ext uri="{FF2B5EF4-FFF2-40B4-BE49-F238E27FC236}">
                    <a16:creationId xmlns:a16="http://schemas.microsoft.com/office/drawing/2014/main" id="{CD64939D-1E38-4EA3-AC62-B1E9F3BEA2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353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5" name="Line 127">
                <a:extLst>
                  <a:ext uri="{FF2B5EF4-FFF2-40B4-BE49-F238E27FC236}">
                    <a16:creationId xmlns:a16="http://schemas.microsoft.com/office/drawing/2014/main" id="{D6EBE47F-8B80-CCEB-45CB-47DC7BB05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083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6" name="Line 128">
                <a:extLst>
                  <a:ext uri="{FF2B5EF4-FFF2-40B4-BE49-F238E27FC236}">
                    <a16:creationId xmlns:a16="http://schemas.microsoft.com/office/drawing/2014/main" id="{0925CF78-EB24-37F1-0181-07D5574D29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829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7" name="Line 129">
                <a:extLst>
                  <a:ext uri="{FF2B5EF4-FFF2-40B4-BE49-F238E27FC236}">
                    <a16:creationId xmlns:a16="http://schemas.microsoft.com/office/drawing/2014/main" id="{12AC2E4D-8E7E-AD0A-31F3-2576C6681E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559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8" name="Line 130">
                <a:extLst>
                  <a:ext uri="{FF2B5EF4-FFF2-40B4-BE49-F238E27FC236}">
                    <a16:creationId xmlns:a16="http://schemas.microsoft.com/office/drawing/2014/main" id="{F80ED2D5-B82E-5A65-3441-C50DE8732A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305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9" name="Line 131">
                <a:extLst>
                  <a:ext uri="{FF2B5EF4-FFF2-40B4-BE49-F238E27FC236}">
                    <a16:creationId xmlns:a16="http://schemas.microsoft.com/office/drawing/2014/main" id="{AA259FD7-7174-405A-2C76-41AA53BD70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035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0" name="Line 132">
                <a:extLst>
                  <a:ext uri="{FF2B5EF4-FFF2-40B4-BE49-F238E27FC236}">
                    <a16:creationId xmlns:a16="http://schemas.microsoft.com/office/drawing/2014/main" id="{742D564C-F103-46FA-8543-7D680FEE5E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9781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1" name="Line 133">
                <a:extLst>
                  <a:ext uri="{FF2B5EF4-FFF2-40B4-BE49-F238E27FC236}">
                    <a16:creationId xmlns:a16="http://schemas.microsoft.com/office/drawing/2014/main" id="{B99DEC25-1D7F-1DA6-DEB7-806DFE72DC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9511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2" name="Line 134">
                <a:extLst>
                  <a:ext uri="{FF2B5EF4-FFF2-40B4-BE49-F238E27FC236}">
                    <a16:creationId xmlns:a16="http://schemas.microsoft.com/office/drawing/2014/main" id="{269B0AFA-E4D6-5F10-C349-9DD8D458E9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9241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3" name="Line 135">
                <a:extLst>
                  <a:ext uri="{FF2B5EF4-FFF2-40B4-BE49-F238E27FC236}">
                    <a16:creationId xmlns:a16="http://schemas.microsoft.com/office/drawing/2014/main" id="{C88AA7B3-D978-DE8B-6079-3E53CD60F8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987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4" name="Line 136">
                <a:extLst>
                  <a:ext uri="{FF2B5EF4-FFF2-40B4-BE49-F238E27FC236}">
                    <a16:creationId xmlns:a16="http://schemas.microsoft.com/office/drawing/2014/main" id="{75D6CBC3-F28D-791D-DEDD-6D7B84E723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717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5" name="Line 137">
                <a:extLst>
                  <a:ext uri="{FF2B5EF4-FFF2-40B4-BE49-F238E27FC236}">
                    <a16:creationId xmlns:a16="http://schemas.microsoft.com/office/drawing/2014/main" id="{2BB28494-12FD-5039-0198-2A91EC5DB2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463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6" name="Line 138">
                <a:extLst>
                  <a:ext uri="{FF2B5EF4-FFF2-40B4-BE49-F238E27FC236}">
                    <a16:creationId xmlns:a16="http://schemas.microsoft.com/office/drawing/2014/main" id="{277A8163-A9A2-140B-3D96-23A7901A11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194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7" name="Line 139">
                <a:extLst>
                  <a:ext uri="{FF2B5EF4-FFF2-40B4-BE49-F238E27FC236}">
                    <a16:creationId xmlns:a16="http://schemas.microsoft.com/office/drawing/2014/main" id="{746FD59E-4C19-1E60-F687-7D01A0918D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924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8" name="Line 140">
                <a:extLst>
                  <a:ext uri="{FF2B5EF4-FFF2-40B4-BE49-F238E27FC236}">
                    <a16:creationId xmlns:a16="http://schemas.microsoft.com/office/drawing/2014/main" id="{D05A4832-EB90-5624-F3DE-D097D16113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670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9" name="Line 141">
                <a:extLst>
                  <a:ext uri="{FF2B5EF4-FFF2-40B4-BE49-F238E27FC236}">
                    <a16:creationId xmlns:a16="http://schemas.microsoft.com/office/drawing/2014/main" id="{8842F5A2-2FF1-2E44-D307-27C9190FA6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400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0" name="Line 142">
                <a:extLst>
                  <a:ext uri="{FF2B5EF4-FFF2-40B4-BE49-F238E27FC236}">
                    <a16:creationId xmlns:a16="http://schemas.microsoft.com/office/drawing/2014/main" id="{A0B7FF4E-28F6-7B4C-7694-2AA98B436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146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1" name="Line 143">
                <a:extLst>
                  <a:ext uri="{FF2B5EF4-FFF2-40B4-BE49-F238E27FC236}">
                    <a16:creationId xmlns:a16="http://schemas.microsoft.com/office/drawing/2014/main" id="{8827AB3F-D311-8358-F033-678572A2CF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876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2" name="Line 144">
                <a:extLst>
                  <a:ext uri="{FF2B5EF4-FFF2-40B4-BE49-F238E27FC236}">
                    <a16:creationId xmlns:a16="http://schemas.microsoft.com/office/drawing/2014/main" id="{F89C1CF9-2B90-466D-7E58-D05A7EE42F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606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3" name="Line 145">
                <a:extLst>
                  <a:ext uri="{FF2B5EF4-FFF2-40B4-BE49-F238E27FC236}">
                    <a16:creationId xmlns:a16="http://schemas.microsoft.com/office/drawing/2014/main" id="{AC66D007-D8DB-1D88-D164-F635E643EF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352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4" name="Line 146">
                <a:extLst>
                  <a:ext uri="{FF2B5EF4-FFF2-40B4-BE49-F238E27FC236}">
                    <a16:creationId xmlns:a16="http://schemas.microsoft.com/office/drawing/2014/main" id="{C2E0C47B-7033-D11B-21B1-444692988D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082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5" name="Line 147">
                <a:extLst>
                  <a:ext uri="{FF2B5EF4-FFF2-40B4-BE49-F238E27FC236}">
                    <a16:creationId xmlns:a16="http://schemas.microsoft.com/office/drawing/2014/main" id="{C090F237-6191-63CA-3299-B78621D7AB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5828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6" name="Line 148">
                <a:extLst>
                  <a:ext uri="{FF2B5EF4-FFF2-40B4-BE49-F238E27FC236}">
                    <a16:creationId xmlns:a16="http://schemas.microsoft.com/office/drawing/2014/main" id="{338DB9BB-8382-0790-D970-D9DF052F32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5558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7" name="Line 149">
                <a:extLst>
                  <a:ext uri="{FF2B5EF4-FFF2-40B4-BE49-F238E27FC236}">
                    <a16:creationId xmlns:a16="http://schemas.microsoft.com/office/drawing/2014/main" id="{5322CE9B-E4BC-1B8C-18A0-774862B1AB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5304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8" name="Line 150">
                <a:extLst>
                  <a:ext uri="{FF2B5EF4-FFF2-40B4-BE49-F238E27FC236}">
                    <a16:creationId xmlns:a16="http://schemas.microsoft.com/office/drawing/2014/main" id="{3C35F53A-C31B-8158-E2B6-4D79D677C3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5034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9" name="Line 151">
                <a:extLst>
                  <a:ext uri="{FF2B5EF4-FFF2-40B4-BE49-F238E27FC236}">
                    <a16:creationId xmlns:a16="http://schemas.microsoft.com/office/drawing/2014/main" id="{994C3257-2BC6-D824-744A-E8EAB949FE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4259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0" name="Line 153">
                <a:extLst>
                  <a:ext uri="{FF2B5EF4-FFF2-40B4-BE49-F238E27FC236}">
                    <a16:creationId xmlns:a16="http://schemas.microsoft.com/office/drawing/2014/main" id="{D092FD2E-D763-EC29-9E3E-1D5038F0FA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29418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1" name="Line 155">
                <a:extLst>
                  <a:ext uri="{FF2B5EF4-FFF2-40B4-BE49-F238E27FC236}">
                    <a16:creationId xmlns:a16="http://schemas.microsoft.com/office/drawing/2014/main" id="{6469952B-0665-3D8A-60C3-EDA2F91EA7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16242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2" name="Line 157">
                <a:extLst>
                  <a:ext uri="{FF2B5EF4-FFF2-40B4-BE49-F238E27FC236}">
                    <a16:creationId xmlns:a16="http://schemas.microsoft.com/office/drawing/2014/main" id="{1DBEFD9D-8C99-2693-3E65-F677FBCDAA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0306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3" name="Line 159">
                <a:extLst>
                  <a:ext uri="{FF2B5EF4-FFF2-40B4-BE49-F238E27FC236}">
                    <a16:creationId xmlns:a16="http://schemas.microsoft.com/office/drawing/2014/main" id="{844C3858-1C0C-5F6F-59A2-77928CF44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89890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4" name="Rectangle 160">
                <a:extLst>
                  <a:ext uri="{FF2B5EF4-FFF2-40B4-BE49-F238E27FC236}">
                    <a16:creationId xmlns:a16="http://schemas.microsoft.com/office/drawing/2014/main" id="{BF214EFE-1555-2BA8-5A8A-56B0DDD3B6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540" y="3764063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" name="Line 161">
                <a:extLst>
                  <a:ext uri="{FF2B5EF4-FFF2-40B4-BE49-F238E27FC236}">
                    <a16:creationId xmlns:a16="http://schemas.microsoft.com/office/drawing/2014/main" id="{C8A1FA7B-CD82-8F77-9810-E9CE540E3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76713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6" name="Line 163">
                <a:extLst>
                  <a:ext uri="{FF2B5EF4-FFF2-40B4-BE49-F238E27FC236}">
                    <a16:creationId xmlns:a16="http://schemas.microsoft.com/office/drawing/2014/main" id="{183C9025-A17F-6199-6A6A-CDAD68E693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63537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7" name="Line 165">
                <a:extLst>
                  <a:ext uri="{FF2B5EF4-FFF2-40B4-BE49-F238E27FC236}">
                    <a16:creationId xmlns:a16="http://schemas.microsoft.com/office/drawing/2014/main" id="{032817C3-4278-4583-3131-FC27F887B4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50361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8" name="Line 167">
                <a:extLst>
                  <a:ext uri="{FF2B5EF4-FFF2-40B4-BE49-F238E27FC236}">
                    <a16:creationId xmlns:a16="http://schemas.microsoft.com/office/drawing/2014/main" id="{00116C2F-35C6-D898-921E-0D005A0E1F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3718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9" name="Rectangle 168">
                <a:extLst>
                  <a:ext uri="{FF2B5EF4-FFF2-40B4-BE49-F238E27FC236}">
                    <a16:creationId xmlns:a16="http://schemas.microsoft.com/office/drawing/2014/main" id="{E1C8F618-2F36-127C-55F3-D1C790B0F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5540" y="3250006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Line 169">
                <a:extLst>
                  <a:ext uri="{FF2B5EF4-FFF2-40B4-BE49-F238E27FC236}">
                    <a16:creationId xmlns:a16="http://schemas.microsoft.com/office/drawing/2014/main" id="{2A0E28C7-B83F-81C5-F9E4-2668839BDC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24008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1" name="Line 171">
                <a:extLst>
                  <a:ext uri="{FF2B5EF4-FFF2-40B4-BE49-F238E27FC236}">
                    <a16:creationId xmlns:a16="http://schemas.microsoft.com/office/drawing/2014/main" id="{8D64DE44-94A7-88E0-A614-A0C892E924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10832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2" name="Line 173">
                <a:extLst>
                  <a:ext uri="{FF2B5EF4-FFF2-40B4-BE49-F238E27FC236}">
                    <a16:creationId xmlns:a16="http://schemas.microsoft.com/office/drawing/2014/main" id="{E6C140E5-C653-DCB3-5780-B989BAE749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9781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3" name="Line 175">
                <a:extLst>
                  <a:ext uri="{FF2B5EF4-FFF2-40B4-BE49-F238E27FC236}">
                    <a16:creationId xmlns:a16="http://schemas.microsoft.com/office/drawing/2014/main" id="{D22087BD-6407-A715-E5F5-7764DD8649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84638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4" name="Rectangle 176">
                <a:extLst>
                  <a:ext uri="{FF2B5EF4-FFF2-40B4-BE49-F238E27FC236}">
                    <a16:creationId xmlns:a16="http://schemas.microsoft.com/office/drawing/2014/main" id="{F88D2631-462F-7E2D-039C-13AC430B7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8757" y="2730171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" name="Line 177">
                <a:extLst>
                  <a:ext uri="{FF2B5EF4-FFF2-40B4-BE49-F238E27FC236}">
                    <a16:creationId xmlns:a16="http://schemas.microsoft.com/office/drawing/2014/main" id="{028155FA-5108-6AE8-A53F-01FE52620B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71462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6" name="Line 179">
                <a:extLst>
                  <a:ext uri="{FF2B5EF4-FFF2-40B4-BE49-F238E27FC236}">
                    <a16:creationId xmlns:a16="http://schemas.microsoft.com/office/drawing/2014/main" id="{83FCC763-057B-783E-350A-C98912A249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5828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7" name="Freeform 184">
                <a:extLst>
                  <a:ext uri="{FF2B5EF4-FFF2-40B4-BE49-F238E27FC236}">
                    <a16:creationId xmlns:a16="http://schemas.microsoft.com/office/drawing/2014/main" id="{643AE54B-81BF-4413-A6B1-16403A35073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60863" y="4405313"/>
                <a:ext cx="4068763" cy="20638"/>
              </a:xfrm>
              <a:custGeom>
                <a:avLst/>
                <a:gdLst>
                  <a:gd name="T0" fmla="*/ 111 w 7513"/>
                  <a:gd name="T1" fmla="*/ 0 h 93"/>
                  <a:gd name="T2" fmla="*/ 238 w 7513"/>
                  <a:gd name="T3" fmla="*/ 41 h 93"/>
                  <a:gd name="T4" fmla="*/ 366 w 7513"/>
                  <a:gd name="T5" fmla="*/ 22 h 93"/>
                  <a:gd name="T6" fmla="*/ 493 w 7513"/>
                  <a:gd name="T7" fmla="*/ 24 h 93"/>
                  <a:gd name="T8" fmla="*/ 620 w 7513"/>
                  <a:gd name="T9" fmla="*/ 28 h 93"/>
                  <a:gd name="T10" fmla="*/ 747 w 7513"/>
                  <a:gd name="T11" fmla="*/ 36 h 93"/>
                  <a:gd name="T12" fmla="*/ 875 w 7513"/>
                  <a:gd name="T13" fmla="*/ 65 h 93"/>
                  <a:gd name="T14" fmla="*/ 1002 w 7513"/>
                  <a:gd name="T15" fmla="*/ 27 h 93"/>
                  <a:gd name="T16" fmla="*/ 1129 w 7513"/>
                  <a:gd name="T17" fmla="*/ 24 h 93"/>
                  <a:gd name="T18" fmla="*/ 1256 w 7513"/>
                  <a:gd name="T19" fmla="*/ 35 h 93"/>
                  <a:gd name="T20" fmla="*/ 1384 w 7513"/>
                  <a:gd name="T21" fmla="*/ 22 h 93"/>
                  <a:gd name="T22" fmla="*/ 1511 w 7513"/>
                  <a:gd name="T23" fmla="*/ 19 h 93"/>
                  <a:gd name="T24" fmla="*/ 1638 w 7513"/>
                  <a:gd name="T25" fmla="*/ 0 h 93"/>
                  <a:gd name="T26" fmla="*/ 1765 w 7513"/>
                  <a:gd name="T27" fmla="*/ 28 h 93"/>
                  <a:gd name="T28" fmla="*/ 1892 w 7513"/>
                  <a:gd name="T29" fmla="*/ 47 h 93"/>
                  <a:gd name="T30" fmla="*/ 2020 w 7513"/>
                  <a:gd name="T31" fmla="*/ 22 h 93"/>
                  <a:gd name="T32" fmla="*/ 2147 w 7513"/>
                  <a:gd name="T33" fmla="*/ 31 h 93"/>
                  <a:gd name="T34" fmla="*/ 2274 w 7513"/>
                  <a:gd name="T35" fmla="*/ 28 h 93"/>
                  <a:gd name="T36" fmla="*/ 2401 w 7513"/>
                  <a:gd name="T37" fmla="*/ 32 h 93"/>
                  <a:gd name="T38" fmla="*/ 2529 w 7513"/>
                  <a:gd name="T39" fmla="*/ 30 h 93"/>
                  <a:gd name="T40" fmla="*/ 2656 w 7513"/>
                  <a:gd name="T41" fmla="*/ 34 h 93"/>
                  <a:gd name="T42" fmla="*/ 2783 w 7513"/>
                  <a:gd name="T43" fmla="*/ 31 h 93"/>
                  <a:gd name="T44" fmla="*/ 2910 w 7513"/>
                  <a:gd name="T45" fmla="*/ 0 h 93"/>
                  <a:gd name="T46" fmla="*/ 3038 w 7513"/>
                  <a:gd name="T47" fmla="*/ 22 h 93"/>
                  <a:gd name="T48" fmla="*/ 3165 w 7513"/>
                  <a:gd name="T49" fmla="*/ 28 h 93"/>
                  <a:gd name="T50" fmla="*/ 3292 w 7513"/>
                  <a:gd name="T51" fmla="*/ 37 h 93"/>
                  <a:gd name="T52" fmla="*/ 3419 w 7513"/>
                  <a:gd name="T53" fmla="*/ 26 h 93"/>
                  <a:gd name="T54" fmla="*/ 3547 w 7513"/>
                  <a:gd name="T55" fmla="*/ 25 h 93"/>
                  <a:gd name="T56" fmla="*/ 3674 w 7513"/>
                  <a:gd name="T57" fmla="*/ 36 h 93"/>
                  <a:gd name="T58" fmla="*/ 3801 w 7513"/>
                  <a:gd name="T59" fmla="*/ 26 h 93"/>
                  <a:gd name="T60" fmla="*/ 3928 w 7513"/>
                  <a:gd name="T61" fmla="*/ 28 h 93"/>
                  <a:gd name="T62" fmla="*/ 4055 w 7513"/>
                  <a:gd name="T63" fmla="*/ 22 h 93"/>
                  <a:gd name="T64" fmla="*/ 4183 w 7513"/>
                  <a:gd name="T65" fmla="*/ 0 h 93"/>
                  <a:gd name="T66" fmla="*/ 4310 w 7513"/>
                  <a:gd name="T67" fmla="*/ 28 h 93"/>
                  <a:gd name="T68" fmla="*/ 4437 w 7513"/>
                  <a:gd name="T69" fmla="*/ 22 h 93"/>
                  <a:gd name="T70" fmla="*/ 4564 w 7513"/>
                  <a:gd name="T71" fmla="*/ 23 h 93"/>
                  <a:gd name="T72" fmla="*/ 4692 w 7513"/>
                  <a:gd name="T73" fmla="*/ 66 h 93"/>
                  <a:gd name="T74" fmla="*/ 4819 w 7513"/>
                  <a:gd name="T75" fmla="*/ 0 h 93"/>
                  <a:gd name="T76" fmla="*/ 4946 w 7513"/>
                  <a:gd name="T77" fmla="*/ 0 h 93"/>
                  <a:gd name="T78" fmla="*/ 5073 w 7513"/>
                  <a:gd name="T79" fmla="*/ 0 h 93"/>
                  <a:gd name="T80" fmla="*/ 5201 w 7513"/>
                  <a:gd name="T81" fmla="*/ 32 h 93"/>
                  <a:gd name="T82" fmla="*/ 5328 w 7513"/>
                  <a:gd name="T83" fmla="*/ 54 h 93"/>
                  <a:gd name="T84" fmla="*/ 5455 w 7513"/>
                  <a:gd name="T85" fmla="*/ 29 h 93"/>
                  <a:gd name="T86" fmla="*/ 5582 w 7513"/>
                  <a:gd name="T87" fmla="*/ 67 h 93"/>
                  <a:gd name="T88" fmla="*/ 5710 w 7513"/>
                  <a:gd name="T89" fmla="*/ 25 h 93"/>
                  <a:gd name="T90" fmla="*/ 5837 w 7513"/>
                  <a:gd name="T91" fmla="*/ 50 h 93"/>
                  <a:gd name="T92" fmla="*/ 5964 w 7513"/>
                  <a:gd name="T93" fmla="*/ 47 h 93"/>
                  <a:gd name="T94" fmla="*/ 6091 w 7513"/>
                  <a:gd name="T95" fmla="*/ 27 h 93"/>
                  <a:gd name="T96" fmla="*/ 6219 w 7513"/>
                  <a:gd name="T97" fmla="*/ 0 h 93"/>
                  <a:gd name="T98" fmla="*/ 6346 w 7513"/>
                  <a:gd name="T99" fmla="*/ 34 h 93"/>
                  <a:gd name="T100" fmla="*/ 6473 w 7513"/>
                  <a:gd name="T101" fmla="*/ 26 h 93"/>
                  <a:gd name="T102" fmla="*/ 6600 w 7513"/>
                  <a:gd name="T103" fmla="*/ 61 h 93"/>
                  <a:gd name="T104" fmla="*/ 6727 w 7513"/>
                  <a:gd name="T105" fmla="*/ 34 h 93"/>
                  <a:gd name="T106" fmla="*/ 6855 w 7513"/>
                  <a:gd name="T107" fmla="*/ 0 h 93"/>
                  <a:gd name="T108" fmla="*/ 6982 w 7513"/>
                  <a:gd name="T109" fmla="*/ 0 h 93"/>
                  <a:gd name="T110" fmla="*/ 7109 w 7513"/>
                  <a:gd name="T111" fmla="*/ 26 h 93"/>
                  <a:gd name="T112" fmla="*/ 7236 w 7513"/>
                  <a:gd name="T113" fmla="*/ 0 h 93"/>
                  <a:gd name="T114" fmla="*/ 7364 w 7513"/>
                  <a:gd name="T115" fmla="*/ 22 h 93"/>
                  <a:gd name="T116" fmla="*/ 7491 w 7513"/>
                  <a:gd name="T117" fmla="*/ 2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513" h="93">
                    <a:moveTo>
                      <a:pt x="0" y="0"/>
                    </a:moveTo>
                    <a:lnTo>
                      <a:pt x="12" y="0"/>
                    </a:lnTo>
                    <a:lnTo>
                      <a:pt x="26" y="0"/>
                    </a:lnTo>
                    <a:lnTo>
                      <a:pt x="40" y="26"/>
                    </a:lnTo>
                    <a:lnTo>
                      <a:pt x="55" y="56"/>
                    </a:lnTo>
                    <a:lnTo>
                      <a:pt x="69" y="31"/>
                    </a:lnTo>
                    <a:lnTo>
                      <a:pt x="83" y="0"/>
                    </a:lnTo>
                    <a:lnTo>
                      <a:pt x="97" y="0"/>
                    </a:lnTo>
                    <a:lnTo>
                      <a:pt x="111" y="0"/>
                    </a:lnTo>
                    <a:lnTo>
                      <a:pt x="125" y="20"/>
                    </a:lnTo>
                    <a:lnTo>
                      <a:pt x="139" y="30"/>
                    </a:lnTo>
                    <a:lnTo>
                      <a:pt x="154" y="0"/>
                    </a:lnTo>
                    <a:lnTo>
                      <a:pt x="168" y="36"/>
                    </a:lnTo>
                    <a:lnTo>
                      <a:pt x="182" y="25"/>
                    </a:lnTo>
                    <a:lnTo>
                      <a:pt x="196" y="38"/>
                    </a:lnTo>
                    <a:lnTo>
                      <a:pt x="210" y="32"/>
                    </a:lnTo>
                    <a:lnTo>
                      <a:pt x="224" y="31"/>
                    </a:lnTo>
                    <a:lnTo>
                      <a:pt x="238" y="41"/>
                    </a:lnTo>
                    <a:lnTo>
                      <a:pt x="253" y="22"/>
                    </a:lnTo>
                    <a:lnTo>
                      <a:pt x="267" y="27"/>
                    </a:lnTo>
                    <a:lnTo>
                      <a:pt x="281" y="0"/>
                    </a:lnTo>
                    <a:lnTo>
                      <a:pt x="295" y="31"/>
                    </a:lnTo>
                    <a:lnTo>
                      <a:pt x="309" y="0"/>
                    </a:lnTo>
                    <a:lnTo>
                      <a:pt x="323" y="0"/>
                    </a:lnTo>
                    <a:lnTo>
                      <a:pt x="337" y="24"/>
                    </a:lnTo>
                    <a:lnTo>
                      <a:pt x="351" y="28"/>
                    </a:lnTo>
                    <a:lnTo>
                      <a:pt x="366" y="22"/>
                    </a:lnTo>
                    <a:lnTo>
                      <a:pt x="380" y="18"/>
                    </a:lnTo>
                    <a:lnTo>
                      <a:pt x="394" y="36"/>
                    </a:lnTo>
                    <a:lnTo>
                      <a:pt x="408" y="29"/>
                    </a:lnTo>
                    <a:lnTo>
                      <a:pt x="422" y="0"/>
                    </a:lnTo>
                    <a:lnTo>
                      <a:pt x="436" y="28"/>
                    </a:lnTo>
                    <a:lnTo>
                      <a:pt x="450" y="37"/>
                    </a:lnTo>
                    <a:lnTo>
                      <a:pt x="465" y="19"/>
                    </a:lnTo>
                    <a:lnTo>
                      <a:pt x="479" y="26"/>
                    </a:lnTo>
                    <a:lnTo>
                      <a:pt x="493" y="24"/>
                    </a:lnTo>
                    <a:lnTo>
                      <a:pt x="507" y="25"/>
                    </a:lnTo>
                    <a:lnTo>
                      <a:pt x="521" y="28"/>
                    </a:lnTo>
                    <a:lnTo>
                      <a:pt x="535" y="23"/>
                    </a:lnTo>
                    <a:lnTo>
                      <a:pt x="549" y="0"/>
                    </a:lnTo>
                    <a:lnTo>
                      <a:pt x="564" y="46"/>
                    </a:lnTo>
                    <a:lnTo>
                      <a:pt x="578" y="46"/>
                    </a:lnTo>
                    <a:lnTo>
                      <a:pt x="592" y="26"/>
                    </a:lnTo>
                    <a:lnTo>
                      <a:pt x="606" y="0"/>
                    </a:lnTo>
                    <a:lnTo>
                      <a:pt x="620" y="28"/>
                    </a:lnTo>
                    <a:lnTo>
                      <a:pt x="634" y="36"/>
                    </a:lnTo>
                    <a:lnTo>
                      <a:pt x="648" y="21"/>
                    </a:lnTo>
                    <a:lnTo>
                      <a:pt x="663" y="18"/>
                    </a:lnTo>
                    <a:lnTo>
                      <a:pt x="677" y="25"/>
                    </a:lnTo>
                    <a:lnTo>
                      <a:pt x="691" y="35"/>
                    </a:lnTo>
                    <a:lnTo>
                      <a:pt x="705" y="20"/>
                    </a:lnTo>
                    <a:lnTo>
                      <a:pt x="719" y="46"/>
                    </a:lnTo>
                    <a:lnTo>
                      <a:pt x="733" y="43"/>
                    </a:lnTo>
                    <a:lnTo>
                      <a:pt x="747" y="36"/>
                    </a:lnTo>
                    <a:lnTo>
                      <a:pt x="761" y="33"/>
                    </a:lnTo>
                    <a:lnTo>
                      <a:pt x="776" y="21"/>
                    </a:lnTo>
                    <a:lnTo>
                      <a:pt x="790" y="38"/>
                    </a:lnTo>
                    <a:lnTo>
                      <a:pt x="804" y="32"/>
                    </a:lnTo>
                    <a:lnTo>
                      <a:pt x="818" y="20"/>
                    </a:lnTo>
                    <a:lnTo>
                      <a:pt x="832" y="35"/>
                    </a:lnTo>
                    <a:lnTo>
                      <a:pt x="846" y="33"/>
                    </a:lnTo>
                    <a:lnTo>
                      <a:pt x="860" y="34"/>
                    </a:lnTo>
                    <a:lnTo>
                      <a:pt x="875" y="65"/>
                    </a:lnTo>
                    <a:lnTo>
                      <a:pt x="889" y="22"/>
                    </a:lnTo>
                    <a:lnTo>
                      <a:pt x="903" y="0"/>
                    </a:lnTo>
                    <a:lnTo>
                      <a:pt x="917" y="37"/>
                    </a:lnTo>
                    <a:lnTo>
                      <a:pt x="931" y="34"/>
                    </a:lnTo>
                    <a:lnTo>
                      <a:pt x="945" y="35"/>
                    </a:lnTo>
                    <a:lnTo>
                      <a:pt x="959" y="23"/>
                    </a:lnTo>
                    <a:lnTo>
                      <a:pt x="974" y="28"/>
                    </a:lnTo>
                    <a:lnTo>
                      <a:pt x="988" y="0"/>
                    </a:lnTo>
                    <a:lnTo>
                      <a:pt x="1002" y="27"/>
                    </a:lnTo>
                    <a:lnTo>
                      <a:pt x="1016" y="37"/>
                    </a:lnTo>
                    <a:lnTo>
                      <a:pt x="1030" y="28"/>
                    </a:lnTo>
                    <a:lnTo>
                      <a:pt x="1044" y="34"/>
                    </a:lnTo>
                    <a:lnTo>
                      <a:pt x="1058" y="32"/>
                    </a:lnTo>
                    <a:lnTo>
                      <a:pt x="1073" y="22"/>
                    </a:lnTo>
                    <a:lnTo>
                      <a:pt x="1087" y="0"/>
                    </a:lnTo>
                    <a:lnTo>
                      <a:pt x="1101" y="32"/>
                    </a:lnTo>
                    <a:lnTo>
                      <a:pt x="1115" y="27"/>
                    </a:lnTo>
                    <a:lnTo>
                      <a:pt x="1129" y="24"/>
                    </a:lnTo>
                    <a:lnTo>
                      <a:pt x="1143" y="29"/>
                    </a:lnTo>
                    <a:lnTo>
                      <a:pt x="1157" y="21"/>
                    </a:lnTo>
                    <a:lnTo>
                      <a:pt x="1171" y="36"/>
                    </a:lnTo>
                    <a:lnTo>
                      <a:pt x="1186" y="25"/>
                    </a:lnTo>
                    <a:lnTo>
                      <a:pt x="1200" y="39"/>
                    </a:lnTo>
                    <a:lnTo>
                      <a:pt x="1214" y="35"/>
                    </a:lnTo>
                    <a:lnTo>
                      <a:pt x="1228" y="19"/>
                    </a:lnTo>
                    <a:lnTo>
                      <a:pt x="1242" y="39"/>
                    </a:lnTo>
                    <a:lnTo>
                      <a:pt x="1256" y="35"/>
                    </a:lnTo>
                    <a:lnTo>
                      <a:pt x="1270" y="25"/>
                    </a:lnTo>
                    <a:lnTo>
                      <a:pt x="1285" y="25"/>
                    </a:lnTo>
                    <a:lnTo>
                      <a:pt x="1299" y="28"/>
                    </a:lnTo>
                    <a:lnTo>
                      <a:pt x="1313" y="22"/>
                    </a:lnTo>
                    <a:lnTo>
                      <a:pt x="1327" y="23"/>
                    </a:lnTo>
                    <a:lnTo>
                      <a:pt x="1341" y="0"/>
                    </a:lnTo>
                    <a:lnTo>
                      <a:pt x="1355" y="0"/>
                    </a:lnTo>
                    <a:lnTo>
                      <a:pt x="1369" y="20"/>
                    </a:lnTo>
                    <a:lnTo>
                      <a:pt x="1384" y="22"/>
                    </a:lnTo>
                    <a:lnTo>
                      <a:pt x="1398" y="29"/>
                    </a:lnTo>
                    <a:lnTo>
                      <a:pt x="1412" y="33"/>
                    </a:lnTo>
                    <a:lnTo>
                      <a:pt x="1426" y="22"/>
                    </a:lnTo>
                    <a:lnTo>
                      <a:pt x="1440" y="22"/>
                    </a:lnTo>
                    <a:lnTo>
                      <a:pt x="1454" y="33"/>
                    </a:lnTo>
                    <a:lnTo>
                      <a:pt x="1468" y="33"/>
                    </a:lnTo>
                    <a:lnTo>
                      <a:pt x="1482" y="26"/>
                    </a:lnTo>
                    <a:lnTo>
                      <a:pt x="1497" y="32"/>
                    </a:lnTo>
                    <a:lnTo>
                      <a:pt x="1511" y="19"/>
                    </a:lnTo>
                    <a:lnTo>
                      <a:pt x="1525" y="25"/>
                    </a:lnTo>
                    <a:lnTo>
                      <a:pt x="1539" y="0"/>
                    </a:lnTo>
                    <a:lnTo>
                      <a:pt x="1553" y="47"/>
                    </a:lnTo>
                    <a:lnTo>
                      <a:pt x="1567" y="43"/>
                    </a:lnTo>
                    <a:lnTo>
                      <a:pt x="1581" y="27"/>
                    </a:lnTo>
                    <a:lnTo>
                      <a:pt x="1596" y="28"/>
                    </a:lnTo>
                    <a:lnTo>
                      <a:pt x="1610" y="0"/>
                    </a:lnTo>
                    <a:lnTo>
                      <a:pt x="1624" y="44"/>
                    </a:lnTo>
                    <a:lnTo>
                      <a:pt x="1638" y="0"/>
                    </a:lnTo>
                    <a:lnTo>
                      <a:pt x="1652" y="26"/>
                    </a:lnTo>
                    <a:lnTo>
                      <a:pt x="1666" y="20"/>
                    </a:lnTo>
                    <a:lnTo>
                      <a:pt x="1680" y="24"/>
                    </a:lnTo>
                    <a:lnTo>
                      <a:pt x="1695" y="38"/>
                    </a:lnTo>
                    <a:lnTo>
                      <a:pt x="1709" y="39"/>
                    </a:lnTo>
                    <a:lnTo>
                      <a:pt x="1723" y="25"/>
                    </a:lnTo>
                    <a:lnTo>
                      <a:pt x="1737" y="33"/>
                    </a:lnTo>
                    <a:lnTo>
                      <a:pt x="1751" y="0"/>
                    </a:lnTo>
                    <a:lnTo>
                      <a:pt x="1765" y="28"/>
                    </a:lnTo>
                    <a:lnTo>
                      <a:pt x="1779" y="26"/>
                    </a:lnTo>
                    <a:lnTo>
                      <a:pt x="1794" y="30"/>
                    </a:lnTo>
                    <a:lnTo>
                      <a:pt x="1808" y="0"/>
                    </a:lnTo>
                    <a:lnTo>
                      <a:pt x="1822" y="27"/>
                    </a:lnTo>
                    <a:lnTo>
                      <a:pt x="1836" y="19"/>
                    </a:lnTo>
                    <a:lnTo>
                      <a:pt x="1850" y="0"/>
                    </a:lnTo>
                    <a:lnTo>
                      <a:pt x="1864" y="28"/>
                    </a:lnTo>
                    <a:lnTo>
                      <a:pt x="1878" y="34"/>
                    </a:lnTo>
                    <a:lnTo>
                      <a:pt x="1892" y="47"/>
                    </a:lnTo>
                    <a:lnTo>
                      <a:pt x="1907" y="31"/>
                    </a:lnTo>
                    <a:lnTo>
                      <a:pt x="1921" y="0"/>
                    </a:lnTo>
                    <a:lnTo>
                      <a:pt x="1935" y="30"/>
                    </a:lnTo>
                    <a:lnTo>
                      <a:pt x="1949" y="0"/>
                    </a:lnTo>
                    <a:lnTo>
                      <a:pt x="1963" y="25"/>
                    </a:lnTo>
                    <a:lnTo>
                      <a:pt x="1977" y="32"/>
                    </a:lnTo>
                    <a:lnTo>
                      <a:pt x="1991" y="26"/>
                    </a:lnTo>
                    <a:lnTo>
                      <a:pt x="2006" y="31"/>
                    </a:lnTo>
                    <a:lnTo>
                      <a:pt x="2020" y="22"/>
                    </a:lnTo>
                    <a:lnTo>
                      <a:pt x="2034" y="31"/>
                    </a:lnTo>
                    <a:lnTo>
                      <a:pt x="2048" y="30"/>
                    </a:lnTo>
                    <a:lnTo>
                      <a:pt x="2062" y="0"/>
                    </a:lnTo>
                    <a:lnTo>
                      <a:pt x="2076" y="26"/>
                    </a:lnTo>
                    <a:lnTo>
                      <a:pt x="2090" y="28"/>
                    </a:lnTo>
                    <a:lnTo>
                      <a:pt x="2105" y="54"/>
                    </a:lnTo>
                    <a:lnTo>
                      <a:pt x="2119" y="44"/>
                    </a:lnTo>
                    <a:lnTo>
                      <a:pt x="2133" y="37"/>
                    </a:lnTo>
                    <a:lnTo>
                      <a:pt x="2147" y="31"/>
                    </a:lnTo>
                    <a:lnTo>
                      <a:pt x="2161" y="0"/>
                    </a:lnTo>
                    <a:lnTo>
                      <a:pt x="2175" y="22"/>
                    </a:lnTo>
                    <a:lnTo>
                      <a:pt x="2189" y="35"/>
                    </a:lnTo>
                    <a:lnTo>
                      <a:pt x="2203" y="30"/>
                    </a:lnTo>
                    <a:lnTo>
                      <a:pt x="2218" y="31"/>
                    </a:lnTo>
                    <a:lnTo>
                      <a:pt x="2232" y="28"/>
                    </a:lnTo>
                    <a:lnTo>
                      <a:pt x="2246" y="25"/>
                    </a:lnTo>
                    <a:lnTo>
                      <a:pt x="2260" y="26"/>
                    </a:lnTo>
                    <a:lnTo>
                      <a:pt x="2274" y="28"/>
                    </a:lnTo>
                    <a:lnTo>
                      <a:pt x="2288" y="0"/>
                    </a:lnTo>
                    <a:lnTo>
                      <a:pt x="2302" y="25"/>
                    </a:lnTo>
                    <a:lnTo>
                      <a:pt x="2317" y="21"/>
                    </a:lnTo>
                    <a:lnTo>
                      <a:pt x="2331" y="30"/>
                    </a:lnTo>
                    <a:lnTo>
                      <a:pt x="2345" y="33"/>
                    </a:lnTo>
                    <a:lnTo>
                      <a:pt x="2359" y="23"/>
                    </a:lnTo>
                    <a:lnTo>
                      <a:pt x="2373" y="35"/>
                    </a:lnTo>
                    <a:lnTo>
                      <a:pt x="2387" y="33"/>
                    </a:lnTo>
                    <a:lnTo>
                      <a:pt x="2401" y="32"/>
                    </a:lnTo>
                    <a:lnTo>
                      <a:pt x="2416" y="30"/>
                    </a:lnTo>
                    <a:lnTo>
                      <a:pt x="2430" y="0"/>
                    </a:lnTo>
                    <a:lnTo>
                      <a:pt x="2444" y="38"/>
                    </a:lnTo>
                    <a:lnTo>
                      <a:pt x="2458" y="0"/>
                    </a:lnTo>
                    <a:lnTo>
                      <a:pt x="2472" y="31"/>
                    </a:lnTo>
                    <a:lnTo>
                      <a:pt x="2486" y="36"/>
                    </a:lnTo>
                    <a:lnTo>
                      <a:pt x="2500" y="22"/>
                    </a:lnTo>
                    <a:lnTo>
                      <a:pt x="2515" y="31"/>
                    </a:lnTo>
                    <a:lnTo>
                      <a:pt x="2529" y="30"/>
                    </a:lnTo>
                    <a:lnTo>
                      <a:pt x="2543" y="21"/>
                    </a:lnTo>
                    <a:lnTo>
                      <a:pt x="2557" y="0"/>
                    </a:lnTo>
                    <a:lnTo>
                      <a:pt x="2571" y="23"/>
                    </a:lnTo>
                    <a:lnTo>
                      <a:pt x="2585" y="44"/>
                    </a:lnTo>
                    <a:lnTo>
                      <a:pt x="2599" y="22"/>
                    </a:lnTo>
                    <a:lnTo>
                      <a:pt x="2613" y="37"/>
                    </a:lnTo>
                    <a:lnTo>
                      <a:pt x="2628" y="38"/>
                    </a:lnTo>
                    <a:lnTo>
                      <a:pt x="2642" y="0"/>
                    </a:lnTo>
                    <a:lnTo>
                      <a:pt x="2656" y="34"/>
                    </a:lnTo>
                    <a:lnTo>
                      <a:pt x="2670" y="26"/>
                    </a:lnTo>
                    <a:lnTo>
                      <a:pt x="2684" y="43"/>
                    </a:lnTo>
                    <a:lnTo>
                      <a:pt x="2698" y="35"/>
                    </a:lnTo>
                    <a:lnTo>
                      <a:pt x="2712" y="25"/>
                    </a:lnTo>
                    <a:lnTo>
                      <a:pt x="2727" y="21"/>
                    </a:lnTo>
                    <a:lnTo>
                      <a:pt x="2741" y="27"/>
                    </a:lnTo>
                    <a:lnTo>
                      <a:pt x="2755" y="29"/>
                    </a:lnTo>
                    <a:lnTo>
                      <a:pt x="2769" y="21"/>
                    </a:lnTo>
                    <a:lnTo>
                      <a:pt x="2783" y="31"/>
                    </a:lnTo>
                    <a:lnTo>
                      <a:pt x="2797" y="27"/>
                    </a:lnTo>
                    <a:lnTo>
                      <a:pt x="2811" y="47"/>
                    </a:lnTo>
                    <a:lnTo>
                      <a:pt x="2826" y="24"/>
                    </a:lnTo>
                    <a:lnTo>
                      <a:pt x="2840" y="0"/>
                    </a:lnTo>
                    <a:lnTo>
                      <a:pt x="2854" y="19"/>
                    </a:lnTo>
                    <a:lnTo>
                      <a:pt x="2868" y="24"/>
                    </a:lnTo>
                    <a:lnTo>
                      <a:pt x="2882" y="23"/>
                    </a:lnTo>
                    <a:lnTo>
                      <a:pt x="2896" y="22"/>
                    </a:lnTo>
                    <a:lnTo>
                      <a:pt x="2910" y="0"/>
                    </a:lnTo>
                    <a:lnTo>
                      <a:pt x="2925" y="29"/>
                    </a:lnTo>
                    <a:lnTo>
                      <a:pt x="2939" y="25"/>
                    </a:lnTo>
                    <a:lnTo>
                      <a:pt x="2953" y="0"/>
                    </a:lnTo>
                    <a:lnTo>
                      <a:pt x="2967" y="22"/>
                    </a:lnTo>
                    <a:lnTo>
                      <a:pt x="2981" y="24"/>
                    </a:lnTo>
                    <a:lnTo>
                      <a:pt x="2995" y="49"/>
                    </a:lnTo>
                    <a:lnTo>
                      <a:pt x="3009" y="25"/>
                    </a:lnTo>
                    <a:lnTo>
                      <a:pt x="3023" y="23"/>
                    </a:lnTo>
                    <a:lnTo>
                      <a:pt x="3038" y="22"/>
                    </a:lnTo>
                    <a:lnTo>
                      <a:pt x="3052" y="26"/>
                    </a:lnTo>
                    <a:lnTo>
                      <a:pt x="3066" y="21"/>
                    </a:lnTo>
                    <a:lnTo>
                      <a:pt x="3080" y="34"/>
                    </a:lnTo>
                    <a:lnTo>
                      <a:pt x="3094" y="19"/>
                    </a:lnTo>
                    <a:lnTo>
                      <a:pt x="3108" y="41"/>
                    </a:lnTo>
                    <a:lnTo>
                      <a:pt x="3122" y="31"/>
                    </a:lnTo>
                    <a:lnTo>
                      <a:pt x="3137" y="33"/>
                    </a:lnTo>
                    <a:lnTo>
                      <a:pt x="3151" y="25"/>
                    </a:lnTo>
                    <a:lnTo>
                      <a:pt x="3165" y="28"/>
                    </a:lnTo>
                    <a:lnTo>
                      <a:pt x="3179" y="21"/>
                    </a:lnTo>
                    <a:lnTo>
                      <a:pt x="3193" y="18"/>
                    </a:lnTo>
                    <a:lnTo>
                      <a:pt x="3207" y="28"/>
                    </a:lnTo>
                    <a:lnTo>
                      <a:pt x="3221" y="0"/>
                    </a:lnTo>
                    <a:lnTo>
                      <a:pt x="3236" y="37"/>
                    </a:lnTo>
                    <a:lnTo>
                      <a:pt x="3250" y="0"/>
                    </a:lnTo>
                    <a:lnTo>
                      <a:pt x="3264" y="0"/>
                    </a:lnTo>
                    <a:lnTo>
                      <a:pt x="3278" y="53"/>
                    </a:lnTo>
                    <a:lnTo>
                      <a:pt x="3292" y="37"/>
                    </a:lnTo>
                    <a:lnTo>
                      <a:pt x="3306" y="25"/>
                    </a:lnTo>
                    <a:lnTo>
                      <a:pt x="3320" y="24"/>
                    </a:lnTo>
                    <a:lnTo>
                      <a:pt x="3334" y="0"/>
                    </a:lnTo>
                    <a:lnTo>
                      <a:pt x="3349" y="32"/>
                    </a:lnTo>
                    <a:lnTo>
                      <a:pt x="3363" y="32"/>
                    </a:lnTo>
                    <a:lnTo>
                      <a:pt x="3377" y="27"/>
                    </a:lnTo>
                    <a:lnTo>
                      <a:pt x="3391" y="20"/>
                    </a:lnTo>
                    <a:lnTo>
                      <a:pt x="3405" y="23"/>
                    </a:lnTo>
                    <a:lnTo>
                      <a:pt x="3419" y="26"/>
                    </a:lnTo>
                    <a:lnTo>
                      <a:pt x="3433" y="31"/>
                    </a:lnTo>
                    <a:lnTo>
                      <a:pt x="3448" y="39"/>
                    </a:lnTo>
                    <a:lnTo>
                      <a:pt x="3462" y="32"/>
                    </a:lnTo>
                    <a:lnTo>
                      <a:pt x="3476" y="44"/>
                    </a:lnTo>
                    <a:lnTo>
                      <a:pt x="3490" y="30"/>
                    </a:lnTo>
                    <a:lnTo>
                      <a:pt x="3504" y="32"/>
                    </a:lnTo>
                    <a:lnTo>
                      <a:pt x="3518" y="47"/>
                    </a:lnTo>
                    <a:lnTo>
                      <a:pt x="3532" y="0"/>
                    </a:lnTo>
                    <a:lnTo>
                      <a:pt x="3547" y="25"/>
                    </a:lnTo>
                    <a:lnTo>
                      <a:pt x="3561" y="18"/>
                    </a:lnTo>
                    <a:lnTo>
                      <a:pt x="3575" y="19"/>
                    </a:lnTo>
                    <a:lnTo>
                      <a:pt x="3589" y="26"/>
                    </a:lnTo>
                    <a:lnTo>
                      <a:pt x="3603" y="18"/>
                    </a:lnTo>
                    <a:lnTo>
                      <a:pt x="3617" y="27"/>
                    </a:lnTo>
                    <a:lnTo>
                      <a:pt x="3631" y="37"/>
                    </a:lnTo>
                    <a:lnTo>
                      <a:pt x="3646" y="0"/>
                    </a:lnTo>
                    <a:lnTo>
                      <a:pt x="3660" y="24"/>
                    </a:lnTo>
                    <a:lnTo>
                      <a:pt x="3674" y="36"/>
                    </a:lnTo>
                    <a:lnTo>
                      <a:pt x="3688" y="38"/>
                    </a:lnTo>
                    <a:lnTo>
                      <a:pt x="3702" y="24"/>
                    </a:lnTo>
                    <a:lnTo>
                      <a:pt x="3716" y="42"/>
                    </a:lnTo>
                    <a:lnTo>
                      <a:pt x="3730" y="34"/>
                    </a:lnTo>
                    <a:lnTo>
                      <a:pt x="3744" y="27"/>
                    </a:lnTo>
                    <a:lnTo>
                      <a:pt x="3759" y="22"/>
                    </a:lnTo>
                    <a:lnTo>
                      <a:pt x="3773" y="22"/>
                    </a:lnTo>
                    <a:lnTo>
                      <a:pt x="3787" y="26"/>
                    </a:lnTo>
                    <a:lnTo>
                      <a:pt x="3801" y="26"/>
                    </a:lnTo>
                    <a:lnTo>
                      <a:pt x="3815" y="46"/>
                    </a:lnTo>
                    <a:lnTo>
                      <a:pt x="3829" y="34"/>
                    </a:lnTo>
                    <a:lnTo>
                      <a:pt x="3843" y="23"/>
                    </a:lnTo>
                    <a:lnTo>
                      <a:pt x="3858" y="20"/>
                    </a:lnTo>
                    <a:lnTo>
                      <a:pt x="3872" y="0"/>
                    </a:lnTo>
                    <a:lnTo>
                      <a:pt x="3886" y="43"/>
                    </a:lnTo>
                    <a:lnTo>
                      <a:pt x="3900" y="0"/>
                    </a:lnTo>
                    <a:lnTo>
                      <a:pt x="3914" y="0"/>
                    </a:lnTo>
                    <a:lnTo>
                      <a:pt x="3928" y="28"/>
                    </a:lnTo>
                    <a:lnTo>
                      <a:pt x="3942" y="34"/>
                    </a:lnTo>
                    <a:lnTo>
                      <a:pt x="3957" y="37"/>
                    </a:lnTo>
                    <a:lnTo>
                      <a:pt x="3971" y="24"/>
                    </a:lnTo>
                    <a:lnTo>
                      <a:pt x="3985" y="0"/>
                    </a:lnTo>
                    <a:lnTo>
                      <a:pt x="3999" y="0"/>
                    </a:lnTo>
                    <a:lnTo>
                      <a:pt x="4013" y="31"/>
                    </a:lnTo>
                    <a:lnTo>
                      <a:pt x="4027" y="0"/>
                    </a:lnTo>
                    <a:lnTo>
                      <a:pt x="4041" y="27"/>
                    </a:lnTo>
                    <a:lnTo>
                      <a:pt x="4055" y="22"/>
                    </a:lnTo>
                    <a:lnTo>
                      <a:pt x="4070" y="21"/>
                    </a:lnTo>
                    <a:lnTo>
                      <a:pt x="4084" y="0"/>
                    </a:lnTo>
                    <a:lnTo>
                      <a:pt x="4098" y="38"/>
                    </a:lnTo>
                    <a:lnTo>
                      <a:pt x="4112" y="37"/>
                    </a:lnTo>
                    <a:lnTo>
                      <a:pt x="4126" y="25"/>
                    </a:lnTo>
                    <a:lnTo>
                      <a:pt x="4140" y="62"/>
                    </a:lnTo>
                    <a:lnTo>
                      <a:pt x="4154" y="28"/>
                    </a:lnTo>
                    <a:lnTo>
                      <a:pt x="4169" y="18"/>
                    </a:lnTo>
                    <a:lnTo>
                      <a:pt x="4183" y="0"/>
                    </a:lnTo>
                    <a:lnTo>
                      <a:pt x="4197" y="19"/>
                    </a:lnTo>
                    <a:lnTo>
                      <a:pt x="4211" y="28"/>
                    </a:lnTo>
                    <a:lnTo>
                      <a:pt x="4225" y="24"/>
                    </a:lnTo>
                    <a:lnTo>
                      <a:pt x="4239" y="36"/>
                    </a:lnTo>
                    <a:lnTo>
                      <a:pt x="4253" y="32"/>
                    </a:lnTo>
                    <a:lnTo>
                      <a:pt x="4268" y="31"/>
                    </a:lnTo>
                    <a:lnTo>
                      <a:pt x="4282" y="24"/>
                    </a:lnTo>
                    <a:lnTo>
                      <a:pt x="4296" y="28"/>
                    </a:lnTo>
                    <a:lnTo>
                      <a:pt x="4310" y="28"/>
                    </a:lnTo>
                    <a:lnTo>
                      <a:pt x="4324" y="0"/>
                    </a:lnTo>
                    <a:lnTo>
                      <a:pt x="4338" y="26"/>
                    </a:lnTo>
                    <a:lnTo>
                      <a:pt x="4352" y="34"/>
                    </a:lnTo>
                    <a:lnTo>
                      <a:pt x="4367" y="27"/>
                    </a:lnTo>
                    <a:lnTo>
                      <a:pt x="4381" y="25"/>
                    </a:lnTo>
                    <a:lnTo>
                      <a:pt x="4395" y="32"/>
                    </a:lnTo>
                    <a:lnTo>
                      <a:pt x="4409" y="51"/>
                    </a:lnTo>
                    <a:lnTo>
                      <a:pt x="4423" y="21"/>
                    </a:lnTo>
                    <a:lnTo>
                      <a:pt x="4437" y="22"/>
                    </a:lnTo>
                    <a:lnTo>
                      <a:pt x="4451" y="37"/>
                    </a:lnTo>
                    <a:lnTo>
                      <a:pt x="4465" y="35"/>
                    </a:lnTo>
                    <a:lnTo>
                      <a:pt x="4480" y="30"/>
                    </a:lnTo>
                    <a:lnTo>
                      <a:pt x="4494" y="40"/>
                    </a:lnTo>
                    <a:lnTo>
                      <a:pt x="4508" y="30"/>
                    </a:lnTo>
                    <a:lnTo>
                      <a:pt x="4522" y="20"/>
                    </a:lnTo>
                    <a:lnTo>
                      <a:pt x="4536" y="24"/>
                    </a:lnTo>
                    <a:lnTo>
                      <a:pt x="4550" y="25"/>
                    </a:lnTo>
                    <a:lnTo>
                      <a:pt x="4564" y="23"/>
                    </a:lnTo>
                    <a:lnTo>
                      <a:pt x="4579" y="52"/>
                    </a:lnTo>
                    <a:lnTo>
                      <a:pt x="4593" y="0"/>
                    </a:lnTo>
                    <a:lnTo>
                      <a:pt x="4607" y="23"/>
                    </a:lnTo>
                    <a:lnTo>
                      <a:pt x="4621" y="42"/>
                    </a:lnTo>
                    <a:lnTo>
                      <a:pt x="4635" y="93"/>
                    </a:lnTo>
                    <a:lnTo>
                      <a:pt x="4649" y="28"/>
                    </a:lnTo>
                    <a:lnTo>
                      <a:pt x="4663" y="38"/>
                    </a:lnTo>
                    <a:lnTo>
                      <a:pt x="4678" y="57"/>
                    </a:lnTo>
                    <a:lnTo>
                      <a:pt x="4692" y="66"/>
                    </a:lnTo>
                    <a:lnTo>
                      <a:pt x="4706" y="0"/>
                    </a:lnTo>
                    <a:lnTo>
                      <a:pt x="4720" y="25"/>
                    </a:lnTo>
                    <a:lnTo>
                      <a:pt x="4734" y="0"/>
                    </a:lnTo>
                    <a:lnTo>
                      <a:pt x="4748" y="22"/>
                    </a:lnTo>
                    <a:lnTo>
                      <a:pt x="4762" y="27"/>
                    </a:lnTo>
                    <a:lnTo>
                      <a:pt x="4777" y="35"/>
                    </a:lnTo>
                    <a:lnTo>
                      <a:pt x="4791" y="0"/>
                    </a:lnTo>
                    <a:lnTo>
                      <a:pt x="4805" y="30"/>
                    </a:lnTo>
                    <a:lnTo>
                      <a:pt x="4819" y="0"/>
                    </a:lnTo>
                    <a:lnTo>
                      <a:pt x="4833" y="32"/>
                    </a:lnTo>
                    <a:lnTo>
                      <a:pt x="4847" y="0"/>
                    </a:lnTo>
                    <a:lnTo>
                      <a:pt x="4861" y="24"/>
                    </a:lnTo>
                    <a:lnTo>
                      <a:pt x="4875" y="19"/>
                    </a:lnTo>
                    <a:lnTo>
                      <a:pt x="4890" y="31"/>
                    </a:lnTo>
                    <a:lnTo>
                      <a:pt x="4904" y="21"/>
                    </a:lnTo>
                    <a:lnTo>
                      <a:pt x="4918" y="0"/>
                    </a:lnTo>
                    <a:lnTo>
                      <a:pt x="4932" y="22"/>
                    </a:lnTo>
                    <a:lnTo>
                      <a:pt x="4946" y="0"/>
                    </a:lnTo>
                    <a:lnTo>
                      <a:pt x="4960" y="20"/>
                    </a:lnTo>
                    <a:lnTo>
                      <a:pt x="4974" y="0"/>
                    </a:lnTo>
                    <a:lnTo>
                      <a:pt x="4989" y="36"/>
                    </a:lnTo>
                    <a:lnTo>
                      <a:pt x="5003" y="19"/>
                    </a:lnTo>
                    <a:lnTo>
                      <a:pt x="5017" y="28"/>
                    </a:lnTo>
                    <a:lnTo>
                      <a:pt x="5031" y="37"/>
                    </a:lnTo>
                    <a:lnTo>
                      <a:pt x="5045" y="33"/>
                    </a:lnTo>
                    <a:lnTo>
                      <a:pt x="5059" y="28"/>
                    </a:lnTo>
                    <a:lnTo>
                      <a:pt x="5073" y="0"/>
                    </a:lnTo>
                    <a:lnTo>
                      <a:pt x="5088" y="21"/>
                    </a:lnTo>
                    <a:lnTo>
                      <a:pt x="5102" y="57"/>
                    </a:lnTo>
                    <a:lnTo>
                      <a:pt x="5116" y="21"/>
                    </a:lnTo>
                    <a:lnTo>
                      <a:pt x="5130" y="45"/>
                    </a:lnTo>
                    <a:lnTo>
                      <a:pt x="5144" y="26"/>
                    </a:lnTo>
                    <a:lnTo>
                      <a:pt x="5158" y="49"/>
                    </a:lnTo>
                    <a:lnTo>
                      <a:pt x="5172" y="0"/>
                    </a:lnTo>
                    <a:lnTo>
                      <a:pt x="5186" y="22"/>
                    </a:lnTo>
                    <a:lnTo>
                      <a:pt x="5201" y="32"/>
                    </a:lnTo>
                    <a:lnTo>
                      <a:pt x="5215" y="29"/>
                    </a:lnTo>
                    <a:lnTo>
                      <a:pt x="5229" y="0"/>
                    </a:lnTo>
                    <a:lnTo>
                      <a:pt x="5243" y="32"/>
                    </a:lnTo>
                    <a:lnTo>
                      <a:pt x="5257" y="28"/>
                    </a:lnTo>
                    <a:lnTo>
                      <a:pt x="5271" y="30"/>
                    </a:lnTo>
                    <a:lnTo>
                      <a:pt x="5285" y="28"/>
                    </a:lnTo>
                    <a:lnTo>
                      <a:pt x="5300" y="34"/>
                    </a:lnTo>
                    <a:lnTo>
                      <a:pt x="5314" y="23"/>
                    </a:lnTo>
                    <a:lnTo>
                      <a:pt x="5328" y="54"/>
                    </a:lnTo>
                    <a:lnTo>
                      <a:pt x="5342" y="23"/>
                    </a:lnTo>
                    <a:lnTo>
                      <a:pt x="5356" y="28"/>
                    </a:lnTo>
                    <a:lnTo>
                      <a:pt x="5370" y="50"/>
                    </a:lnTo>
                    <a:lnTo>
                      <a:pt x="5384" y="32"/>
                    </a:lnTo>
                    <a:lnTo>
                      <a:pt x="5399" y="0"/>
                    </a:lnTo>
                    <a:lnTo>
                      <a:pt x="5413" y="24"/>
                    </a:lnTo>
                    <a:lnTo>
                      <a:pt x="5427" y="39"/>
                    </a:lnTo>
                    <a:lnTo>
                      <a:pt x="5441" y="19"/>
                    </a:lnTo>
                    <a:lnTo>
                      <a:pt x="5455" y="29"/>
                    </a:lnTo>
                    <a:lnTo>
                      <a:pt x="5469" y="32"/>
                    </a:lnTo>
                    <a:lnTo>
                      <a:pt x="5483" y="34"/>
                    </a:lnTo>
                    <a:lnTo>
                      <a:pt x="5498" y="28"/>
                    </a:lnTo>
                    <a:lnTo>
                      <a:pt x="5512" y="0"/>
                    </a:lnTo>
                    <a:lnTo>
                      <a:pt x="5526" y="20"/>
                    </a:lnTo>
                    <a:lnTo>
                      <a:pt x="5540" y="19"/>
                    </a:lnTo>
                    <a:lnTo>
                      <a:pt x="5554" y="0"/>
                    </a:lnTo>
                    <a:lnTo>
                      <a:pt x="5568" y="24"/>
                    </a:lnTo>
                    <a:lnTo>
                      <a:pt x="5582" y="67"/>
                    </a:lnTo>
                    <a:lnTo>
                      <a:pt x="5596" y="29"/>
                    </a:lnTo>
                    <a:lnTo>
                      <a:pt x="5611" y="24"/>
                    </a:lnTo>
                    <a:lnTo>
                      <a:pt x="5625" y="29"/>
                    </a:lnTo>
                    <a:lnTo>
                      <a:pt x="5639" y="0"/>
                    </a:lnTo>
                    <a:lnTo>
                      <a:pt x="5653" y="26"/>
                    </a:lnTo>
                    <a:lnTo>
                      <a:pt x="5667" y="0"/>
                    </a:lnTo>
                    <a:lnTo>
                      <a:pt x="5681" y="21"/>
                    </a:lnTo>
                    <a:lnTo>
                      <a:pt x="5695" y="34"/>
                    </a:lnTo>
                    <a:lnTo>
                      <a:pt x="5710" y="25"/>
                    </a:lnTo>
                    <a:lnTo>
                      <a:pt x="5724" y="43"/>
                    </a:lnTo>
                    <a:lnTo>
                      <a:pt x="5738" y="39"/>
                    </a:lnTo>
                    <a:lnTo>
                      <a:pt x="5752" y="34"/>
                    </a:lnTo>
                    <a:lnTo>
                      <a:pt x="5766" y="20"/>
                    </a:lnTo>
                    <a:lnTo>
                      <a:pt x="5780" y="27"/>
                    </a:lnTo>
                    <a:lnTo>
                      <a:pt x="5794" y="28"/>
                    </a:lnTo>
                    <a:lnTo>
                      <a:pt x="5809" y="19"/>
                    </a:lnTo>
                    <a:lnTo>
                      <a:pt x="5823" y="25"/>
                    </a:lnTo>
                    <a:lnTo>
                      <a:pt x="5837" y="50"/>
                    </a:lnTo>
                    <a:lnTo>
                      <a:pt x="5851" y="56"/>
                    </a:lnTo>
                    <a:lnTo>
                      <a:pt x="5865" y="24"/>
                    </a:lnTo>
                    <a:lnTo>
                      <a:pt x="5879" y="33"/>
                    </a:lnTo>
                    <a:lnTo>
                      <a:pt x="5893" y="0"/>
                    </a:lnTo>
                    <a:lnTo>
                      <a:pt x="5907" y="36"/>
                    </a:lnTo>
                    <a:lnTo>
                      <a:pt x="5922" y="0"/>
                    </a:lnTo>
                    <a:lnTo>
                      <a:pt x="5936" y="0"/>
                    </a:lnTo>
                    <a:lnTo>
                      <a:pt x="5950" y="27"/>
                    </a:lnTo>
                    <a:lnTo>
                      <a:pt x="5964" y="47"/>
                    </a:lnTo>
                    <a:lnTo>
                      <a:pt x="5978" y="26"/>
                    </a:lnTo>
                    <a:lnTo>
                      <a:pt x="5992" y="19"/>
                    </a:lnTo>
                    <a:lnTo>
                      <a:pt x="6006" y="30"/>
                    </a:lnTo>
                    <a:lnTo>
                      <a:pt x="6021" y="42"/>
                    </a:lnTo>
                    <a:lnTo>
                      <a:pt x="6035" y="19"/>
                    </a:lnTo>
                    <a:lnTo>
                      <a:pt x="6049" y="30"/>
                    </a:lnTo>
                    <a:lnTo>
                      <a:pt x="6063" y="25"/>
                    </a:lnTo>
                    <a:lnTo>
                      <a:pt x="6077" y="0"/>
                    </a:lnTo>
                    <a:lnTo>
                      <a:pt x="6091" y="27"/>
                    </a:lnTo>
                    <a:lnTo>
                      <a:pt x="6105" y="29"/>
                    </a:lnTo>
                    <a:lnTo>
                      <a:pt x="6120" y="27"/>
                    </a:lnTo>
                    <a:lnTo>
                      <a:pt x="6134" y="22"/>
                    </a:lnTo>
                    <a:lnTo>
                      <a:pt x="6148" y="19"/>
                    </a:lnTo>
                    <a:lnTo>
                      <a:pt x="6162" y="29"/>
                    </a:lnTo>
                    <a:lnTo>
                      <a:pt x="6176" y="0"/>
                    </a:lnTo>
                    <a:lnTo>
                      <a:pt x="6190" y="33"/>
                    </a:lnTo>
                    <a:lnTo>
                      <a:pt x="6204" y="29"/>
                    </a:lnTo>
                    <a:lnTo>
                      <a:pt x="6219" y="0"/>
                    </a:lnTo>
                    <a:lnTo>
                      <a:pt x="6233" y="24"/>
                    </a:lnTo>
                    <a:lnTo>
                      <a:pt x="6247" y="29"/>
                    </a:lnTo>
                    <a:lnTo>
                      <a:pt x="6261" y="26"/>
                    </a:lnTo>
                    <a:lnTo>
                      <a:pt x="6275" y="39"/>
                    </a:lnTo>
                    <a:lnTo>
                      <a:pt x="6289" y="26"/>
                    </a:lnTo>
                    <a:lnTo>
                      <a:pt x="6303" y="41"/>
                    </a:lnTo>
                    <a:lnTo>
                      <a:pt x="6317" y="28"/>
                    </a:lnTo>
                    <a:lnTo>
                      <a:pt x="6332" y="0"/>
                    </a:lnTo>
                    <a:lnTo>
                      <a:pt x="6346" y="34"/>
                    </a:lnTo>
                    <a:lnTo>
                      <a:pt x="6360" y="20"/>
                    </a:lnTo>
                    <a:lnTo>
                      <a:pt x="6374" y="20"/>
                    </a:lnTo>
                    <a:lnTo>
                      <a:pt x="6388" y="37"/>
                    </a:lnTo>
                    <a:lnTo>
                      <a:pt x="6402" y="25"/>
                    </a:lnTo>
                    <a:lnTo>
                      <a:pt x="6416" y="32"/>
                    </a:lnTo>
                    <a:lnTo>
                      <a:pt x="6431" y="35"/>
                    </a:lnTo>
                    <a:lnTo>
                      <a:pt x="6445" y="35"/>
                    </a:lnTo>
                    <a:lnTo>
                      <a:pt x="6459" y="30"/>
                    </a:lnTo>
                    <a:lnTo>
                      <a:pt x="6473" y="26"/>
                    </a:lnTo>
                    <a:lnTo>
                      <a:pt x="6487" y="24"/>
                    </a:lnTo>
                    <a:lnTo>
                      <a:pt x="6501" y="0"/>
                    </a:lnTo>
                    <a:lnTo>
                      <a:pt x="6515" y="29"/>
                    </a:lnTo>
                    <a:lnTo>
                      <a:pt x="6530" y="42"/>
                    </a:lnTo>
                    <a:lnTo>
                      <a:pt x="6544" y="26"/>
                    </a:lnTo>
                    <a:lnTo>
                      <a:pt x="6558" y="32"/>
                    </a:lnTo>
                    <a:lnTo>
                      <a:pt x="6572" y="0"/>
                    </a:lnTo>
                    <a:lnTo>
                      <a:pt x="6586" y="20"/>
                    </a:lnTo>
                    <a:lnTo>
                      <a:pt x="6600" y="61"/>
                    </a:lnTo>
                    <a:lnTo>
                      <a:pt x="6614" y="0"/>
                    </a:lnTo>
                    <a:lnTo>
                      <a:pt x="6628" y="36"/>
                    </a:lnTo>
                    <a:lnTo>
                      <a:pt x="6643" y="21"/>
                    </a:lnTo>
                    <a:lnTo>
                      <a:pt x="6657" y="0"/>
                    </a:lnTo>
                    <a:lnTo>
                      <a:pt x="6671" y="20"/>
                    </a:lnTo>
                    <a:lnTo>
                      <a:pt x="6685" y="22"/>
                    </a:lnTo>
                    <a:lnTo>
                      <a:pt x="6699" y="0"/>
                    </a:lnTo>
                    <a:lnTo>
                      <a:pt x="6713" y="28"/>
                    </a:lnTo>
                    <a:lnTo>
                      <a:pt x="6727" y="34"/>
                    </a:lnTo>
                    <a:lnTo>
                      <a:pt x="6742" y="47"/>
                    </a:lnTo>
                    <a:lnTo>
                      <a:pt x="6756" y="38"/>
                    </a:lnTo>
                    <a:lnTo>
                      <a:pt x="6770" y="21"/>
                    </a:lnTo>
                    <a:lnTo>
                      <a:pt x="6784" y="0"/>
                    </a:lnTo>
                    <a:lnTo>
                      <a:pt x="6798" y="0"/>
                    </a:lnTo>
                    <a:lnTo>
                      <a:pt x="6812" y="22"/>
                    </a:lnTo>
                    <a:lnTo>
                      <a:pt x="6826" y="33"/>
                    </a:lnTo>
                    <a:lnTo>
                      <a:pt x="6841" y="0"/>
                    </a:lnTo>
                    <a:lnTo>
                      <a:pt x="6855" y="0"/>
                    </a:lnTo>
                    <a:lnTo>
                      <a:pt x="6869" y="21"/>
                    </a:lnTo>
                    <a:lnTo>
                      <a:pt x="6883" y="28"/>
                    </a:lnTo>
                    <a:lnTo>
                      <a:pt x="6897" y="36"/>
                    </a:lnTo>
                    <a:lnTo>
                      <a:pt x="6911" y="45"/>
                    </a:lnTo>
                    <a:lnTo>
                      <a:pt x="6925" y="32"/>
                    </a:lnTo>
                    <a:lnTo>
                      <a:pt x="6940" y="25"/>
                    </a:lnTo>
                    <a:lnTo>
                      <a:pt x="6954" y="55"/>
                    </a:lnTo>
                    <a:lnTo>
                      <a:pt x="6968" y="23"/>
                    </a:lnTo>
                    <a:lnTo>
                      <a:pt x="6982" y="0"/>
                    </a:lnTo>
                    <a:lnTo>
                      <a:pt x="6996" y="0"/>
                    </a:lnTo>
                    <a:lnTo>
                      <a:pt x="7010" y="21"/>
                    </a:lnTo>
                    <a:lnTo>
                      <a:pt x="7024" y="28"/>
                    </a:lnTo>
                    <a:lnTo>
                      <a:pt x="7038" y="32"/>
                    </a:lnTo>
                    <a:lnTo>
                      <a:pt x="7053" y="33"/>
                    </a:lnTo>
                    <a:lnTo>
                      <a:pt x="7067" y="36"/>
                    </a:lnTo>
                    <a:lnTo>
                      <a:pt x="7081" y="27"/>
                    </a:lnTo>
                    <a:lnTo>
                      <a:pt x="7095" y="29"/>
                    </a:lnTo>
                    <a:lnTo>
                      <a:pt x="7109" y="26"/>
                    </a:lnTo>
                    <a:lnTo>
                      <a:pt x="7123" y="29"/>
                    </a:lnTo>
                    <a:lnTo>
                      <a:pt x="7137" y="36"/>
                    </a:lnTo>
                    <a:lnTo>
                      <a:pt x="7152" y="23"/>
                    </a:lnTo>
                    <a:lnTo>
                      <a:pt x="7166" y="41"/>
                    </a:lnTo>
                    <a:lnTo>
                      <a:pt x="7180" y="72"/>
                    </a:lnTo>
                    <a:lnTo>
                      <a:pt x="7194" y="19"/>
                    </a:lnTo>
                    <a:lnTo>
                      <a:pt x="7208" y="0"/>
                    </a:lnTo>
                    <a:lnTo>
                      <a:pt x="7222" y="35"/>
                    </a:lnTo>
                    <a:lnTo>
                      <a:pt x="7236" y="0"/>
                    </a:lnTo>
                    <a:lnTo>
                      <a:pt x="7251" y="25"/>
                    </a:lnTo>
                    <a:lnTo>
                      <a:pt x="7265" y="28"/>
                    </a:lnTo>
                    <a:lnTo>
                      <a:pt x="7279" y="60"/>
                    </a:lnTo>
                    <a:lnTo>
                      <a:pt x="7293" y="0"/>
                    </a:lnTo>
                    <a:lnTo>
                      <a:pt x="7307" y="34"/>
                    </a:lnTo>
                    <a:lnTo>
                      <a:pt x="7321" y="27"/>
                    </a:lnTo>
                    <a:lnTo>
                      <a:pt x="7335" y="35"/>
                    </a:lnTo>
                    <a:lnTo>
                      <a:pt x="7350" y="28"/>
                    </a:lnTo>
                    <a:lnTo>
                      <a:pt x="7364" y="22"/>
                    </a:lnTo>
                    <a:lnTo>
                      <a:pt x="7378" y="0"/>
                    </a:lnTo>
                    <a:lnTo>
                      <a:pt x="7392" y="38"/>
                    </a:lnTo>
                    <a:lnTo>
                      <a:pt x="7406" y="36"/>
                    </a:lnTo>
                    <a:lnTo>
                      <a:pt x="7420" y="20"/>
                    </a:lnTo>
                    <a:lnTo>
                      <a:pt x="7434" y="25"/>
                    </a:lnTo>
                    <a:lnTo>
                      <a:pt x="7448" y="40"/>
                    </a:lnTo>
                    <a:lnTo>
                      <a:pt x="7463" y="26"/>
                    </a:lnTo>
                    <a:lnTo>
                      <a:pt x="7477" y="24"/>
                    </a:lnTo>
                    <a:lnTo>
                      <a:pt x="7491" y="29"/>
                    </a:lnTo>
                    <a:lnTo>
                      <a:pt x="7505" y="31"/>
                    </a:lnTo>
                    <a:lnTo>
                      <a:pt x="7513" y="3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8" name="TextBox 2578">
                <a:extLst>
                  <a:ext uri="{FF2B5EF4-FFF2-40B4-BE49-F238E27FC236}">
                    <a16:creationId xmlns:a16="http://schemas.microsoft.com/office/drawing/2014/main" id="{824605F3-E2FD-01A9-1376-1BE04C213814}"/>
                  </a:ext>
                </a:extLst>
              </p:cNvPr>
              <p:cNvSpPr txBox="1"/>
              <p:nvPr/>
            </p:nvSpPr>
            <p:spPr>
              <a:xfrm rot="16200000">
                <a:off x="2514258" y="2981071"/>
                <a:ext cx="2314301" cy="964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Detector response</a:t>
                </a:r>
              </a:p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(TIC x 10,000)</a:t>
                </a:r>
              </a:p>
            </p:txBody>
          </p:sp>
          <p:sp>
            <p:nvSpPr>
              <p:cNvPr id="309" name="TextBox 2579">
                <a:extLst>
                  <a:ext uri="{FF2B5EF4-FFF2-40B4-BE49-F238E27FC236}">
                    <a16:creationId xmlns:a16="http://schemas.microsoft.com/office/drawing/2014/main" id="{02325A6B-9E34-553B-1794-BB56456CE838}"/>
                  </a:ext>
                </a:extLst>
              </p:cNvPr>
              <p:cNvSpPr txBox="1"/>
              <p:nvPr/>
            </p:nvSpPr>
            <p:spPr>
              <a:xfrm>
                <a:off x="4769915" y="4667344"/>
                <a:ext cx="3340627" cy="407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Retention time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(min)</a:t>
                </a:r>
              </a:p>
            </p:txBody>
          </p:sp>
        </p:grpSp>
        <p:grpSp>
          <p:nvGrpSpPr>
            <p:cNvPr id="310" name="Gruppieren 309">
              <a:extLst>
                <a:ext uri="{FF2B5EF4-FFF2-40B4-BE49-F238E27FC236}">
                  <a16:creationId xmlns:a16="http://schemas.microsoft.com/office/drawing/2014/main" id="{A337D15D-C0E8-F01E-CEF4-AEDED11C42AE}"/>
                </a:ext>
              </a:extLst>
            </p:cNvPr>
            <p:cNvGrpSpPr/>
            <p:nvPr/>
          </p:nvGrpSpPr>
          <p:grpSpPr>
            <a:xfrm>
              <a:off x="2470879" y="1739267"/>
              <a:ext cx="1857820" cy="1441775"/>
              <a:chOff x="3183321" y="2429484"/>
              <a:chExt cx="5246305" cy="2541736"/>
            </a:xfrm>
          </p:grpSpPr>
          <p:sp>
            <p:nvSpPr>
              <p:cNvPr id="311" name="Line 5">
                <a:extLst>
                  <a:ext uri="{FF2B5EF4-FFF2-40B4-BE49-F238E27FC236}">
                    <a16:creationId xmlns:a16="http://schemas.microsoft.com/office/drawing/2014/main" id="{60FC5B5E-3874-ED05-B172-140097868C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0863" y="4367213"/>
                <a:ext cx="40687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2" name="Line 6">
                <a:extLst>
                  <a:ext uri="{FF2B5EF4-FFF2-40B4-BE49-F238E27FC236}">
                    <a16:creationId xmlns:a16="http://schemas.microsoft.com/office/drawing/2014/main" id="{72D9DFB7-F6D0-4BA7-4373-23D65ADDDB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608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3" name="Line 7">
                <a:extLst>
                  <a:ext uri="{FF2B5EF4-FFF2-40B4-BE49-F238E27FC236}">
                    <a16:creationId xmlns:a16="http://schemas.microsoft.com/office/drawing/2014/main" id="{8780106F-1845-B3AF-483A-49EE2D13CC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24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4" name="Line 8">
                <a:extLst>
                  <a:ext uri="{FF2B5EF4-FFF2-40B4-BE49-F238E27FC236}">
                    <a16:creationId xmlns:a16="http://schemas.microsoft.com/office/drawing/2014/main" id="{F8771854-064C-C916-27CA-84BFFA0220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640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5" name="Line 9">
                <a:extLst>
                  <a:ext uri="{FF2B5EF4-FFF2-40B4-BE49-F238E27FC236}">
                    <a16:creationId xmlns:a16="http://schemas.microsoft.com/office/drawing/2014/main" id="{D7BEC371-09A1-CE0A-7DEE-6BBD640785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656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6" name="Line 10">
                <a:extLst>
                  <a:ext uri="{FF2B5EF4-FFF2-40B4-BE49-F238E27FC236}">
                    <a16:creationId xmlns:a16="http://schemas.microsoft.com/office/drawing/2014/main" id="{DB234401-A538-DE52-BAC6-B26E0F7DE7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672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7" name="Line 11">
                <a:extLst>
                  <a:ext uri="{FF2B5EF4-FFF2-40B4-BE49-F238E27FC236}">
                    <a16:creationId xmlns:a16="http://schemas.microsoft.com/office/drawing/2014/main" id="{7A901510-867A-4704-7A4E-DFDB84248F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688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8" name="Line 12">
                <a:extLst>
                  <a:ext uri="{FF2B5EF4-FFF2-40B4-BE49-F238E27FC236}">
                    <a16:creationId xmlns:a16="http://schemas.microsoft.com/office/drawing/2014/main" id="{A396AEFD-72B3-6C25-E53E-AACDBCD76D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704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9" name="Line 13">
                <a:extLst>
                  <a:ext uri="{FF2B5EF4-FFF2-40B4-BE49-F238E27FC236}">
                    <a16:creationId xmlns:a16="http://schemas.microsoft.com/office/drawing/2014/main" id="{42656ABA-7BCB-52AD-DDE0-590BB7A5C7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720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0" name="Line 14">
                <a:extLst>
                  <a:ext uri="{FF2B5EF4-FFF2-40B4-BE49-F238E27FC236}">
                    <a16:creationId xmlns:a16="http://schemas.microsoft.com/office/drawing/2014/main" id="{FE593533-F70B-34DF-40D7-C29AABD1CF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736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1" name="Line 15">
                <a:extLst>
                  <a:ext uri="{FF2B5EF4-FFF2-40B4-BE49-F238E27FC236}">
                    <a16:creationId xmlns:a16="http://schemas.microsoft.com/office/drawing/2014/main" id="{DBBB7617-2E35-5BFE-B895-95A53D41AF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52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2" name="Line 16">
                <a:extLst>
                  <a:ext uri="{FF2B5EF4-FFF2-40B4-BE49-F238E27FC236}">
                    <a16:creationId xmlns:a16="http://schemas.microsoft.com/office/drawing/2014/main" id="{6929050C-D5D1-CB4B-497E-E36AFB852F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768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3" name="Line 17">
                <a:extLst>
                  <a:ext uri="{FF2B5EF4-FFF2-40B4-BE49-F238E27FC236}">
                    <a16:creationId xmlns:a16="http://schemas.microsoft.com/office/drawing/2014/main" id="{715A6D75-A90C-0264-CC2B-7732DF2B50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84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4" name="Line 18">
                <a:extLst>
                  <a:ext uri="{FF2B5EF4-FFF2-40B4-BE49-F238E27FC236}">
                    <a16:creationId xmlns:a16="http://schemas.microsoft.com/office/drawing/2014/main" id="{8798C65C-3436-5176-9C88-076C72692E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800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5" name="Line 19">
                <a:extLst>
                  <a:ext uri="{FF2B5EF4-FFF2-40B4-BE49-F238E27FC236}">
                    <a16:creationId xmlns:a16="http://schemas.microsoft.com/office/drawing/2014/main" id="{828F72F0-92D5-742B-0121-259C648AEA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816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6" name="Line 20">
                <a:extLst>
                  <a:ext uri="{FF2B5EF4-FFF2-40B4-BE49-F238E27FC236}">
                    <a16:creationId xmlns:a16="http://schemas.microsoft.com/office/drawing/2014/main" id="{1DD702A8-62FD-64F8-1DAE-ADE3F81A2F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832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7" name="Line 21">
                <a:extLst>
                  <a:ext uri="{FF2B5EF4-FFF2-40B4-BE49-F238E27FC236}">
                    <a16:creationId xmlns:a16="http://schemas.microsoft.com/office/drawing/2014/main" id="{9C396A8D-A549-AF7E-6CB7-23C6E77F5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848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8" name="Line 22">
                <a:extLst>
                  <a:ext uri="{FF2B5EF4-FFF2-40B4-BE49-F238E27FC236}">
                    <a16:creationId xmlns:a16="http://schemas.microsoft.com/office/drawing/2014/main" id="{E899B785-F207-4219-11C3-4ED215A7F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864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9" name="Line 23">
                <a:extLst>
                  <a:ext uri="{FF2B5EF4-FFF2-40B4-BE49-F238E27FC236}">
                    <a16:creationId xmlns:a16="http://schemas.microsoft.com/office/drawing/2014/main" id="{4C7E5B05-CF91-4C67-914B-48A2BAB735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880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0" name="Line 24">
                <a:extLst>
                  <a:ext uri="{FF2B5EF4-FFF2-40B4-BE49-F238E27FC236}">
                    <a16:creationId xmlns:a16="http://schemas.microsoft.com/office/drawing/2014/main" id="{1048E709-97C8-EE2C-BDDB-2F4076B2D9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896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1" name="Line 25">
                <a:extLst>
                  <a:ext uri="{FF2B5EF4-FFF2-40B4-BE49-F238E27FC236}">
                    <a16:creationId xmlns:a16="http://schemas.microsoft.com/office/drawing/2014/main" id="{D758CA75-3BBC-EC4D-FB23-0BB5BDC269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912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2" name="Line 26">
                <a:extLst>
                  <a:ext uri="{FF2B5EF4-FFF2-40B4-BE49-F238E27FC236}">
                    <a16:creationId xmlns:a16="http://schemas.microsoft.com/office/drawing/2014/main" id="{99FCB4DE-D4FD-D4AF-5AFD-7DB891DC40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928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3" name="Line 27">
                <a:extLst>
                  <a:ext uri="{FF2B5EF4-FFF2-40B4-BE49-F238E27FC236}">
                    <a16:creationId xmlns:a16="http://schemas.microsoft.com/office/drawing/2014/main" id="{7D3FB974-8AFB-3453-19C7-838DD70EB6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944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4" name="Line 28">
                <a:extLst>
                  <a:ext uri="{FF2B5EF4-FFF2-40B4-BE49-F238E27FC236}">
                    <a16:creationId xmlns:a16="http://schemas.microsoft.com/office/drawing/2014/main" id="{87E41582-DAEE-7450-3AE9-07D10CFDE3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96063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5" name="Line 29">
                <a:extLst>
                  <a:ext uri="{FF2B5EF4-FFF2-40B4-BE49-F238E27FC236}">
                    <a16:creationId xmlns:a16="http://schemas.microsoft.com/office/drawing/2014/main" id="{5B012D23-FDC6-B872-97DB-695DCE6AB6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60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6" name="Line 30">
                <a:extLst>
                  <a:ext uri="{FF2B5EF4-FFF2-40B4-BE49-F238E27FC236}">
                    <a16:creationId xmlns:a16="http://schemas.microsoft.com/office/drawing/2014/main" id="{F7F68940-F86A-E389-C65E-BC0F2C9742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976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7" name="Line 31">
                <a:extLst>
                  <a:ext uri="{FF2B5EF4-FFF2-40B4-BE49-F238E27FC236}">
                    <a16:creationId xmlns:a16="http://schemas.microsoft.com/office/drawing/2014/main" id="{461FB6C1-C7D7-2AB6-74C9-A5ACBF957A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992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8" name="Line 32">
                <a:extLst>
                  <a:ext uri="{FF2B5EF4-FFF2-40B4-BE49-F238E27FC236}">
                    <a16:creationId xmlns:a16="http://schemas.microsoft.com/office/drawing/2014/main" id="{FA44B0AE-6BBF-6761-1C4B-C20D9472F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008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9" name="Line 33">
                <a:extLst>
                  <a:ext uri="{FF2B5EF4-FFF2-40B4-BE49-F238E27FC236}">
                    <a16:creationId xmlns:a16="http://schemas.microsoft.com/office/drawing/2014/main" id="{9C8FC4C5-90CA-ECB4-E96D-DF8D331BE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024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0" name="Line 34">
                <a:extLst>
                  <a:ext uri="{FF2B5EF4-FFF2-40B4-BE49-F238E27FC236}">
                    <a16:creationId xmlns:a16="http://schemas.microsoft.com/office/drawing/2014/main" id="{A786BEC3-D3AD-9D76-85E0-DC8CE25A7A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040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1" name="Line 35">
                <a:extLst>
                  <a:ext uri="{FF2B5EF4-FFF2-40B4-BE49-F238E27FC236}">
                    <a16:creationId xmlns:a16="http://schemas.microsoft.com/office/drawing/2014/main" id="{60E444F1-B7F7-9F28-BFE9-2454F810B0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056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2" name="Line 36">
                <a:extLst>
                  <a:ext uri="{FF2B5EF4-FFF2-40B4-BE49-F238E27FC236}">
                    <a16:creationId xmlns:a16="http://schemas.microsoft.com/office/drawing/2014/main" id="{1418E135-9FEF-259A-DCCB-D48298D233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072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3" name="Line 37">
                <a:extLst>
                  <a:ext uri="{FF2B5EF4-FFF2-40B4-BE49-F238E27FC236}">
                    <a16:creationId xmlns:a16="http://schemas.microsoft.com/office/drawing/2014/main" id="{188B0630-DC22-BF2A-A9AB-998BAE28B5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4" name="Line 38">
                <a:extLst>
                  <a:ext uri="{FF2B5EF4-FFF2-40B4-BE49-F238E27FC236}">
                    <a16:creationId xmlns:a16="http://schemas.microsoft.com/office/drawing/2014/main" id="{5AEE800D-EA5E-71F4-57ED-D3B6A1049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104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5" name="Line 39">
                <a:extLst>
                  <a:ext uri="{FF2B5EF4-FFF2-40B4-BE49-F238E27FC236}">
                    <a16:creationId xmlns:a16="http://schemas.microsoft.com/office/drawing/2014/main" id="{9C18D1A5-EA08-73F4-18D5-BC46F524CC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120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6" name="Line 40">
                <a:extLst>
                  <a:ext uri="{FF2B5EF4-FFF2-40B4-BE49-F238E27FC236}">
                    <a16:creationId xmlns:a16="http://schemas.microsoft.com/office/drawing/2014/main" id="{C3C5D36F-C847-EDCF-38BA-77762FB8DC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136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7" name="Line 41">
                <a:extLst>
                  <a:ext uri="{FF2B5EF4-FFF2-40B4-BE49-F238E27FC236}">
                    <a16:creationId xmlns:a16="http://schemas.microsoft.com/office/drawing/2014/main" id="{A047807D-FDF8-30E0-A1B5-E8BFC2FDD9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52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8" name="Line 42">
                <a:extLst>
                  <a:ext uri="{FF2B5EF4-FFF2-40B4-BE49-F238E27FC236}">
                    <a16:creationId xmlns:a16="http://schemas.microsoft.com/office/drawing/2014/main" id="{4E7E24A1-0D7A-A2AE-85C5-6D74C1C0D1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168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9" name="Line 43">
                <a:extLst>
                  <a:ext uri="{FF2B5EF4-FFF2-40B4-BE49-F238E27FC236}">
                    <a16:creationId xmlns:a16="http://schemas.microsoft.com/office/drawing/2014/main" id="{FB947C2D-D9A7-640B-E423-F38AED9E13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184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0" name="Line 44">
                <a:extLst>
                  <a:ext uri="{FF2B5EF4-FFF2-40B4-BE49-F238E27FC236}">
                    <a16:creationId xmlns:a16="http://schemas.microsoft.com/office/drawing/2014/main" id="{BD92DD27-26D9-6ECB-E6B1-57581F0F58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00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1" name="Line 45">
                <a:extLst>
                  <a:ext uri="{FF2B5EF4-FFF2-40B4-BE49-F238E27FC236}">
                    <a16:creationId xmlns:a16="http://schemas.microsoft.com/office/drawing/2014/main" id="{8086D900-67DB-E053-8089-6746E16579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216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2" name="Line 46">
                <a:extLst>
                  <a:ext uri="{FF2B5EF4-FFF2-40B4-BE49-F238E27FC236}">
                    <a16:creationId xmlns:a16="http://schemas.microsoft.com/office/drawing/2014/main" id="{4A5FA20D-F5CF-EFF7-1C62-8BF87F4497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23275" y="4367213"/>
                <a:ext cx="0" cy="158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3" name="Rectangle 49">
                <a:extLst>
                  <a:ext uri="{FF2B5EF4-FFF2-40B4-BE49-F238E27FC236}">
                    <a16:creationId xmlns:a16="http://schemas.microsoft.com/office/drawing/2014/main" id="{4C8385EA-DDC3-352A-5828-AF2CC3EFB0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6483" y="4423233"/>
                <a:ext cx="20197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13.8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4" name="Rectangle 51">
                <a:extLst>
                  <a:ext uri="{FF2B5EF4-FFF2-40B4-BE49-F238E27FC236}">
                    <a16:creationId xmlns:a16="http://schemas.microsoft.com/office/drawing/2014/main" id="{98C4C5AE-5FF3-C6CB-C250-C89D446285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2484" y="4423233"/>
                <a:ext cx="20197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14.0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5" name="Rectangle 53">
                <a:extLst>
                  <a:ext uri="{FF2B5EF4-FFF2-40B4-BE49-F238E27FC236}">
                    <a16:creationId xmlns:a16="http://schemas.microsoft.com/office/drawing/2014/main" id="{01728A43-D7AF-3174-102C-D49D41D9D7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06898" y="4423233"/>
                <a:ext cx="20197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14.2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" name="Line 55">
                <a:extLst>
                  <a:ext uri="{FF2B5EF4-FFF2-40B4-BE49-F238E27FC236}">
                    <a16:creationId xmlns:a16="http://schemas.microsoft.com/office/drawing/2014/main" id="{62E71943-5F05-21AB-DB92-F4BB73AA70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60863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7" name="Line 56">
                <a:extLst>
                  <a:ext uri="{FF2B5EF4-FFF2-40B4-BE49-F238E27FC236}">
                    <a16:creationId xmlns:a16="http://schemas.microsoft.com/office/drawing/2014/main" id="{DD2E6065-9559-323A-4098-AE6510BA6C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68863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8" name="Line 57">
                <a:extLst>
                  <a:ext uri="{FF2B5EF4-FFF2-40B4-BE49-F238E27FC236}">
                    <a16:creationId xmlns:a16="http://schemas.microsoft.com/office/drawing/2014/main" id="{4B27DA41-8A29-092F-02E3-CAF6C09ED2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76863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9" name="Line 58">
                <a:extLst>
                  <a:ext uri="{FF2B5EF4-FFF2-40B4-BE49-F238E27FC236}">
                    <a16:creationId xmlns:a16="http://schemas.microsoft.com/office/drawing/2014/main" id="{1BEA90CD-B6CF-8FDD-8FF8-7051DCDED0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84863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0" name="Line 59">
                <a:extLst>
                  <a:ext uri="{FF2B5EF4-FFF2-40B4-BE49-F238E27FC236}">
                    <a16:creationId xmlns:a16="http://schemas.microsoft.com/office/drawing/2014/main" id="{B3D5487A-5D85-637A-13CC-0916875704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92863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1" name="Line 60">
                <a:extLst>
                  <a:ext uri="{FF2B5EF4-FFF2-40B4-BE49-F238E27FC236}">
                    <a16:creationId xmlns:a16="http://schemas.microsoft.com/office/drawing/2014/main" id="{4DC0C43B-D969-A2CC-FC04-D09D15148F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99275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2" name="Line 61">
                <a:extLst>
                  <a:ext uri="{FF2B5EF4-FFF2-40B4-BE49-F238E27FC236}">
                    <a16:creationId xmlns:a16="http://schemas.microsoft.com/office/drawing/2014/main" id="{070446ED-40F6-05BB-334B-5A43DC6CAD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07275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3" name="Line 62">
                <a:extLst>
                  <a:ext uri="{FF2B5EF4-FFF2-40B4-BE49-F238E27FC236}">
                    <a16:creationId xmlns:a16="http://schemas.microsoft.com/office/drawing/2014/main" id="{D8D9E19A-C76A-B602-3AA0-B1E1B622FD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5275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4" name="Line 63">
                <a:extLst>
                  <a:ext uri="{FF2B5EF4-FFF2-40B4-BE49-F238E27FC236}">
                    <a16:creationId xmlns:a16="http://schemas.microsoft.com/office/drawing/2014/main" id="{B056D71E-0676-E69D-EF0C-90EE80D6E7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23275" y="4367213"/>
                <a:ext cx="0" cy="33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5" name="Line 64">
                <a:extLst>
                  <a:ext uri="{FF2B5EF4-FFF2-40B4-BE49-F238E27FC236}">
                    <a16:creationId xmlns:a16="http://schemas.microsoft.com/office/drawing/2014/main" id="{937D2CEB-5B9B-F3F6-66BA-7D78FE1F05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60863" y="2555876"/>
                <a:ext cx="0" cy="18113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6" name="Line 65">
                <a:extLst>
                  <a:ext uri="{FF2B5EF4-FFF2-40B4-BE49-F238E27FC236}">
                    <a16:creationId xmlns:a16="http://schemas.microsoft.com/office/drawing/2014/main" id="{420C5CDB-E668-6E11-38BE-27825B1AB0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3672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7" name="Line 66">
                <a:extLst>
                  <a:ext uri="{FF2B5EF4-FFF2-40B4-BE49-F238E27FC236}">
                    <a16:creationId xmlns:a16="http://schemas.microsoft.com/office/drawing/2014/main" id="{204A235F-02AC-D94C-1AFE-CE1A961967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3434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8" name="Line 67">
                <a:extLst>
                  <a:ext uri="{FF2B5EF4-FFF2-40B4-BE49-F238E27FC236}">
                    <a16:creationId xmlns:a16="http://schemas.microsoft.com/office/drawing/2014/main" id="{84198BAC-E145-D372-60AB-94C93026FE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3195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9" name="Line 68">
                <a:extLst>
                  <a:ext uri="{FF2B5EF4-FFF2-40B4-BE49-F238E27FC236}">
                    <a16:creationId xmlns:a16="http://schemas.microsoft.com/office/drawing/2014/main" id="{06ED1B8E-D0BD-7E9C-BED0-C9F1E8B98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957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0" name="Line 69">
                <a:extLst>
                  <a:ext uri="{FF2B5EF4-FFF2-40B4-BE49-F238E27FC236}">
                    <a16:creationId xmlns:a16="http://schemas.microsoft.com/office/drawing/2014/main" id="{647BE324-4431-BB8C-825B-319F3BB9AB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735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1" name="Line 70">
                <a:extLst>
                  <a:ext uri="{FF2B5EF4-FFF2-40B4-BE49-F238E27FC236}">
                    <a16:creationId xmlns:a16="http://schemas.microsoft.com/office/drawing/2014/main" id="{E2AC4BB8-8CD9-BEA4-5E66-95F3EF47F4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497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2" name="Line 71">
                <a:extLst>
                  <a:ext uri="{FF2B5EF4-FFF2-40B4-BE49-F238E27FC236}">
                    <a16:creationId xmlns:a16="http://schemas.microsoft.com/office/drawing/2014/main" id="{F5CEC7AF-7A91-3D49-266A-06BAA442BD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259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3" name="Line 72">
                <a:extLst>
                  <a:ext uri="{FF2B5EF4-FFF2-40B4-BE49-F238E27FC236}">
                    <a16:creationId xmlns:a16="http://schemas.microsoft.com/office/drawing/2014/main" id="{838C5C9F-6159-62E3-876C-0D0751B11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2021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4" name="Line 73">
                <a:extLst>
                  <a:ext uri="{FF2B5EF4-FFF2-40B4-BE49-F238E27FC236}">
                    <a16:creationId xmlns:a16="http://schemas.microsoft.com/office/drawing/2014/main" id="{C9033D96-1258-0CD1-E146-FD2E375E55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798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5" name="Line 74">
                <a:extLst>
                  <a:ext uri="{FF2B5EF4-FFF2-40B4-BE49-F238E27FC236}">
                    <a16:creationId xmlns:a16="http://schemas.microsoft.com/office/drawing/2014/main" id="{AE8172C6-6021-E3AD-A69D-3DE1A21B3E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560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6" name="Line 75">
                <a:extLst>
                  <a:ext uri="{FF2B5EF4-FFF2-40B4-BE49-F238E27FC236}">
                    <a16:creationId xmlns:a16="http://schemas.microsoft.com/office/drawing/2014/main" id="{F7316083-8BC2-EDFE-E11E-651317E722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322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7" name="Line 76">
                <a:extLst>
                  <a:ext uri="{FF2B5EF4-FFF2-40B4-BE49-F238E27FC236}">
                    <a16:creationId xmlns:a16="http://schemas.microsoft.com/office/drawing/2014/main" id="{6882D929-2B37-9D7D-44F4-986AF4D46E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100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8" name="Line 77">
                <a:extLst>
                  <a:ext uri="{FF2B5EF4-FFF2-40B4-BE49-F238E27FC236}">
                    <a16:creationId xmlns:a16="http://schemas.microsoft.com/office/drawing/2014/main" id="{6E66F4E8-D38A-A031-EF2C-F182B2BA39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862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9" name="Line 78">
                <a:extLst>
                  <a:ext uri="{FF2B5EF4-FFF2-40B4-BE49-F238E27FC236}">
                    <a16:creationId xmlns:a16="http://schemas.microsoft.com/office/drawing/2014/main" id="{4606F851-6590-D181-DE64-AC7592D6C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624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0" name="Line 79">
                <a:extLst>
                  <a:ext uri="{FF2B5EF4-FFF2-40B4-BE49-F238E27FC236}">
                    <a16:creationId xmlns:a16="http://schemas.microsoft.com/office/drawing/2014/main" id="{8545109D-45F8-9F81-95A1-5024FF5B1F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386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1" name="Line 80">
                <a:extLst>
                  <a:ext uri="{FF2B5EF4-FFF2-40B4-BE49-F238E27FC236}">
                    <a16:creationId xmlns:a16="http://schemas.microsoft.com/office/drawing/2014/main" id="{3F39B3DD-5509-04D9-C5BD-9798FB07FA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0163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2" name="Line 81">
                <a:extLst>
                  <a:ext uri="{FF2B5EF4-FFF2-40B4-BE49-F238E27FC236}">
                    <a16:creationId xmlns:a16="http://schemas.microsoft.com/office/drawing/2014/main" id="{BBE57854-23BD-41B1-F3C4-51AF21E625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9925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3" name="Line 82">
                <a:extLst>
                  <a:ext uri="{FF2B5EF4-FFF2-40B4-BE49-F238E27FC236}">
                    <a16:creationId xmlns:a16="http://schemas.microsoft.com/office/drawing/2014/main" id="{039EC879-8854-EFF1-F066-8B1B61A12E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9687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4" name="Line 83">
                <a:extLst>
                  <a:ext uri="{FF2B5EF4-FFF2-40B4-BE49-F238E27FC236}">
                    <a16:creationId xmlns:a16="http://schemas.microsoft.com/office/drawing/2014/main" id="{71A43EB2-219D-0600-8189-3BC2F8D840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9449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5" name="Line 84">
                <a:extLst>
                  <a:ext uri="{FF2B5EF4-FFF2-40B4-BE49-F238E27FC236}">
                    <a16:creationId xmlns:a16="http://schemas.microsoft.com/office/drawing/2014/main" id="{461C0FAD-EB21-9E0B-B9F4-BD61AB6204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9227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6" name="Line 85">
                <a:extLst>
                  <a:ext uri="{FF2B5EF4-FFF2-40B4-BE49-F238E27FC236}">
                    <a16:creationId xmlns:a16="http://schemas.microsoft.com/office/drawing/2014/main" id="{29F9C88B-53BF-E79B-905E-13D8EDDA4B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989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7" name="Line 86">
                <a:extLst>
                  <a:ext uri="{FF2B5EF4-FFF2-40B4-BE49-F238E27FC236}">
                    <a16:creationId xmlns:a16="http://schemas.microsoft.com/office/drawing/2014/main" id="{07CCCBB6-CBAA-3F54-5179-E68145145E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750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8" name="Line 87">
                <a:extLst>
                  <a:ext uri="{FF2B5EF4-FFF2-40B4-BE49-F238E27FC236}">
                    <a16:creationId xmlns:a16="http://schemas.microsoft.com/office/drawing/2014/main" id="{F5305952-AFFA-918E-9C56-F0972720CF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512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9" name="Line 88">
                <a:extLst>
                  <a:ext uri="{FF2B5EF4-FFF2-40B4-BE49-F238E27FC236}">
                    <a16:creationId xmlns:a16="http://schemas.microsoft.com/office/drawing/2014/main" id="{BD768325-E2E8-A95E-3A99-23A4B38CF7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290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0" name="Line 89">
                <a:extLst>
                  <a:ext uri="{FF2B5EF4-FFF2-40B4-BE49-F238E27FC236}">
                    <a16:creationId xmlns:a16="http://schemas.microsoft.com/office/drawing/2014/main" id="{EB34D3B7-ECA9-C2B5-373C-19D47E0100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8052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1" name="Line 90">
                <a:extLst>
                  <a:ext uri="{FF2B5EF4-FFF2-40B4-BE49-F238E27FC236}">
                    <a16:creationId xmlns:a16="http://schemas.microsoft.com/office/drawing/2014/main" id="{BBCA698F-FBB9-8B95-E5AA-17C499BC60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814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2" name="Line 91">
                <a:extLst>
                  <a:ext uri="{FF2B5EF4-FFF2-40B4-BE49-F238E27FC236}">
                    <a16:creationId xmlns:a16="http://schemas.microsoft.com/office/drawing/2014/main" id="{116584B7-ACBC-71BA-4D8A-8AD208D891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576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3" name="Line 92">
                <a:extLst>
                  <a:ext uri="{FF2B5EF4-FFF2-40B4-BE49-F238E27FC236}">
                    <a16:creationId xmlns:a16="http://schemas.microsoft.com/office/drawing/2014/main" id="{7B3B32D2-79BD-CE00-1B7A-6E610FC89F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353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4" name="Line 93">
                <a:extLst>
                  <a:ext uri="{FF2B5EF4-FFF2-40B4-BE49-F238E27FC236}">
                    <a16:creationId xmlns:a16="http://schemas.microsoft.com/office/drawing/2014/main" id="{2F506E32-4754-60A8-F6F2-6C1EE337D2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7115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5" name="Line 94">
                <a:extLst>
                  <a:ext uri="{FF2B5EF4-FFF2-40B4-BE49-F238E27FC236}">
                    <a16:creationId xmlns:a16="http://schemas.microsoft.com/office/drawing/2014/main" id="{7E55EBDF-DEC0-0EC4-D1E4-46756C7A95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877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6" name="Line 95">
                <a:extLst>
                  <a:ext uri="{FF2B5EF4-FFF2-40B4-BE49-F238E27FC236}">
                    <a16:creationId xmlns:a16="http://schemas.microsoft.com/office/drawing/2014/main" id="{4D95CEDC-8A9D-DE49-FF4E-5EC650D161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655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7" name="Line 96">
                <a:extLst>
                  <a:ext uri="{FF2B5EF4-FFF2-40B4-BE49-F238E27FC236}">
                    <a16:creationId xmlns:a16="http://schemas.microsoft.com/office/drawing/2014/main" id="{ED2BBF74-63BE-C283-AC19-0C39F9E5B7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417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8" name="Line 97">
                <a:extLst>
                  <a:ext uri="{FF2B5EF4-FFF2-40B4-BE49-F238E27FC236}">
                    <a16:creationId xmlns:a16="http://schemas.microsoft.com/office/drawing/2014/main" id="{84C19BC7-6683-0323-10DD-444231FEF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6179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9" name="Line 98">
                <a:extLst>
                  <a:ext uri="{FF2B5EF4-FFF2-40B4-BE49-F238E27FC236}">
                    <a16:creationId xmlns:a16="http://schemas.microsoft.com/office/drawing/2014/main" id="{BC8C23A2-BFE1-5E96-EA03-B49F283E00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941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0" name="Line 99">
                <a:extLst>
                  <a:ext uri="{FF2B5EF4-FFF2-40B4-BE49-F238E27FC236}">
                    <a16:creationId xmlns:a16="http://schemas.microsoft.com/office/drawing/2014/main" id="{6C69AB68-4078-E1ED-B1B0-C1934BDDDC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718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1" name="Line 100">
                <a:extLst>
                  <a:ext uri="{FF2B5EF4-FFF2-40B4-BE49-F238E27FC236}">
                    <a16:creationId xmlns:a16="http://schemas.microsoft.com/office/drawing/2014/main" id="{902ACD06-E08D-5303-B918-1E1DFC6427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480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2" name="Line 101">
                <a:extLst>
                  <a:ext uri="{FF2B5EF4-FFF2-40B4-BE49-F238E27FC236}">
                    <a16:creationId xmlns:a16="http://schemas.microsoft.com/office/drawing/2014/main" id="{E2ACD145-B7CA-3F2B-15E7-63199F006F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242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3" name="Line 102">
                <a:extLst>
                  <a:ext uri="{FF2B5EF4-FFF2-40B4-BE49-F238E27FC236}">
                    <a16:creationId xmlns:a16="http://schemas.microsoft.com/office/drawing/2014/main" id="{C0D0C870-ED65-2DB7-3619-48EC4FC0A4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5004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4" name="Line 103">
                <a:extLst>
                  <a:ext uri="{FF2B5EF4-FFF2-40B4-BE49-F238E27FC236}">
                    <a16:creationId xmlns:a16="http://schemas.microsoft.com/office/drawing/2014/main" id="{F28B6CA7-4315-2E16-C0E7-2684A25DA7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4782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5" name="Line 104">
                <a:extLst>
                  <a:ext uri="{FF2B5EF4-FFF2-40B4-BE49-F238E27FC236}">
                    <a16:creationId xmlns:a16="http://schemas.microsoft.com/office/drawing/2014/main" id="{F62165B8-49AE-131F-3A00-3ACCFCD527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4544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6" name="Line 105">
                <a:extLst>
                  <a:ext uri="{FF2B5EF4-FFF2-40B4-BE49-F238E27FC236}">
                    <a16:creationId xmlns:a16="http://schemas.microsoft.com/office/drawing/2014/main" id="{CC0C6C7D-5C7B-A258-2E57-5EB15E95B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4305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7" name="Line 106">
                <a:extLst>
                  <a:ext uri="{FF2B5EF4-FFF2-40B4-BE49-F238E27FC236}">
                    <a16:creationId xmlns:a16="http://schemas.microsoft.com/office/drawing/2014/main" id="{2D8A9BD2-0AF7-34E7-C041-03A3A5857A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4067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8" name="Line 107">
                <a:extLst>
                  <a:ext uri="{FF2B5EF4-FFF2-40B4-BE49-F238E27FC236}">
                    <a16:creationId xmlns:a16="http://schemas.microsoft.com/office/drawing/2014/main" id="{A14D14A7-1B75-FCC2-4F0C-CFEFAFB0C1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845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9" name="Line 108">
                <a:extLst>
                  <a:ext uri="{FF2B5EF4-FFF2-40B4-BE49-F238E27FC236}">
                    <a16:creationId xmlns:a16="http://schemas.microsoft.com/office/drawing/2014/main" id="{D5F3C766-96F7-7863-4301-9FEA799930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607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0" name="Line 109">
                <a:extLst>
                  <a:ext uri="{FF2B5EF4-FFF2-40B4-BE49-F238E27FC236}">
                    <a16:creationId xmlns:a16="http://schemas.microsoft.com/office/drawing/2014/main" id="{7F50FF2C-639C-9ECD-5D1B-F8A5C9E1AC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369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1" name="Line 110">
                <a:extLst>
                  <a:ext uri="{FF2B5EF4-FFF2-40B4-BE49-F238E27FC236}">
                    <a16:creationId xmlns:a16="http://schemas.microsoft.com/office/drawing/2014/main" id="{8E55DAF4-E80E-94D8-480C-0A4B9409D2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3131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2" name="Line 111">
                <a:extLst>
                  <a:ext uri="{FF2B5EF4-FFF2-40B4-BE49-F238E27FC236}">
                    <a16:creationId xmlns:a16="http://schemas.microsoft.com/office/drawing/2014/main" id="{797D8EFC-B448-7991-88A9-3C8798ED4E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908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3" name="Line 112">
                <a:extLst>
                  <a:ext uri="{FF2B5EF4-FFF2-40B4-BE49-F238E27FC236}">
                    <a16:creationId xmlns:a16="http://schemas.microsoft.com/office/drawing/2014/main" id="{955C2997-7986-2F06-B0EF-589F723D82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670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4" name="Line 113">
                <a:extLst>
                  <a:ext uri="{FF2B5EF4-FFF2-40B4-BE49-F238E27FC236}">
                    <a16:creationId xmlns:a16="http://schemas.microsoft.com/office/drawing/2014/main" id="{48D51177-947B-AA84-95D9-C53A93B9FB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432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5" name="Line 114">
                <a:extLst>
                  <a:ext uri="{FF2B5EF4-FFF2-40B4-BE49-F238E27FC236}">
                    <a16:creationId xmlns:a16="http://schemas.microsoft.com/office/drawing/2014/main" id="{80074DE2-1A7A-0CC3-7F10-D87371D3CF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2210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6" name="Line 115">
                <a:extLst>
                  <a:ext uri="{FF2B5EF4-FFF2-40B4-BE49-F238E27FC236}">
                    <a16:creationId xmlns:a16="http://schemas.microsoft.com/office/drawing/2014/main" id="{4E119FE3-85A7-4AFD-45B4-87D2CE787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972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7" name="Line 116">
                <a:extLst>
                  <a:ext uri="{FF2B5EF4-FFF2-40B4-BE49-F238E27FC236}">
                    <a16:creationId xmlns:a16="http://schemas.microsoft.com/office/drawing/2014/main" id="{15C9E3A9-ABE7-B5C2-D6B5-9E4FA64AC2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734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8" name="Line 117">
                <a:extLst>
                  <a:ext uri="{FF2B5EF4-FFF2-40B4-BE49-F238E27FC236}">
                    <a16:creationId xmlns:a16="http://schemas.microsoft.com/office/drawing/2014/main" id="{A884250A-7447-C2AE-0435-1223248999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496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9" name="Line 118">
                <a:extLst>
                  <a:ext uri="{FF2B5EF4-FFF2-40B4-BE49-F238E27FC236}">
                    <a16:creationId xmlns:a16="http://schemas.microsoft.com/office/drawing/2014/main" id="{03F94301-8081-A4BA-C992-CFFC3EE86D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273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0" name="Line 119">
                <a:extLst>
                  <a:ext uri="{FF2B5EF4-FFF2-40B4-BE49-F238E27FC236}">
                    <a16:creationId xmlns:a16="http://schemas.microsoft.com/office/drawing/2014/main" id="{8EDF5103-EDEF-EB82-B574-564F6283F4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1035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1" name="Line 120">
                <a:extLst>
                  <a:ext uri="{FF2B5EF4-FFF2-40B4-BE49-F238E27FC236}">
                    <a16:creationId xmlns:a16="http://schemas.microsoft.com/office/drawing/2014/main" id="{83C1A1AF-9B5E-EA7D-D9FB-04C3C855F4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797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2" name="Line 121">
                <a:extLst>
                  <a:ext uri="{FF2B5EF4-FFF2-40B4-BE49-F238E27FC236}">
                    <a16:creationId xmlns:a16="http://schemas.microsoft.com/office/drawing/2014/main" id="{D65BCFC1-7455-B9F6-F6DA-ED326F6248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559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3" name="Line 122">
                <a:extLst>
                  <a:ext uri="{FF2B5EF4-FFF2-40B4-BE49-F238E27FC236}">
                    <a16:creationId xmlns:a16="http://schemas.microsoft.com/office/drawing/2014/main" id="{35B92212-95BA-7CE2-42CE-75948886B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337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4" name="Line 123">
                <a:extLst>
                  <a:ext uri="{FF2B5EF4-FFF2-40B4-BE49-F238E27FC236}">
                    <a16:creationId xmlns:a16="http://schemas.microsoft.com/office/drawing/2014/main" id="{9045FF86-231A-1177-FB96-24FFBD9643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30099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5" name="Line 124">
                <a:extLst>
                  <a:ext uri="{FF2B5EF4-FFF2-40B4-BE49-F238E27FC236}">
                    <a16:creationId xmlns:a16="http://schemas.microsoft.com/office/drawing/2014/main" id="{DC11B05C-BAF2-CAA3-1A0C-E742A202BA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9860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6" name="Line 125">
                <a:extLst>
                  <a:ext uri="{FF2B5EF4-FFF2-40B4-BE49-F238E27FC236}">
                    <a16:creationId xmlns:a16="http://schemas.microsoft.com/office/drawing/2014/main" id="{9578CC0D-0D40-E065-B156-D9B078793A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9622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7" name="Line 126">
                <a:extLst>
                  <a:ext uri="{FF2B5EF4-FFF2-40B4-BE49-F238E27FC236}">
                    <a16:creationId xmlns:a16="http://schemas.microsoft.com/office/drawing/2014/main" id="{A8284068-B72C-315E-2E73-948A375DDF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9400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8" name="Line 127">
                <a:extLst>
                  <a:ext uri="{FF2B5EF4-FFF2-40B4-BE49-F238E27FC236}">
                    <a16:creationId xmlns:a16="http://schemas.microsoft.com/office/drawing/2014/main" id="{FB85F1CB-C22B-BF2D-3365-F977B8BC80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9162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9" name="Line 128">
                <a:extLst>
                  <a:ext uri="{FF2B5EF4-FFF2-40B4-BE49-F238E27FC236}">
                    <a16:creationId xmlns:a16="http://schemas.microsoft.com/office/drawing/2014/main" id="{41AB27E8-C1F4-EB39-FF69-E6B36F6C7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924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0" name="Line 129">
                <a:extLst>
                  <a:ext uri="{FF2B5EF4-FFF2-40B4-BE49-F238E27FC236}">
                    <a16:creationId xmlns:a16="http://schemas.microsoft.com/office/drawing/2014/main" id="{2846878E-95FC-F0CB-90E4-EDBF1025C7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686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1" name="Line 130">
                <a:extLst>
                  <a:ext uri="{FF2B5EF4-FFF2-40B4-BE49-F238E27FC236}">
                    <a16:creationId xmlns:a16="http://schemas.microsoft.com/office/drawing/2014/main" id="{0F888AF3-023D-0366-E43B-08CB121DA4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4638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2" name="Line 131">
                <a:extLst>
                  <a:ext uri="{FF2B5EF4-FFF2-40B4-BE49-F238E27FC236}">
                    <a16:creationId xmlns:a16="http://schemas.microsoft.com/office/drawing/2014/main" id="{A4CBF8F3-10F3-BD72-D31B-4C5ED73708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8225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3" name="Line 132">
                <a:extLst>
                  <a:ext uri="{FF2B5EF4-FFF2-40B4-BE49-F238E27FC236}">
                    <a16:creationId xmlns:a16="http://schemas.microsoft.com/office/drawing/2014/main" id="{7C8C705E-66C8-F59F-EE0B-B985A2FE98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987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4" name="Line 133">
                <a:extLst>
                  <a:ext uri="{FF2B5EF4-FFF2-40B4-BE49-F238E27FC236}">
                    <a16:creationId xmlns:a16="http://schemas.microsoft.com/office/drawing/2014/main" id="{452D6B3C-4443-F676-EF37-C02C645E7E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765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5" name="Line 134">
                <a:extLst>
                  <a:ext uri="{FF2B5EF4-FFF2-40B4-BE49-F238E27FC236}">
                    <a16:creationId xmlns:a16="http://schemas.microsoft.com/office/drawing/2014/main" id="{A1B8103D-9882-0AD3-C131-73D44A1843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5272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6" name="Line 135">
                <a:extLst>
                  <a:ext uri="{FF2B5EF4-FFF2-40B4-BE49-F238E27FC236}">
                    <a16:creationId xmlns:a16="http://schemas.microsoft.com/office/drawing/2014/main" id="{A55E795E-A7A5-845A-8677-0D92465C8B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289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7" name="Line 136">
                <a:extLst>
                  <a:ext uri="{FF2B5EF4-FFF2-40B4-BE49-F238E27FC236}">
                    <a16:creationId xmlns:a16="http://schemas.microsoft.com/office/drawing/2014/main" id="{F31D7F5C-ECF2-40FF-1E96-59C87AB7AA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7051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8" name="Line 137">
                <a:extLst>
                  <a:ext uri="{FF2B5EF4-FFF2-40B4-BE49-F238E27FC236}">
                    <a16:creationId xmlns:a16="http://schemas.microsoft.com/office/drawing/2014/main" id="{5194C172-1692-7B05-AD48-A97EF0357F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82876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9" name="Line 138">
                <a:extLst>
                  <a:ext uri="{FF2B5EF4-FFF2-40B4-BE49-F238E27FC236}">
                    <a16:creationId xmlns:a16="http://schemas.microsoft.com/office/drawing/2014/main" id="{E0555C32-0287-61A2-4FF9-B27AE06535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5906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0" name="Line 139">
                <a:extLst>
                  <a:ext uri="{FF2B5EF4-FFF2-40B4-BE49-F238E27FC236}">
                    <a16:creationId xmlns:a16="http://schemas.microsoft.com/office/drawing/2014/main" id="{2418BE36-E933-08D2-2B4D-245E17ABE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3525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1" name="Line 140">
                <a:extLst>
                  <a:ext uri="{FF2B5EF4-FFF2-40B4-BE49-F238E27FC236}">
                    <a16:creationId xmlns:a16="http://schemas.microsoft.com/office/drawing/2014/main" id="{00521DA5-39B2-9CB9-8DFD-6B7DD15BBA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611438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2" name="Line 141">
                <a:extLst>
                  <a:ext uri="{FF2B5EF4-FFF2-40B4-BE49-F238E27FC236}">
                    <a16:creationId xmlns:a16="http://schemas.microsoft.com/office/drawing/2014/main" id="{3BF4FB91-975E-C7C3-67EF-283A77E055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589213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3" name="Line 142">
                <a:extLst>
                  <a:ext uri="{FF2B5EF4-FFF2-40B4-BE49-F238E27FC236}">
                    <a16:creationId xmlns:a16="http://schemas.microsoft.com/office/drawing/2014/main" id="{93CB4C0E-6E98-CD82-BBFA-837C0E344C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2565401"/>
                <a:ext cx="63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4" name="Line 143">
                <a:extLst>
                  <a:ext uri="{FF2B5EF4-FFF2-40B4-BE49-F238E27FC236}">
                    <a16:creationId xmlns:a16="http://schemas.microsoft.com/office/drawing/2014/main" id="{956CA520-ACA5-90D0-D5CC-3DB53DF104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36721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5" name="Line 145">
                <a:extLst>
                  <a:ext uri="{FF2B5EF4-FFF2-40B4-BE49-F238E27FC236}">
                    <a16:creationId xmlns:a16="http://schemas.microsoft.com/office/drawing/2014/main" id="{B33589C0-405F-08F7-D26D-FDFCAC60C3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24973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6" name="Line 147">
                <a:extLst>
                  <a:ext uri="{FF2B5EF4-FFF2-40B4-BE49-F238E27FC236}">
                    <a16:creationId xmlns:a16="http://schemas.microsoft.com/office/drawing/2014/main" id="{FF2CD974-151D-2DF2-2286-51B3A2491B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1322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7" name="Line 149">
                <a:extLst>
                  <a:ext uri="{FF2B5EF4-FFF2-40B4-BE49-F238E27FC236}">
                    <a16:creationId xmlns:a16="http://schemas.microsoft.com/office/drawing/2014/main" id="{5387F12D-08E1-EE99-CFF4-4A95DC5F49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401637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8" name="Line 151">
                <a:extLst>
                  <a:ext uri="{FF2B5EF4-FFF2-40B4-BE49-F238E27FC236}">
                    <a16:creationId xmlns:a16="http://schemas.microsoft.com/office/drawing/2014/main" id="{F528600E-E070-9D74-D644-9CAB66976B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89890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9" name="Rectangle 152">
                <a:extLst>
                  <a:ext uri="{FF2B5EF4-FFF2-40B4-BE49-F238E27FC236}">
                    <a16:creationId xmlns:a16="http://schemas.microsoft.com/office/drawing/2014/main" id="{B939935D-6DC1-3AE0-FA5D-6DF7ED0455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7684" y="3830997"/>
                <a:ext cx="57709" cy="123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0" name="Line 153">
                <a:extLst>
                  <a:ext uri="{FF2B5EF4-FFF2-40B4-BE49-F238E27FC236}">
                    <a16:creationId xmlns:a16="http://schemas.microsoft.com/office/drawing/2014/main" id="{C0505904-D28B-0835-B129-F19924D2B7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78142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1" name="Line 155">
                <a:extLst>
                  <a:ext uri="{FF2B5EF4-FFF2-40B4-BE49-F238E27FC236}">
                    <a16:creationId xmlns:a16="http://schemas.microsoft.com/office/drawing/2014/main" id="{C919E5DB-37CB-581A-5218-AE8A26288E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66553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2" name="Line 157">
                <a:extLst>
                  <a:ext uri="{FF2B5EF4-FFF2-40B4-BE49-F238E27FC236}">
                    <a16:creationId xmlns:a16="http://schemas.microsoft.com/office/drawing/2014/main" id="{15EB5CD1-AA04-DFAC-685F-1AF7CA19BC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54806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3" name="Line 159">
                <a:extLst>
                  <a:ext uri="{FF2B5EF4-FFF2-40B4-BE49-F238E27FC236}">
                    <a16:creationId xmlns:a16="http://schemas.microsoft.com/office/drawing/2014/main" id="{B1FBE62B-F874-8794-8E63-DADD4C949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43058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4" name="Rectangle 160">
                <a:extLst>
                  <a:ext uri="{FF2B5EF4-FFF2-40B4-BE49-F238E27FC236}">
                    <a16:creationId xmlns:a16="http://schemas.microsoft.com/office/drawing/2014/main" id="{C7948F74-D73D-9B58-3304-F355F110BF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7676" y="3362684"/>
                <a:ext cx="57709" cy="123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5" name="Line 161">
                <a:extLst>
                  <a:ext uri="{FF2B5EF4-FFF2-40B4-BE49-F238E27FC236}">
                    <a16:creationId xmlns:a16="http://schemas.microsoft.com/office/drawing/2014/main" id="{6A045752-2FE5-77CF-2651-88D98D19A7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31311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6" name="Line 163">
                <a:extLst>
                  <a:ext uri="{FF2B5EF4-FFF2-40B4-BE49-F238E27FC236}">
                    <a16:creationId xmlns:a16="http://schemas.microsoft.com/office/drawing/2014/main" id="{F9AB91D5-8C1C-DFCB-4332-F7FECB4495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19722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7" name="Line 165">
                <a:extLst>
                  <a:ext uri="{FF2B5EF4-FFF2-40B4-BE49-F238E27FC236}">
                    <a16:creationId xmlns:a16="http://schemas.microsoft.com/office/drawing/2014/main" id="{77C1D034-6FC3-6D5E-07A0-9CD8F7970B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3079751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8" name="Line 167">
                <a:extLst>
                  <a:ext uri="{FF2B5EF4-FFF2-40B4-BE49-F238E27FC236}">
                    <a16:creationId xmlns:a16="http://schemas.microsoft.com/office/drawing/2014/main" id="{C604FE39-2C08-270A-B6FD-EC8595F23E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962276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9" name="Rectangle 168">
                <a:extLst>
                  <a:ext uri="{FF2B5EF4-FFF2-40B4-BE49-F238E27FC236}">
                    <a16:creationId xmlns:a16="http://schemas.microsoft.com/office/drawing/2014/main" id="{AA87990A-AC87-88FD-07C7-FEA4B7B771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0961" y="2895959"/>
                <a:ext cx="57709" cy="123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0" name="Line 169">
                <a:extLst>
                  <a:ext uri="{FF2B5EF4-FFF2-40B4-BE49-F238E27FC236}">
                    <a16:creationId xmlns:a16="http://schemas.microsoft.com/office/drawing/2014/main" id="{5D80E09D-2011-E89F-C770-67E7B6CA14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84638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1" name="Line 171">
                <a:extLst>
                  <a:ext uri="{FF2B5EF4-FFF2-40B4-BE49-F238E27FC236}">
                    <a16:creationId xmlns:a16="http://schemas.microsoft.com/office/drawing/2014/main" id="{2ABD9E61-B06D-6018-DF31-4CC15F3B89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728913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2" name="Line 173">
                <a:extLst>
                  <a:ext uri="{FF2B5EF4-FFF2-40B4-BE49-F238E27FC236}">
                    <a16:creationId xmlns:a16="http://schemas.microsoft.com/office/drawing/2014/main" id="{E65FEE65-7BB8-E7B3-EA7D-803A9B797A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163" y="2611438"/>
                <a:ext cx="1270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3" name="Freeform 178">
                <a:extLst>
                  <a:ext uri="{FF2B5EF4-FFF2-40B4-BE49-F238E27FC236}">
                    <a16:creationId xmlns:a16="http://schemas.microsoft.com/office/drawing/2014/main" id="{BD3CF197-31CA-C035-0E43-CA42817743D2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60863" y="4308476"/>
                <a:ext cx="4068763" cy="52388"/>
              </a:xfrm>
              <a:custGeom>
                <a:avLst/>
                <a:gdLst>
                  <a:gd name="T0" fmla="*/ 159 w 12021"/>
                  <a:gd name="T1" fmla="*/ 28 h 275"/>
                  <a:gd name="T2" fmla="*/ 386 w 12021"/>
                  <a:gd name="T3" fmla="*/ 21 h 275"/>
                  <a:gd name="T4" fmla="*/ 612 w 12021"/>
                  <a:gd name="T5" fmla="*/ 33 h 275"/>
                  <a:gd name="T6" fmla="*/ 838 w 12021"/>
                  <a:gd name="T7" fmla="*/ 40 h 275"/>
                  <a:gd name="T8" fmla="*/ 1064 w 12021"/>
                  <a:gd name="T9" fmla="*/ 25 h 275"/>
                  <a:gd name="T10" fmla="*/ 1290 w 12021"/>
                  <a:gd name="T11" fmla="*/ 18 h 275"/>
                  <a:gd name="T12" fmla="*/ 1517 w 12021"/>
                  <a:gd name="T13" fmla="*/ 23 h 275"/>
                  <a:gd name="T14" fmla="*/ 1743 w 12021"/>
                  <a:gd name="T15" fmla="*/ 52 h 275"/>
                  <a:gd name="T16" fmla="*/ 1969 w 12021"/>
                  <a:gd name="T17" fmla="*/ 25 h 275"/>
                  <a:gd name="T18" fmla="*/ 2195 w 12021"/>
                  <a:gd name="T19" fmla="*/ 24 h 275"/>
                  <a:gd name="T20" fmla="*/ 2421 w 12021"/>
                  <a:gd name="T21" fmla="*/ 50 h 275"/>
                  <a:gd name="T22" fmla="*/ 2648 w 12021"/>
                  <a:gd name="T23" fmla="*/ 17 h 275"/>
                  <a:gd name="T24" fmla="*/ 2874 w 12021"/>
                  <a:gd name="T25" fmla="*/ 61 h 275"/>
                  <a:gd name="T26" fmla="*/ 3100 w 12021"/>
                  <a:gd name="T27" fmla="*/ 24 h 275"/>
                  <a:gd name="T28" fmla="*/ 3326 w 12021"/>
                  <a:gd name="T29" fmla="*/ 34 h 275"/>
                  <a:gd name="T30" fmla="*/ 3552 w 12021"/>
                  <a:gd name="T31" fmla="*/ 25 h 275"/>
                  <a:gd name="T32" fmla="*/ 3779 w 12021"/>
                  <a:gd name="T33" fmla="*/ 55 h 275"/>
                  <a:gd name="T34" fmla="*/ 4005 w 12021"/>
                  <a:gd name="T35" fmla="*/ 35 h 275"/>
                  <a:gd name="T36" fmla="*/ 4231 w 12021"/>
                  <a:gd name="T37" fmla="*/ 15 h 275"/>
                  <a:gd name="T38" fmla="*/ 4457 w 12021"/>
                  <a:gd name="T39" fmla="*/ 26 h 275"/>
                  <a:gd name="T40" fmla="*/ 4683 w 12021"/>
                  <a:gd name="T41" fmla="*/ 31 h 275"/>
                  <a:gd name="T42" fmla="*/ 4910 w 12021"/>
                  <a:gd name="T43" fmla="*/ 96 h 275"/>
                  <a:gd name="T44" fmla="*/ 5136 w 12021"/>
                  <a:gd name="T45" fmla="*/ 208 h 275"/>
                  <a:gd name="T46" fmla="*/ 5362 w 12021"/>
                  <a:gd name="T47" fmla="*/ 137 h 275"/>
                  <a:gd name="T48" fmla="*/ 5588 w 12021"/>
                  <a:gd name="T49" fmla="*/ 63 h 275"/>
                  <a:gd name="T50" fmla="*/ 5814 w 12021"/>
                  <a:gd name="T51" fmla="*/ 23 h 275"/>
                  <a:gd name="T52" fmla="*/ 6041 w 12021"/>
                  <a:gd name="T53" fmla="*/ 43 h 275"/>
                  <a:gd name="T54" fmla="*/ 6267 w 12021"/>
                  <a:gd name="T55" fmla="*/ 23 h 275"/>
                  <a:gd name="T56" fmla="*/ 6493 w 12021"/>
                  <a:gd name="T57" fmla="*/ 39 h 275"/>
                  <a:gd name="T58" fmla="*/ 6719 w 12021"/>
                  <a:gd name="T59" fmla="*/ 73 h 275"/>
                  <a:gd name="T60" fmla="*/ 6945 w 12021"/>
                  <a:gd name="T61" fmla="*/ 24 h 275"/>
                  <a:gd name="T62" fmla="*/ 7171 w 12021"/>
                  <a:gd name="T63" fmla="*/ 20 h 275"/>
                  <a:gd name="T64" fmla="*/ 7398 w 12021"/>
                  <a:gd name="T65" fmla="*/ 29 h 275"/>
                  <a:gd name="T66" fmla="*/ 7624 w 12021"/>
                  <a:gd name="T67" fmla="*/ 17 h 275"/>
                  <a:gd name="T68" fmla="*/ 7850 w 12021"/>
                  <a:gd name="T69" fmla="*/ 34 h 275"/>
                  <a:gd name="T70" fmla="*/ 8076 w 12021"/>
                  <a:gd name="T71" fmla="*/ 28 h 275"/>
                  <a:gd name="T72" fmla="*/ 8302 w 12021"/>
                  <a:gd name="T73" fmla="*/ 0 h 275"/>
                  <a:gd name="T74" fmla="*/ 8529 w 12021"/>
                  <a:gd name="T75" fmla="*/ 32 h 275"/>
                  <a:gd name="T76" fmla="*/ 8755 w 12021"/>
                  <a:gd name="T77" fmla="*/ 32 h 275"/>
                  <a:gd name="T78" fmla="*/ 8981 w 12021"/>
                  <a:gd name="T79" fmla="*/ 7 h 275"/>
                  <a:gd name="T80" fmla="*/ 9207 w 12021"/>
                  <a:gd name="T81" fmla="*/ 38 h 275"/>
                  <a:gd name="T82" fmla="*/ 9433 w 12021"/>
                  <a:gd name="T83" fmla="*/ 59 h 275"/>
                  <a:gd name="T84" fmla="*/ 9660 w 12021"/>
                  <a:gd name="T85" fmla="*/ 33 h 275"/>
                  <a:gd name="T86" fmla="*/ 9886 w 12021"/>
                  <a:gd name="T87" fmla="*/ 6 h 275"/>
                  <a:gd name="T88" fmla="*/ 10112 w 12021"/>
                  <a:gd name="T89" fmla="*/ 24 h 275"/>
                  <a:gd name="T90" fmla="*/ 10338 w 12021"/>
                  <a:gd name="T91" fmla="*/ 16 h 275"/>
                  <a:gd name="T92" fmla="*/ 10564 w 12021"/>
                  <a:gd name="T93" fmla="*/ 15 h 275"/>
                  <a:gd name="T94" fmla="*/ 10791 w 12021"/>
                  <a:gd name="T95" fmla="*/ 28 h 275"/>
                  <a:gd name="T96" fmla="*/ 11017 w 12021"/>
                  <a:gd name="T97" fmla="*/ 4 h 275"/>
                  <a:gd name="T98" fmla="*/ 11243 w 12021"/>
                  <a:gd name="T99" fmla="*/ 34 h 275"/>
                  <a:gd name="T100" fmla="*/ 11469 w 12021"/>
                  <a:gd name="T101" fmla="*/ 50 h 275"/>
                  <a:gd name="T102" fmla="*/ 11695 w 12021"/>
                  <a:gd name="T103" fmla="*/ 23 h 275"/>
                  <a:gd name="T104" fmla="*/ 11922 w 12021"/>
                  <a:gd name="T105" fmla="*/ 22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021" h="275">
                    <a:moveTo>
                      <a:pt x="0" y="19"/>
                    </a:moveTo>
                    <a:lnTo>
                      <a:pt x="46" y="25"/>
                    </a:lnTo>
                    <a:lnTo>
                      <a:pt x="103" y="40"/>
                    </a:lnTo>
                    <a:lnTo>
                      <a:pt x="159" y="28"/>
                    </a:lnTo>
                    <a:lnTo>
                      <a:pt x="216" y="2"/>
                    </a:lnTo>
                    <a:lnTo>
                      <a:pt x="272" y="26"/>
                    </a:lnTo>
                    <a:lnTo>
                      <a:pt x="329" y="34"/>
                    </a:lnTo>
                    <a:lnTo>
                      <a:pt x="386" y="21"/>
                    </a:lnTo>
                    <a:lnTo>
                      <a:pt x="442" y="40"/>
                    </a:lnTo>
                    <a:lnTo>
                      <a:pt x="499" y="29"/>
                    </a:lnTo>
                    <a:lnTo>
                      <a:pt x="555" y="16"/>
                    </a:lnTo>
                    <a:lnTo>
                      <a:pt x="612" y="33"/>
                    </a:lnTo>
                    <a:lnTo>
                      <a:pt x="668" y="22"/>
                    </a:lnTo>
                    <a:lnTo>
                      <a:pt x="725" y="40"/>
                    </a:lnTo>
                    <a:lnTo>
                      <a:pt x="781" y="19"/>
                    </a:lnTo>
                    <a:lnTo>
                      <a:pt x="838" y="40"/>
                    </a:lnTo>
                    <a:lnTo>
                      <a:pt x="894" y="41"/>
                    </a:lnTo>
                    <a:lnTo>
                      <a:pt x="951" y="17"/>
                    </a:lnTo>
                    <a:lnTo>
                      <a:pt x="1008" y="26"/>
                    </a:lnTo>
                    <a:lnTo>
                      <a:pt x="1064" y="25"/>
                    </a:lnTo>
                    <a:lnTo>
                      <a:pt x="1121" y="10"/>
                    </a:lnTo>
                    <a:lnTo>
                      <a:pt x="1177" y="32"/>
                    </a:lnTo>
                    <a:lnTo>
                      <a:pt x="1234" y="14"/>
                    </a:lnTo>
                    <a:lnTo>
                      <a:pt x="1290" y="18"/>
                    </a:lnTo>
                    <a:lnTo>
                      <a:pt x="1347" y="48"/>
                    </a:lnTo>
                    <a:lnTo>
                      <a:pt x="1403" y="26"/>
                    </a:lnTo>
                    <a:lnTo>
                      <a:pt x="1460" y="37"/>
                    </a:lnTo>
                    <a:lnTo>
                      <a:pt x="1517" y="23"/>
                    </a:lnTo>
                    <a:lnTo>
                      <a:pt x="1573" y="21"/>
                    </a:lnTo>
                    <a:lnTo>
                      <a:pt x="1630" y="15"/>
                    </a:lnTo>
                    <a:lnTo>
                      <a:pt x="1686" y="19"/>
                    </a:lnTo>
                    <a:lnTo>
                      <a:pt x="1743" y="52"/>
                    </a:lnTo>
                    <a:lnTo>
                      <a:pt x="1799" y="9"/>
                    </a:lnTo>
                    <a:lnTo>
                      <a:pt x="1856" y="26"/>
                    </a:lnTo>
                    <a:lnTo>
                      <a:pt x="1912" y="22"/>
                    </a:lnTo>
                    <a:lnTo>
                      <a:pt x="1969" y="25"/>
                    </a:lnTo>
                    <a:lnTo>
                      <a:pt x="2025" y="32"/>
                    </a:lnTo>
                    <a:lnTo>
                      <a:pt x="2082" y="23"/>
                    </a:lnTo>
                    <a:lnTo>
                      <a:pt x="2139" y="41"/>
                    </a:lnTo>
                    <a:lnTo>
                      <a:pt x="2195" y="24"/>
                    </a:lnTo>
                    <a:lnTo>
                      <a:pt x="2252" y="17"/>
                    </a:lnTo>
                    <a:lnTo>
                      <a:pt x="2308" y="41"/>
                    </a:lnTo>
                    <a:lnTo>
                      <a:pt x="2365" y="46"/>
                    </a:lnTo>
                    <a:lnTo>
                      <a:pt x="2421" y="50"/>
                    </a:lnTo>
                    <a:lnTo>
                      <a:pt x="2478" y="30"/>
                    </a:lnTo>
                    <a:lnTo>
                      <a:pt x="2534" y="13"/>
                    </a:lnTo>
                    <a:lnTo>
                      <a:pt x="2591" y="43"/>
                    </a:lnTo>
                    <a:lnTo>
                      <a:pt x="2648" y="17"/>
                    </a:lnTo>
                    <a:lnTo>
                      <a:pt x="2704" y="10"/>
                    </a:lnTo>
                    <a:lnTo>
                      <a:pt x="2761" y="13"/>
                    </a:lnTo>
                    <a:lnTo>
                      <a:pt x="2817" y="48"/>
                    </a:lnTo>
                    <a:lnTo>
                      <a:pt x="2874" y="61"/>
                    </a:lnTo>
                    <a:lnTo>
                      <a:pt x="2930" y="14"/>
                    </a:lnTo>
                    <a:lnTo>
                      <a:pt x="2987" y="16"/>
                    </a:lnTo>
                    <a:lnTo>
                      <a:pt x="3043" y="20"/>
                    </a:lnTo>
                    <a:lnTo>
                      <a:pt x="3100" y="24"/>
                    </a:lnTo>
                    <a:lnTo>
                      <a:pt x="3156" y="20"/>
                    </a:lnTo>
                    <a:lnTo>
                      <a:pt x="3213" y="37"/>
                    </a:lnTo>
                    <a:lnTo>
                      <a:pt x="3270" y="44"/>
                    </a:lnTo>
                    <a:lnTo>
                      <a:pt x="3326" y="34"/>
                    </a:lnTo>
                    <a:lnTo>
                      <a:pt x="3383" y="18"/>
                    </a:lnTo>
                    <a:lnTo>
                      <a:pt x="3439" y="24"/>
                    </a:lnTo>
                    <a:lnTo>
                      <a:pt x="3496" y="14"/>
                    </a:lnTo>
                    <a:lnTo>
                      <a:pt x="3552" y="25"/>
                    </a:lnTo>
                    <a:lnTo>
                      <a:pt x="3609" y="30"/>
                    </a:lnTo>
                    <a:lnTo>
                      <a:pt x="3665" y="28"/>
                    </a:lnTo>
                    <a:lnTo>
                      <a:pt x="3722" y="16"/>
                    </a:lnTo>
                    <a:lnTo>
                      <a:pt x="3779" y="55"/>
                    </a:lnTo>
                    <a:lnTo>
                      <a:pt x="3835" y="33"/>
                    </a:lnTo>
                    <a:lnTo>
                      <a:pt x="3892" y="31"/>
                    </a:lnTo>
                    <a:lnTo>
                      <a:pt x="3948" y="45"/>
                    </a:lnTo>
                    <a:lnTo>
                      <a:pt x="4005" y="35"/>
                    </a:lnTo>
                    <a:lnTo>
                      <a:pt x="4061" y="26"/>
                    </a:lnTo>
                    <a:lnTo>
                      <a:pt x="4118" y="38"/>
                    </a:lnTo>
                    <a:lnTo>
                      <a:pt x="4174" y="34"/>
                    </a:lnTo>
                    <a:lnTo>
                      <a:pt x="4231" y="15"/>
                    </a:lnTo>
                    <a:lnTo>
                      <a:pt x="4287" y="46"/>
                    </a:lnTo>
                    <a:lnTo>
                      <a:pt x="4344" y="37"/>
                    </a:lnTo>
                    <a:lnTo>
                      <a:pt x="4401" y="24"/>
                    </a:lnTo>
                    <a:lnTo>
                      <a:pt x="4457" y="26"/>
                    </a:lnTo>
                    <a:lnTo>
                      <a:pt x="4514" y="41"/>
                    </a:lnTo>
                    <a:lnTo>
                      <a:pt x="4570" y="14"/>
                    </a:lnTo>
                    <a:lnTo>
                      <a:pt x="4627" y="85"/>
                    </a:lnTo>
                    <a:lnTo>
                      <a:pt x="4683" y="31"/>
                    </a:lnTo>
                    <a:lnTo>
                      <a:pt x="4740" y="51"/>
                    </a:lnTo>
                    <a:lnTo>
                      <a:pt x="4796" y="116"/>
                    </a:lnTo>
                    <a:lnTo>
                      <a:pt x="4853" y="131"/>
                    </a:lnTo>
                    <a:lnTo>
                      <a:pt x="4910" y="96"/>
                    </a:lnTo>
                    <a:lnTo>
                      <a:pt x="4966" y="241"/>
                    </a:lnTo>
                    <a:lnTo>
                      <a:pt x="5023" y="155"/>
                    </a:lnTo>
                    <a:lnTo>
                      <a:pt x="5079" y="275"/>
                    </a:lnTo>
                    <a:lnTo>
                      <a:pt x="5136" y="208"/>
                    </a:lnTo>
                    <a:lnTo>
                      <a:pt x="5192" y="186"/>
                    </a:lnTo>
                    <a:lnTo>
                      <a:pt x="5249" y="162"/>
                    </a:lnTo>
                    <a:lnTo>
                      <a:pt x="5305" y="172"/>
                    </a:lnTo>
                    <a:lnTo>
                      <a:pt x="5362" y="137"/>
                    </a:lnTo>
                    <a:lnTo>
                      <a:pt x="5418" y="105"/>
                    </a:lnTo>
                    <a:lnTo>
                      <a:pt x="5475" y="93"/>
                    </a:lnTo>
                    <a:lnTo>
                      <a:pt x="5532" y="108"/>
                    </a:lnTo>
                    <a:lnTo>
                      <a:pt x="5588" y="63"/>
                    </a:lnTo>
                    <a:lnTo>
                      <a:pt x="5645" y="64"/>
                    </a:lnTo>
                    <a:lnTo>
                      <a:pt x="5701" y="51"/>
                    </a:lnTo>
                    <a:lnTo>
                      <a:pt x="5758" y="43"/>
                    </a:lnTo>
                    <a:lnTo>
                      <a:pt x="5814" y="23"/>
                    </a:lnTo>
                    <a:lnTo>
                      <a:pt x="5871" y="39"/>
                    </a:lnTo>
                    <a:lnTo>
                      <a:pt x="5927" y="44"/>
                    </a:lnTo>
                    <a:lnTo>
                      <a:pt x="5984" y="91"/>
                    </a:lnTo>
                    <a:lnTo>
                      <a:pt x="6041" y="43"/>
                    </a:lnTo>
                    <a:lnTo>
                      <a:pt x="6097" y="13"/>
                    </a:lnTo>
                    <a:lnTo>
                      <a:pt x="6154" y="44"/>
                    </a:lnTo>
                    <a:lnTo>
                      <a:pt x="6210" y="56"/>
                    </a:lnTo>
                    <a:lnTo>
                      <a:pt x="6267" y="23"/>
                    </a:lnTo>
                    <a:lnTo>
                      <a:pt x="6323" y="26"/>
                    </a:lnTo>
                    <a:lnTo>
                      <a:pt x="6380" y="11"/>
                    </a:lnTo>
                    <a:lnTo>
                      <a:pt x="6436" y="50"/>
                    </a:lnTo>
                    <a:lnTo>
                      <a:pt x="6493" y="39"/>
                    </a:lnTo>
                    <a:lnTo>
                      <a:pt x="6549" y="15"/>
                    </a:lnTo>
                    <a:lnTo>
                      <a:pt x="6606" y="59"/>
                    </a:lnTo>
                    <a:lnTo>
                      <a:pt x="6663" y="29"/>
                    </a:lnTo>
                    <a:lnTo>
                      <a:pt x="6719" y="73"/>
                    </a:lnTo>
                    <a:lnTo>
                      <a:pt x="6776" y="67"/>
                    </a:lnTo>
                    <a:lnTo>
                      <a:pt x="6832" y="23"/>
                    </a:lnTo>
                    <a:lnTo>
                      <a:pt x="6889" y="25"/>
                    </a:lnTo>
                    <a:lnTo>
                      <a:pt x="6945" y="24"/>
                    </a:lnTo>
                    <a:lnTo>
                      <a:pt x="7002" y="32"/>
                    </a:lnTo>
                    <a:lnTo>
                      <a:pt x="7058" y="9"/>
                    </a:lnTo>
                    <a:lnTo>
                      <a:pt x="7115" y="39"/>
                    </a:lnTo>
                    <a:lnTo>
                      <a:pt x="7171" y="20"/>
                    </a:lnTo>
                    <a:lnTo>
                      <a:pt x="7228" y="37"/>
                    </a:lnTo>
                    <a:lnTo>
                      <a:pt x="7285" y="17"/>
                    </a:lnTo>
                    <a:lnTo>
                      <a:pt x="7341" y="17"/>
                    </a:lnTo>
                    <a:lnTo>
                      <a:pt x="7398" y="29"/>
                    </a:lnTo>
                    <a:lnTo>
                      <a:pt x="7454" y="25"/>
                    </a:lnTo>
                    <a:lnTo>
                      <a:pt x="7511" y="23"/>
                    </a:lnTo>
                    <a:lnTo>
                      <a:pt x="7567" y="27"/>
                    </a:lnTo>
                    <a:lnTo>
                      <a:pt x="7624" y="17"/>
                    </a:lnTo>
                    <a:lnTo>
                      <a:pt x="7680" y="36"/>
                    </a:lnTo>
                    <a:lnTo>
                      <a:pt x="7737" y="82"/>
                    </a:lnTo>
                    <a:lnTo>
                      <a:pt x="7794" y="10"/>
                    </a:lnTo>
                    <a:lnTo>
                      <a:pt x="7850" y="34"/>
                    </a:lnTo>
                    <a:lnTo>
                      <a:pt x="7907" y="41"/>
                    </a:lnTo>
                    <a:lnTo>
                      <a:pt x="7963" y="23"/>
                    </a:lnTo>
                    <a:lnTo>
                      <a:pt x="8020" y="25"/>
                    </a:lnTo>
                    <a:lnTo>
                      <a:pt x="8076" y="28"/>
                    </a:lnTo>
                    <a:lnTo>
                      <a:pt x="8133" y="37"/>
                    </a:lnTo>
                    <a:lnTo>
                      <a:pt x="8189" y="37"/>
                    </a:lnTo>
                    <a:lnTo>
                      <a:pt x="8246" y="7"/>
                    </a:lnTo>
                    <a:lnTo>
                      <a:pt x="8302" y="0"/>
                    </a:lnTo>
                    <a:lnTo>
                      <a:pt x="8359" y="20"/>
                    </a:lnTo>
                    <a:lnTo>
                      <a:pt x="8416" y="16"/>
                    </a:lnTo>
                    <a:lnTo>
                      <a:pt x="8472" y="46"/>
                    </a:lnTo>
                    <a:lnTo>
                      <a:pt x="8529" y="32"/>
                    </a:lnTo>
                    <a:lnTo>
                      <a:pt x="8585" y="31"/>
                    </a:lnTo>
                    <a:lnTo>
                      <a:pt x="8642" y="6"/>
                    </a:lnTo>
                    <a:lnTo>
                      <a:pt x="8698" y="16"/>
                    </a:lnTo>
                    <a:lnTo>
                      <a:pt x="8755" y="32"/>
                    </a:lnTo>
                    <a:lnTo>
                      <a:pt x="8811" y="47"/>
                    </a:lnTo>
                    <a:lnTo>
                      <a:pt x="8868" y="31"/>
                    </a:lnTo>
                    <a:lnTo>
                      <a:pt x="8925" y="11"/>
                    </a:lnTo>
                    <a:lnTo>
                      <a:pt x="8981" y="7"/>
                    </a:lnTo>
                    <a:lnTo>
                      <a:pt x="9038" y="46"/>
                    </a:lnTo>
                    <a:lnTo>
                      <a:pt x="9094" y="46"/>
                    </a:lnTo>
                    <a:lnTo>
                      <a:pt x="9151" y="53"/>
                    </a:lnTo>
                    <a:lnTo>
                      <a:pt x="9207" y="38"/>
                    </a:lnTo>
                    <a:lnTo>
                      <a:pt x="9264" y="30"/>
                    </a:lnTo>
                    <a:lnTo>
                      <a:pt x="9320" y="48"/>
                    </a:lnTo>
                    <a:lnTo>
                      <a:pt x="9377" y="31"/>
                    </a:lnTo>
                    <a:lnTo>
                      <a:pt x="9433" y="59"/>
                    </a:lnTo>
                    <a:lnTo>
                      <a:pt x="9490" y="61"/>
                    </a:lnTo>
                    <a:lnTo>
                      <a:pt x="9547" y="28"/>
                    </a:lnTo>
                    <a:lnTo>
                      <a:pt x="9603" y="12"/>
                    </a:lnTo>
                    <a:lnTo>
                      <a:pt x="9660" y="33"/>
                    </a:lnTo>
                    <a:lnTo>
                      <a:pt x="9716" y="25"/>
                    </a:lnTo>
                    <a:lnTo>
                      <a:pt x="9773" y="8"/>
                    </a:lnTo>
                    <a:lnTo>
                      <a:pt x="9829" y="33"/>
                    </a:lnTo>
                    <a:lnTo>
                      <a:pt x="9886" y="6"/>
                    </a:lnTo>
                    <a:lnTo>
                      <a:pt x="9942" y="31"/>
                    </a:lnTo>
                    <a:lnTo>
                      <a:pt x="9999" y="30"/>
                    </a:lnTo>
                    <a:lnTo>
                      <a:pt x="10056" y="21"/>
                    </a:lnTo>
                    <a:lnTo>
                      <a:pt x="10112" y="24"/>
                    </a:lnTo>
                    <a:lnTo>
                      <a:pt x="10169" y="31"/>
                    </a:lnTo>
                    <a:lnTo>
                      <a:pt x="10225" y="36"/>
                    </a:lnTo>
                    <a:lnTo>
                      <a:pt x="10282" y="59"/>
                    </a:lnTo>
                    <a:lnTo>
                      <a:pt x="10338" y="16"/>
                    </a:lnTo>
                    <a:lnTo>
                      <a:pt x="10395" y="16"/>
                    </a:lnTo>
                    <a:lnTo>
                      <a:pt x="10451" y="51"/>
                    </a:lnTo>
                    <a:lnTo>
                      <a:pt x="10508" y="17"/>
                    </a:lnTo>
                    <a:lnTo>
                      <a:pt x="10564" y="15"/>
                    </a:lnTo>
                    <a:lnTo>
                      <a:pt x="10621" y="37"/>
                    </a:lnTo>
                    <a:lnTo>
                      <a:pt x="10678" y="61"/>
                    </a:lnTo>
                    <a:lnTo>
                      <a:pt x="10734" y="37"/>
                    </a:lnTo>
                    <a:lnTo>
                      <a:pt x="10791" y="28"/>
                    </a:lnTo>
                    <a:lnTo>
                      <a:pt x="10847" y="21"/>
                    </a:lnTo>
                    <a:lnTo>
                      <a:pt x="10904" y="32"/>
                    </a:lnTo>
                    <a:lnTo>
                      <a:pt x="10960" y="31"/>
                    </a:lnTo>
                    <a:lnTo>
                      <a:pt x="11017" y="4"/>
                    </a:lnTo>
                    <a:lnTo>
                      <a:pt x="11073" y="38"/>
                    </a:lnTo>
                    <a:lnTo>
                      <a:pt x="11130" y="48"/>
                    </a:lnTo>
                    <a:lnTo>
                      <a:pt x="11187" y="44"/>
                    </a:lnTo>
                    <a:lnTo>
                      <a:pt x="11243" y="34"/>
                    </a:lnTo>
                    <a:lnTo>
                      <a:pt x="11300" y="51"/>
                    </a:lnTo>
                    <a:lnTo>
                      <a:pt x="11356" y="29"/>
                    </a:lnTo>
                    <a:lnTo>
                      <a:pt x="11413" y="40"/>
                    </a:lnTo>
                    <a:lnTo>
                      <a:pt x="11469" y="50"/>
                    </a:lnTo>
                    <a:lnTo>
                      <a:pt x="11526" y="35"/>
                    </a:lnTo>
                    <a:lnTo>
                      <a:pt x="11582" y="42"/>
                    </a:lnTo>
                    <a:lnTo>
                      <a:pt x="11639" y="27"/>
                    </a:lnTo>
                    <a:lnTo>
                      <a:pt x="11695" y="23"/>
                    </a:lnTo>
                    <a:lnTo>
                      <a:pt x="11752" y="30"/>
                    </a:lnTo>
                    <a:lnTo>
                      <a:pt x="11809" y="22"/>
                    </a:lnTo>
                    <a:lnTo>
                      <a:pt x="11865" y="31"/>
                    </a:lnTo>
                    <a:lnTo>
                      <a:pt x="11922" y="22"/>
                    </a:lnTo>
                    <a:lnTo>
                      <a:pt x="11978" y="39"/>
                    </a:lnTo>
                    <a:lnTo>
                      <a:pt x="12021" y="3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4" name="TextBox 2578">
                <a:extLst>
                  <a:ext uri="{FF2B5EF4-FFF2-40B4-BE49-F238E27FC236}">
                    <a16:creationId xmlns:a16="http://schemas.microsoft.com/office/drawing/2014/main" id="{9989717D-AB89-0F0A-3320-B334DE81DC08}"/>
                  </a:ext>
                </a:extLst>
              </p:cNvPr>
              <p:cNvSpPr txBox="1"/>
              <p:nvPr/>
            </p:nvSpPr>
            <p:spPr>
              <a:xfrm rot="16200000">
                <a:off x="2619570" y="2993235"/>
                <a:ext cx="2083545" cy="956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Detector response</a:t>
                </a:r>
              </a:p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(TIC x 10,000)</a:t>
                </a:r>
              </a:p>
            </p:txBody>
          </p:sp>
          <p:sp>
            <p:nvSpPr>
              <p:cNvPr id="465" name="TextBox 2579">
                <a:extLst>
                  <a:ext uri="{FF2B5EF4-FFF2-40B4-BE49-F238E27FC236}">
                    <a16:creationId xmlns:a16="http://schemas.microsoft.com/office/drawing/2014/main" id="{3964421B-D14D-65D4-CE1D-04ADB73BCAB8}"/>
                  </a:ext>
                </a:extLst>
              </p:cNvPr>
              <p:cNvSpPr txBox="1"/>
              <p:nvPr/>
            </p:nvSpPr>
            <p:spPr>
              <a:xfrm>
                <a:off x="4637953" y="4591409"/>
                <a:ext cx="3584732" cy="379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Retention time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(min)</a:t>
                </a:r>
              </a:p>
            </p:txBody>
          </p:sp>
        </p:grpSp>
        <p:grpSp>
          <p:nvGrpSpPr>
            <p:cNvPr id="466" name="Gruppieren 465">
              <a:extLst>
                <a:ext uri="{FF2B5EF4-FFF2-40B4-BE49-F238E27FC236}">
                  <a16:creationId xmlns:a16="http://schemas.microsoft.com/office/drawing/2014/main" id="{54EC51C6-94D7-E269-7956-998489E968AC}"/>
                </a:ext>
              </a:extLst>
            </p:cNvPr>
            <p:cNvGrpSpPr/>
            <p:nvPr/>
          </p:nvGrpSpPr>
          <p:grpSpPr>
            <a:xfrm>
              <a:off x="4386254" y="1676991"/>
              <a:ext cx="1860918" cy="1505316"/>
              <a:chOff x="3438599" y="2151612"/>
              <a:chExt cx="5245551" cy="2853143"/>
            </a:xfrm>
          </p:grpSpPr>
          <p:grpSp>
            <p:nvGrpSpPr>
              <p:cNvPr id="467" name="Group 205">
                <a:extLst>
                  <a:ext uri="{FF2B5EF4-FFF2-40B4-BE49-F238E27FC236}">
                    <a16:creationId xmlns:a16="http://schemas.microsoft.com/office/drawing/2014/main" id="{68A52B1C-6011-F5F2-7396-E3964662A1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69324" y="2407449"/>
                <a:ext cx="4314825" cy="2130431"/>
                <a:chOff x="2592" y="1564"/>
                <a:chExt cx="2718" cy="1342"/>
              </a:xfrm>
            </p:grpSpPr>
            <p:sp>
              <p:nvSpPr>
                <p:cNvPr id="487" name="Line 5">
                  <a:extLst>
                    <a:ext uri="{FF2B5EF4-FFF2-40B4-BE49-F238E27FC236}">
                      <a16:creationId xmlns:a16="http://schemas.microsoft.com/office/drawing/2014/main" id="{775B0356-CA8A-1E85-CE17-D1CECB0C4B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5" y="2785"/>
                  <a:ext cx="2565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88" name="Line 6">
                  <a:extLst>
                    <a:ext uri="{FF2B5EF4-FFF2-40B4-BE49-F238E27FC236}">
                      <a16:creationId xmlns:a16="http://schemas.microsoft.com/office/drawing/2014/main" id="{2A944F6C-357A-E71E-F70D-887C263DA4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791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89" name="Line 7">
                  <a:extLst>
                    <a:ext uri="{FF2B5EF4-FFF2-40B4-BE49-F238E27FC236}">
                      <a16:creationId xmlns:a16="http://schemas.microsoft.com/office/drawing/2014/main" id="{C2D0FA4B-4DE0-F83C-C3BC-0639B2F914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842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0" name="Line 8">
                  <a:extLst>
                    <a:ext uri="{FF2B5EF4-FFF2-40B4-BE49-F238E27FC236}">
                      <a16:creationId xmlns:a16="http://schemas.microsoft.com/office/drawing/2014/main" id="{FE0BFD7A-56D5-999E-1B67-E1AFDACFEC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894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1" name="Line 9">
                  <a:extLst>
                    <a:ext uri="{FF2B5EF4-FFF2-40B4-BE49-F238E27FC236}">
                      <a16:creationId xmlns:a16="http://schemas.microsoft.com/office/drawing/2014/main" id="{E79F576B-9836-C0CF-6D10-2AE3433948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945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2" name="Line 10">
                  <a:extLst>
                    <a:ext uri="{FF2B5EF4-FFF2-40B4-BE49-F238E27FC236}">
                      <a16:creationId xmlns:a16="http://schemas.microsoft.com/office/drawing/2014/main" id="{218721F7-E7D8-E132-3ED2-F127AC08C7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996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3" name="Line 11">
                  <a:extLst>
                    <a:ext uri="{FF2B5EF4-FFF2-40B4-BE49-F238E27FC236}">
                      <a16:creationId xmlns:a16="http://schemas.microsoft.com/office/drawing/2014/main" id="{AF94070D-DC98-F716-2B45-4D6FD73422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48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4" name="Line 12">
                  <a:extLst>
                    <a:ext uri="{FF2B5EF4-FFF2-40B4-BE49-F238E27FC236}">
                      <a16:creationId xmlns:a16="http://schemas.microsoft.com/office/drawing/2014/main" id="{CE2303E5-45F2-6688-B04F-DD524D9FA6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99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5" name="Line 13">
                  <a:extLst>
                    <a:ext uri="{FF2B5EF4-FFF2-40B4-BE49-F238E27FC236}">
                      <a16:creationId xmlns:a16="http://schemas.microsoft.com/office/drawing/2014/main" id="{C2EB8CB5-16A8-F8FC-E0ED-32DE8C4091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150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6" name="Line 14">
                  <a:extLst>
                    <a:ext uri="{FF2B5EF4-FFF2-40B4-BE49-F238E27FC236}">
                      <a16:creationId xmlns:a16="http://schemas.microsoft.com/office/drawing/2014/main" id="{BFC666A6-93B8-9EE3-52E9-BF78ED8CF2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202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7" name="Line 15">
                  <a:extLst>
                    <a:ext uri="{FF2B5EF4-FFF2-40B4-BE49-F238E27FC236}">
                      <a16:creationId xmlns:a16="http://schemas.microsoft.com/office/drawing/2014/main" id="{14AADFE9-099F-5BC9-2076-8407E80A7A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253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8" name="Line 16">
                  <a:extLst>
                    <a:ext uri="{FF2B5EF4-FFF2-40B4-BE49-F238E27FC236}">
                      <a16:creationId xmlns:a16="http://schemas.microsoft.com/office/drawing/2014/main" id="{E80F92AB-4E3E-27CB-451F-E1B1F94155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05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499" name="Line 17">
                  <a:extLst>
                    <a:ext uri="{FF2B5EF4-FFF2-40B4-BE49-F238E27FC236}">
                      <a16:creationId xmlns:a16="http://schemas.microsoft.com/office/drawing/2014/main" id="{7676FEFB-D4BD-A769-9733-A716EC833D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56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0" name="Line 18">
                  <a:extLst>
                    <a:ext uri="{FF2B5EF4-FFF2-40B4-BE49-F238E27FC236}">
                      <a16:creationId xmlns:a16="http://schemas.microsoft.com/office/drawing/2014/main" id="{834AB527-637E-727B-1C61-B046EF1CCC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07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1" name="Line 19">
                  <a:extLst>
                    <a:ext uri="{FF2B5EF4-FFF2-40B4-BE49-F238E27FC236}">
                      <a16:creationId xmlns:a16="http://schemas.microsoft.com/office/drawing/2014/main" id="{F6A374E6-67C4-C3D2-CED7-9A6B079E4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9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2" name="Line 20">
                  <a:extLst>
                    <a:ext uri="{FF2B5EF4-FFF2-40B4-BE49-F238E27FC236}">
                      <a16:creationId xmlns:a16="http://schemas.microsoft.com/office/drawing/2014/main" id="{A480D1FB-2F58-1F6E-776B-01C3C70B32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10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3" name="Line 21">
                  <a:extLst>
                    <a:ext uri="{FF2B5EF4-FFF2-40B4-BE49-F238E27FC236}">
                      <a16:creationId xmlns:a16="http://schemas.microsoft.com/office/drawing/2014/main" id="{459BD69D-ED6B-5ECD-5AFB-8B51008E28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61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4" name="Line 22">
                  <a:extLst>
                    <a:ext uri="{FF2B5EF4-FFF2-40B4-BE49-F238E27FC236}">
                      <a16:creationId xmlns:a16="http://schemas.microsoft.com/office/drawing/2014/main" id="{204499B8-9126-071D-F6C4-E317201980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613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5" name="Line 23">
                  <a:extLst>
                    <a:ext uri="{FF2B5EF4-FFF2-40B4-BE49-F238E27FC236}">
                      <a16:creationId xmlns:a16="http://schemas.microsoft.com/office/drawing/2014/main" id="{7BA3E5BE-4ECC-89D4-93B6-E9DFB454A4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664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6" name="Line 24">
                  <a:extLst>
                    <a:ext uri="{FF2B5EF4-FFF2-40B4-BE49-F238E27FC236}">
                      <a16:creationId xmlns:a16="http://schemas.microsoft.com/office/drawing/2014/main" id="{DC8DE876-6A4F-EF3D-9022-469E435811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715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7" name="Line 25">
                  <a:extLst>
                    <a:ext uri="{FF2B5EF4-FFF2-40B4-BE49-F238E27FC236}">
                      <a16:creationId xmlns:a16="http://schemas.microsoft.com/office/drawing/2014/main" id="{B30B4796-BB51-A7A7-5084-9FD17E266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767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8" name="Line 26">
                  <a:extLst>
                    <a:ext uri="{FF2B5EF4-FFF2-40B4-BE49-F238E27FC236}">
                      <a16:creationId xmlns:a16="http://schemas.microsoft.com/office/drawing/2014/main" id="{631A3F4D-62EF-54D6-F34A-5269758533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818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09" name="Line 27">
                  <a:extLst>
                    <a:ext uri="{FF2B5EF4-FFF2-40B4-BE49-F238E27FC236}">
                      <a16:creationId xmlns:a16="http://schemas.microsoft.com/office/drawing/2014/main" id="{6E7D24DD-B244-0C15-858A-728662A038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870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0" name="Line 28">
                  <a:extLst>
                    <a:ext uri="{FF2B5EF4-FFF2-40B4-BE49-F238E27FC236}">
                      <a16:creationId xmlns:a16="http://schemas.microsoft.com/office/drawing/2014/main" id="{EE92C5F2-7355-226A-5A80-A704AF96FE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21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1" name="Line 29">
                  <a:extLst>
                    <a:ext uri="{FF2B5EF4-FFF2-40B4-BE49-F238E27FC236}">
                      <a16:creationId xmlns:a16="http://schemas.microsoft.com/office/drawing/2014/main" id="{C576F8A8-EBAB-E80F-3477-05D31DDA9B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972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2" name="Line 30">
                  <a:extLst>
                    <a:ext uri="{FF2B5EF4-FFF2-40B4-BE49-F238E27FC236}">
                      <a16:creationId xmlns:a16="http://schemas.microsoft.com/office/drawing/2014/main" id="{D4098371-5C78-1940-F5A7-C3B482EB1D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24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3" name="Line 31">
                  <a:extLst>
                    <a:ext uri="{FF2B5EF4-FFF2-40B4-BE49-F238E27FC236}">
                      <a16:creationId xmlns:a16="http://schemas.microsoft.com/office/drawing/2014/main" id="{14D30B26-5154-25FC-E207-9FFA2EC19A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75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4" name="Line 32">
                  <a:extLst>
                    <a:ext uri="{FF2B5EF4-FFF2-40B4-BE49-F238E27FC236}">
                      <a16:creationId xmlns:a16="http://schemas.microsoft.com/office/drawing/2014/main" id="{C8612615-B06C-5A95-95FB-4EC86E3F3C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126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5" name="Line 33">
                  <a:extLst>
                    <a:ext uri="{FF2B5EF4-FFF2-40B4-BE49-F238E27FC236}">
                      <a16:creationId xmlns:a16="http://schemas.microsoft.com/office/drawing/2014/main" id="{DD5DB5C3-1085-D024-5E27-D828AD4251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178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6" name="Line 34">
                  <a:extLst>
                    <a:ext uri="{FF2B5EF4-FFF2-40B4-BE49-F238E27FC236}">
                      <a16:creationId xmlns:a16="http://schemas.microsoft.com/office/drawing/2014/main" id="{BBC950DC-9392-D39C-526F-8B968408F5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29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7" name="Line 35">
                  <a:extLst>
                    <a:ext uri="{FF2B5EF4-FFF2-40B4-BE49-F238E27FC236}">
                      <a16:creationId xmlns:a16="http://schemas.microsoft.com/office/drawing/2014/main" id="{B13FFA2F-59B9-D0FC-5E74-31CB9B9CD4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80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8" name="Line 36">
                  <a:extLst>
                    <a:ext uri="{FF2B5EF4-FFF2-40B4-BE49-F238E27FC236}">
                      <a16:creationId xmlns:a16="http://schemas.microsoft.com/office/drawing/2014/main" id="{9316C694-12E6-43BD-212C-A134AAD2D1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332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19" name="Line 37">
                  <a:extLst>
                    <a:ext uri="{FF2B5EF4-FFF2-40B4-BE49-F238E27FC236}">
                      <a16:creationId xmlns:a16="http://schemas.microsoft.com/office/drawing/2014/main" id="{CD5EED9B-FD8B-09B4-13FC-95073FA708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383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0" name="Line 38">
                  <a:extLst>
                    <a:ext uri="{FF2B5EF4-FFF2-40B4-BE49-F238E27FC236}">
                      <a16:creationId xmlns:a16="http://schemas.microsoft.com/office/drawing/2014/main" id="{E3D3A74C-98C8-D3BA-5263-675992A7FC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435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1" name="Line 39">
                  <a:extLst>
                    <a:ext uri="{FF2B5EF4-FFF2-40B4-BE49-F238E27FC236}">
                      <a16:creationId xmlns:a16="http://schemas.microsoft.com/office/drawing/2014/main" id="{06A62F66-C519-9FF9-328D-787E310BCC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486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2" name="Line 40">
                  <a:extLst>
                    <a:ext uri="{FF2B5EF4-FFF2-40B4-BE49-F238E27FC236}">
                      <a16:creationId xmlns:a16="http://schemas.microsoft.com/office/drawing/2014/main" id="{271A7160-E513-D555-500D-025C4D5E9A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537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3" name="Line 41">
                  <a:extLst>
                    <a:ext uri="{FF2B5EF4-FFF2-40B4-BE49-F238E27FC236}">
                      <a16:creationId xmlns:a16="http://schemas.microsoft.com/office/drawing/2014/main" id="{1183B225-5316-7A44-258C-751E7B031F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589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4" name="Line 42">
                  <a:extLst>
                    <a:ext uri="{FF2B5EF4-FFF2-40B4-BE49-F238E27FC236}">
                      <a16:creationId xmlns:a16="http://schemas.microsoft.com/office/drawing/2014/main" id="{3ACE2D2C-2ED5-6EEC-8421-4C6A60C638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640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5" name="Line 43">
                  <a:extLst>
                    <a:ext uri="{FF2B5EF4-FFF2-40B4-BE49-F238E27FC236}">
                      <a16:creationId xmlns:a16="http://schemas.microsoft.com/office/drawing/2014/main" id="{07025C2D-D39E-F201-999D-D4C05548E5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691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6" name="Line 44">
                  <a:extLst>
                    <a:ext uri="{FF2B5EF4-FFF2-40B4-BE49-F238E27FC236}">
                      <a16:creationId xmlns:a16="http://schemas.microsoft.com/office/drawing/2014/main" id="{9479CC83-242F-5B7A-331A-C1A2EB3BAB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743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7" name="Line 45">
                  <a:extLst>
                    <a:ext uri="{FF2B5EF4-FFF2-40B4-BE49-F238E27FC236}">
                      <a16:creationId xmlns:a16="http://schemas.microsoft.com/office/drawing/2014/main" id="{88E147E7-E79B-3D59-E23F-3F919D60D8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794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8" name="Line 46">
                  <a:extLst>
                    <a:ext uri="{FF2B5EF4-FFF2-40B4-BE49-F238E27FC236}">
                      <a16:creationId xmlns:a16="http://schemas.microsoft.com/office/drawing/2014/main" id="{5747901C-0A32-8948-2CA0-86C05F1DC8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845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29" name="Line 47">
                  <a:extLst>
                    <a:ext uri="{FF2B5EF4-FFF2-40B4-BE49-F238E27FC236}">
                      <a16:creationId xmlns:a16="http://schemas.microsoft.com/office/drawing/2014/main" id="{DA33B963-FA85-D63A-BEC4-49C5B80A45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897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0" name="Line 48">
                  <a:extLst>
                    <a:ext uri="{FF2B5EF4-FFF2-40B4-BE49-F238E27FC236}">
                      <a16:creationId xmlns:a16="http://schemas.microsoft.com/office/drawing/2014/main" id="{C1298821-2669-7C7E-A69C-E2960864D5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48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1" name="Line 49">
                  <a:extLst>
                    <a:ext uri="{FF2B5EF4-FFF2-40B4-BE49-F238E27FC236}">
                      <a16:creationId xmlns:a16="http://schemas.microsoft.com/office/drawing/2014/main" id="{FC1A1AF6-4825-8EDE-1CE2-230F91C3FE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99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2" name="Line 50">
                  <a:extLst>
                    <a:ext uri="{FF2B5EF4-FFF2-40B4-BE49-F238E27FC236}">
                      <a16:creationId xmlns:a16="http://schemas.microsoft.com/office/drawing/2014/main" id="{6A181697-4DB6-C4AF-C065-92260401B6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051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3" name="Line 51">
                  <a:extLst>
                    <a:ext uri="{FF2B5EF4-FFF2-40B4-BE49-F238E27FC236}">
                      <a16:creationId xmlns:a16="http://schemas.microsoft.com/office/drawing/2014/main" id="{58D4CCD4-6181-AD1D-4CBB-697EAD937D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102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4" name="Line 52">
                  <a:extLst>
                    <a:ext uri="{FF2B5EF4-FFF2-40B4-BE49-F238E27FC236}">
                      <a16:creationId xmlns:a16="http://schemas.microsoft.com/office/drawing/2014/main" id="{E65BB77B-3A9B-8992-919E-E277963A60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154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5" name="Line 53">
                  <a:extLst>
                    <a:ext uri="{FF2B5EF4-FFF2-40B4-BE49-F238E27FC236}">
                      <a16:creationId xmlns:a16="http://schemas.microsoft.com/office/drawing/2014/main" id="{0C31174D-374E-FF21-D88C-C5A3262D18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05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6" name="Line 54">
                  <a:extLst>
                    <a:ext uri="{FF2B5EF4-FFF2-40B4-BE49-F238E27FC236}">
                      <a16:creationId xmlns:a16="http://schemas.microsoft.com/office/drawing/2014/main" id="{D0011127-FC18-1A4D-829F-6E7347D7B0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256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7" name="Line 55">
                  <a:extLst>
                    <a:ext uri="{FF2B5EF4-FFF2-40B4-BE49-F238E27FC236}">
                      <a16:creationId xmlns:a16="http://schemas.microsoft.com/office/drawing/2014/main" id="{16B2FF86-A75A-5E6E-8F75-CFA346FD68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308" y="2785"/>
                  <a:ext cx="0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38" name="Rectangle 57">
                  <a:extLst>
                    <a:ext uri="{FF2B5EF4-FFF2-40B4-BE49-F238E27FC236}">
                      <a16:creationId xmlns:a16="http://schemas.microsoft.com/office/drawing/2014/main" id="{C2305DD2-A4C6-CBB1-694F-78DA3F9AA4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3" y="2827"/>
                  <a:ext cx="127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30.5</a:t>
                  </a:r>
                  <a:endPara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39" name="Rectangle 60">
                  <a:extLst>
                    <a:ext uri="{FF2B5EF4-FFF2-40B4-BE49-F238E27FC236}">
                      <a16:creationId xmlns:a16="http://schemas.microsoft.com/office/drawing/2014/main" id="{C4D2CBEB-7B78-AF29-3119-0EF4754C15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7" y="2826"/>
                  <a:ext cx="164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31.00</a:t>
                  </a:r>
                  <a:endPara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40" name="Rectangle 62">
                  <a:extLst>
                    <a:ext uri="{FF2B5EF4-FFF2-40B4-BE49-F238E27FC236}">
                      <a16:creationId xmlns:a16="http://schemas.microsoft.com/office/drawing/2014/main" id="{ED7F3099-498F-5759-ED2E-8393A7E28F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77" y="2828"/>
                  <a:ext cx="127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31.5</a:t>
                  </a:r>
                  <a:endPara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41" name="Line 65">
                  <a:extLst>
                    <a:ext uri="{FF2B5EF4-FFF2-40B4-BE49-F238E27FC236}">
                      <a16:creationId xmlns:a16="http://schemas.microsoft.com/office/drawing/2014/main" id="{75E05572-84E4-DBD5-BCD4-4967E944D7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996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2" name="Line 66">
                  <a:extLst>
                    <a:ext uri="{FF2B5EF4-FFF2-40B4-BE49-F238E27FC236}">
                      <a16:creationId xmlns:a16="http://schemas.microsoft.com/office/drawing/2014/main" id="{7D8A7AE0-1CF7-71F4-1D7F-CCEBAACC66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253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3" name="Line 67">
                  <a:extLst>
                    <a:ext uri="{FF2B5EF4-FFF2-40B4-BE49-F238E27FC236}">
                      <a16:creationId xmlns:a16="http://schemas.microsoft.com/office/drawing/2014/main" id="{00ACA219-B1E8-B8AF-802F-8322C11E9F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10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4" name="Line 68">
                  <a:extLst>
                    <a:ext uri="{FF2B5EF4-FFF2-40B4-BE49-F238E27FC236}">
                      <a16:creationId xmlns:a16="http://schemas.microsoft.com/office/drawing/2014/main" id="{EC4D19C6-EC8E-9ED8-4DCE-3F2C5A8F26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767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5" name="Line 69">
                  <a:extLst>
                    <a:ext uri="{FF2B5EF4-FFF2-40B4-BE49-F238E27FC236}">
                      <a16:creationId xmlns:a16="http://schemas.microsoft.com/office/drawing/2014/main" id="{AB09E0D2-2E5F-1444-385F-D059E02473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024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6" name="Line 70">
                  <a:extLst>
                    <a:ext uri="{FF2B5EF4-FFF2-40B4-BE49-F238E27FC236}">
                      <a16:creationId xmlns:a16="http://schemas.microsoft.com/office/drawing/2014/main" id="{3EA8BCE9-B491-1BDE-5E8D-7F0E60BE8B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80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7" name="Line 71">
                  <a:extLst>
                    <a:ext uri="{FF2B5EF4-FFF2-40B4-BE49-F238E27FC236}">
                      <a16:creationId xmlns:a16="http://schemas.microsoft.com/office/drawing/2014/main" id="{A87DCBA9-E00A-4E85-5F2E-E22533F6E7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537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8" name="Line 72">
                  <a:extLst>
                    <a:ext uri="{FF2B5EF4-FFF2-40B4-BE49-F238E27FC236}">
                      <a16:creationId xmlns:a16="http://schemas.microsoft.com/office/drawing/2014/main" id="{9D1283F2-4BE1-48AE-178B-CFEB445C8E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794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49" name="Line 73">
                  <a:extLst>
                    <a:ext uri="{FF2B5EF4-FFF2-40B4-BE49-F238E27FC236}">
                      <a16:creationId xmlns:a16="http://schemas.microsoft.com/office/drawing/2014/main" id="{C485FA60-7E67-8827-C492-20668028B1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051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0" name="Line 74">
                  <a:extLst>
                    <a:ext uri="{FF2B5EF4-FFF2-40B4-BE49-F238E27FC236}">
                      <a16:creationId xmlns:a16="http://schemas.microsoft.com/office/drawing/2014/main" id="{496549F8-4E48-807F-C115-E2010DD262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308" y="2785"/>
                  <a:ext cx="0" cy="15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1" name="Line 75">
                  <a:extLst>
                    <a:ext uri="{FF2B5EF4-FFF2-40B4-BE49-F238E27FC236}">
                      <a16:creationId xmlns:a16="http://schemas.microsoft.com/office/drawing/2014/main" id="{B8C2EA1E-D364-32D3-976C-C632703B33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745" y="1564"/>
                  <a:ext cx="0" cy="122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2" name="Line 76">
                  <a:extLst>
                    <a:ext uri="{FF2B5EF4-FFF2-40B4-BE49-F238E27FC236}">
                      <a16:creationId xmlns:a16="http://schemas.microsoft.com/office/drawing/2014/main" id="{C4B0DC2E-5EA9-9897-495B-D355BA9159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77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3" name="Line 77">
                  <a:extLst>
                    <a:ext uri="{FF2B5EF4-FFF2-40B4-BE49-F238E27FC236}">
                      <a16:creationId xmlns:a16="http://schemas.microsoft.com/office/drawing/2014/main" id="{29F5F3E7-E4AC-AB0B-8C51-AFD934CE92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76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4" name="Line 78">
                  <a:extLst>
                    <a:ext uri="{FF2B5EF4-FFF2-40B4-BE49-F238E27FC236}">
                      <a16:creationId xmlns:a16="http://schemas.microsoft.com/office/drawing/2014/main" id="{78AB0D5C-5198-4337-9830-C1E55BCA26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75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5" name="Line 79">
                  <a:extLst>
                    <a:ext uri="{FF2B5EF4-FFF2-40B4-BE49-F238E27FC236}">
                      <a16:creationId xmlns:a16="http://schemas.microsoft.com/office/drawing/2014/main" id="{328EA5B8-EA60-2833-0218-F95B144EBA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74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6" name="Line 80">
                  <a:extLst>
                    <a:ext uri="{FF2B5EF4-FFF2-40B4-BE49-F238E27FC236}">
                      <a16:creationId xmlns:a16="http://schemas.microsoft.com/office/drawing/2014/main" id="{821574BD-229C-2947-33F2-09B35E9CE3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73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7" name="Line 81">
                  <a:extLst>
                    <a:ext uri="{FF2B5EF4-FFF2-40B4-BE49-F238E27FC236}">
                      <a16:creationId xmlns:a16="http://schemas.microsoft.com/office/drawing/2014/main" id="{1CEA73D2-08B4-F4E1-4D6B-72A68D8803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72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8" name="Line 82">
                  <a:extLst>
                    <a:ext uri="{FF2B5EF4-FFF2-40B4-BE49-F238E27FC236}">
                      <a16:creationId xmlns:a16="http://schemas.microsoft.com/office/drawing/2014/main" id="{9730854F-9BDC-8417-8651-8A2A92093B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71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59" name="Line 83">
                  <a:extLst>
                    <a:ext uri="{FF2B5EF4-FFF2-40B4-BE49-F238E27FC236}">
                      <a16:creationId xmlns:a16="http://schemas.microsoft.com/office/drawing/2014/main" id="{7D31CB68-B4A8-872B-3BB6-2A4F36DCEF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9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0" name="Line 84">
                  <a:extLst>
                    <a:ext uri="{FF2B5EF4-FFF2-40B4-BE49-F238E27FC236}">
                      <a16:creationId xmlns:a16="http://schemas.microsoft.com/office/drawing/2014/main" id="{B143C4A6-1AF1-D4CD-20A3-629528A148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8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1" name="Line 85">
                  <a:extLst>
                    <a:ext uri="{FF2B5EF4-FFF2-40B4-BE49-F238E27FC236}">
                      <a16:creationId xmlns:a16="http://schemas.microsoft.com/office/drawing/2014/main" id="{F89610B3-12D6-8B5D-AF0C-7BB1EFF7B1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7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2" name="Line 86">
                  <a:extLst>
                    <a:ext uri="{FF2B5EF4-FFF2-40B4-BE49-F238E27FC236}">
                      <a16:creationId xmlns:a16="http://schemas.microsoft.com/office/drawing/2014/main" id="{C8CDDB52-2AD6-5781-C1A1-3DADDA0EDD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6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3" name="Line 87">
                  <a:extLst>
                    <a:ext uri="{FF2B5EF4-FFF2-40B4-BE49-F238E27FC236}">
                      <a16:creationId xmlns:a16="http://schemas.microsoft.com/office/drawing/2014/main" id="{2D8573BF-6A86-EF88-CD7F-3932D3BD23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5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4" name="Line 88">
                  <a:extLst>
                    <a:ext uri="{FF2B5EF4-FFF2-40B4-BE49-F238E27FC236}">
                      <a16:creationId xmlns:a16="http://schemas.microsoft.com/office/drawing/2014/main" id="{AA1387EF-A968-F8C8-8B86-705DF6BCF4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4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5" name="Line 89">
                  <a:extLst>
                    <a:ext uri="{FF2B5EF4-FFF2-40B4-BE49-F238E27FC236}">
                      <a16:creationId xmlns:a16="http://schemas.microsoft.com/office/drawing/2014/main" id="{59793ACA-4FB4-CDCB-D1CC-6DBE1B67E5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3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6" name="Line 90">
                  <a:extLst>
                    <a:ext uri="{FF2B5EF4-FFF2-40B4-BE49-F238E27FC236}">
                      <a16:creationId xmlns:a16="http://schemas.microsoft.com/office/drawing/2014/main" id="{74793FE1-45FD-A552-AD53-50CB0438D9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2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7" name="Line 91">
                  <a:extLst>
                    <a:ext uri="{FF2B5EF4-FFF2-40B4-BE49-F238E27FC236}">
                      <a16:creationId xmlns:a16="http://schemas.microsoft.com/office/drawing/2014/main" id="{FD8AC758-72AE-3293-CD33-55BE24366E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1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8" name="Line 92">
                  <a:extLst>
                    <a:ext uri="{FF2B5EF4-FFF2-40B4-BE49-F238E27FC236}">
                      <a16:creationId xmlns:a16="http://schemas.microsoft.com/office/drawing/2014/main" id="{DBD6E25B-B543-72E6-0532-C6E47A1640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60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69" name="Line 93">
                  <a:extLst>
                    <a:ext uri="{FF2B5EF4-FFF2-40B4-BE49-F238E27FC236}">
                      <a16:creationId xmlns:a16="http://schemas.microsoft.com/office/drawing/2014/main" id="{8328D9CA-A132-9289-634F-F18D5C64F9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9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0" name="Line 94">
                  <a:extLst>
                    <a:ext uri="{FF2B5EF4-FFF2-40B4-BE49-F238E27FC236}">
                      <a16:creationId xmlns:a16="http://schemas.microsoft.com/office/drawing/2014/main" id="{7A2FA482-5A03-ADC8-4758-ADC92B52A8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8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1" name="Line 95">
                  <a:extLst>
                    <a:ext uri="{FF2B5EF4-FFF2-40B4-BE49-F238E27FC236}">
                      <a16:creationId xmlns:a16="http://schemas.microsoft.com/office/drawing/2014/main" id="{43A162DC-6B0E-6CCB-B5EE-F07DDF4196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7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2" name="Line 96">
                  <a:extLst>
                    <a:ext uri="{FF2B5EF4-FFF2-40B4-BE49-F238E27FC236}">
                      <a16:creationId xmlns:a16="http://schemas.microsoft.com/office/drawing/2014/main" id="{6E7B8A34-687C-FEC8-0955-DDAC71BC38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5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3" name="Line 97">
                  <a:extLst>
                    <a:ext uri="{FF2B5EF4-FFF2-40B4-BE49-F238E27FC236}">
                      <a16:creationId xmlns:a16="http://schemas.microsoft.com/office/drawing/2014/main" id="{CE2D3B4B-1C59-DE29-6510-A8FF4695BA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4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4" name="Line 98">
                  <a:extLst>
                    <a:ext uri="{FF2B5EF4-FFF2-40B4-BE49-F238E27FC236}">
                      <a16:creationId xmlns:a16="http://schemas.microsoft.com/office/drawing/2014/main" id="{E57DBE92-AD14-DB52-5560-3CDA1CBAFE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3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5" name="Line 99">
                  <a:extLst>
                    <a:ext uri="{FF2B5EF4-FFF2-40B4-BE49-F238E27FC236}">
                      <a16:creationId xmlns:a16="http://schemas.microsoft.com/office/drawing/2014/main" id="{F8CB1854-1843-2108-A199-E184718417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2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6" name="Line 100">
                  <a:extLst>
                    <a:ext uri="{FF2B5EF4-FFF2-40B4-BE49-F238E27FC236}">
                      <a16:creationId xmlns:a16="http://schemas.microsoft.com/office/drawing/2014/main" id="{881DC8C4-AE18-AFBF-5C72-5692F68623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1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7" name="Line 101">
                  <a:extLst>
                    <a:ext uri="{FF2B5EF4-FFF2-40B4-BE49-F238E27FC236}">
                      <a16:creationId xmlns:a16="http://schemas.microsoft.com/office/drawing/2014/main" id="{ACADE8A3-E74F-8247-9724-1F094E88EA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50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8" name="Line 102">
                  <a:extLst>
                    <a:ext uri="{FF2B5EF4-FFF2-40B4-BE49-F238E27FC236}">
                      <a16:creationId xmlns:a16="http://schemas.microsoft.com/office/drawing/2014/main" id="{418C89F9-9806-C506-2D44-2E71D545B5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9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79" name="Line 103">
                  <a:extLst>
                    <a:ext uri="{FF2B5EF4-FFF2-40B4-BE49-F238E27FC236}">
                      <a16:creationId xmlns:a16="http://schemas.microsoft.com/office/drawing/2014/main" id="{09250B03-51BD-8C6C-E6C7-F0CF7BB2E8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8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0" name="Line 104">
                  <a:extLst>
                    <a:ext uri="{FF2B5EF4-FFF2-40B4-BE49-F238E27FC236}">
                      <a16:creationId xmlns:a16="http://schemas.microsoft.com/office/drawing/2014/main" id="{B8210B4D-81B6-0FD5-661F-A13020115C2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7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1" name="Line 105">
                  <a:extLst>
                    <a:ext uri="{FF2B5EF4-FFF2-40B4-BE49-F238E27FC236}">
                      <a16:creationId xmlns:a16="http://schemas.microsoft.com/office/drawing/2014/main" id="{9B82E6F3-4888-FB00-CEA3-3D9F352DB3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6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2" name="Line 106">
                  <a:extLst>
                    <a:ext uri="{FF2B5EF4-FFF2-40B4-BE49-F238E27FC236}">
                      <a16:creationId xmlns:a16="http://schemas.microsoft.com/office/drawing/2014/main" id="{4ADDF430-98A5-ECE7-6EBF-C4C54C3380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5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3" name="Line 107">
                  <a:extLst>
                    <a:ext uri="{FF2B5EF4-FFF2-40B4-BE49-F238E27FC236}">
                      <a16:creationId xmlns:a16="http://schemas.microsoft.com/office/drawing/2014/main" id="{35E9C39D-0E95-59DD-6A23-8B83BC6AA7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4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4" name="Line 108">
                  <a:extLst>
                    <a:ext uri="{FF2B5EF4-FFF2-40B4-BE49-F238E27FC236}">
                      <a16:creationId xmlns:a16="http://schemas.microsoft.com/office/drawing/2014/main" id="{525EAAA0-B630-89B8-225F-CAFBA5F40D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3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5" name="Line 109">
                  <a:extLst>
                    <a:ext uri="{FF2B5EF4-FFF2-40B4-BE49-F238E27FC236}">
                      <a16:creationId xmlns:a16="http://schemas.microsoft.com/office/drawing/2014/main" id="{34E4544B-BE14-7B9F-ACD4-009AA5C3B2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2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6" name="Line 110">
                  <a:extLst>
                    <a:ext uri="{FF2B5EF4-FFF2-40B4-BE49-F238E27FC236}">
                      <a16:creationId xmlns:a16="http://schemas.microsoft.com/office/drawing/2014/main" id="{FA94EB46-0CC3-26B9-C5D7-B65117EBAD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40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7" name="Line 111">
                  <a:extLst>
                    <a:ext uri="{FF2B5EF4-FFF2-40B4-BE49-F238E27FC236}">
                      <a16:creationId xmlns:a16="http://schemas.microsoft.com/office/drawing/2014/main" id="{4D01314A-E0B2-FD51-8AE0-F89689DB54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9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8" name="Line 112">
                  <a:extLst>
                    <a:ext uri="{FF2B5EF4-FFF2-40B4-BE49-F238E27FC236}">
                      <a16:creationId xmlns:a16="http://schemas.microsoft.com/office/drawing/2014/main" id="{59574AA5-B7AB-9E74-6478-A0B8C2B988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8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89" name="Line 113">
                  <a:extLst>
                    <a:ext uri="{FF2B5EF4-FFF2-40B4-BE49-F238E27FC236}">
                      <a16:creationId xmlns:a16="http://schemas.microsoft.com/office/drawing/2014/main" id="{89C25321-3347-1A06-FF71-65AF8C337E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7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0" name="Line 114">
                  <a:extLst>
                    <a:ext uri="{FF2B5EF4-FFF2-40B4-BE49-F238E27FC236}">
                      <a16:creationId xmlns:a16="http://schemas.microsoft.com/office/drawing/2014/main" id="{7EDFBC54-5D45-7930-6455-16C6509E15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6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1" name="Line 115">
                  <a:extLst>
                    <a:ext uri="{FF2B5EF4-FFF2-40B4-BE49-F238E27FC236}">
                      <a16:creationId xmlns:a16="http://schemas.microsoft.com/office/drawing/2014/main" id="{0D4A5C95-71D5-669D-B56D-651716A2F8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5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2" name="Line 116">
                  <a:extLst>
                    <a:ext uri="{FF2B5EF4-FFF2-40B4-BE49-F238E27FC236}">
                      <a16:creationId xmlns:a16="http://schemas.microsoft.com/office/drawing/2014/main" id="{6201C554-07F0-B173-029A-BDF55E684D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4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3" name="Line 117">
                  <a:extLst>
                    <a:ext uri="{FF2B5EF4-FFF2-40B4-BE49-F238E27FC236}">
                      <a16:creationId xmlns:a16="http://schemas.microsoft.com/office/drawing/2014/main" id="{74B827F4-5428-800F-2544-2FD07B6EA0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3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4" name="Line 118">
                  <a:extLst>
                    <a:ext uri="{FF2B5EF4-FFF2-40B4-BE49-F238E27FC236}">
                      <a16:creationId xmlns:a16="http://schemas.microsoft.com/office/drawing/2014/main" id="{7D708C0D-3EC6-952C-B5C0-59B2FA779D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2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5" name="Line 119">
                  <a:extLst>
                    <a:ext uri="{FF2B5EF4-FFF2-40B4-BE49-F238E27FC236}">
                      <a16:creationId xmlns:a16="http://schemas.microsoft.com/office/drawing/2014/main" id="{970E2B60-2A63-6BBF-6FD2-E9F237E4FB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1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6" name="Line 120">
                  <a:extLst>
                    <a:ext uri="{FF2B5EF4-FFF2-40B4-BE49-F238E27FC236}">
                      <a16:creationId xmlns:a16="http://schemas.microsoft.com/office/drawing/2014/main" id="{9AB9E6DD-CFD0-5696-8A97-09597618EF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30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7" name="Line 121">
                  <a:extLst>
                    <a:ext uri="{FF2B5EF4-FFF2-40B4-BE49-F238E27FC236}">
                      <a16:creationId xmlns:a16="http://schemas.microsoft.com/office/drawing/2014/main" id="{35B2B55A-9B8C-32CD-1A9A-33EC225D03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9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8" name="Line 122">
                  <a:extLst>
                    <a:ext uri="{FF2B5EF4-FFF2-40B4-BE49-F238E27FC236}">
                      <a16:creationId xmlns:a16="http://schemas.microsoft.com/office/drawing/2014/main" id="{A27A270F-A1D0-E31E-3031-1554633CFB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8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599" name="Line 123">
                  <a:extLst>
                    <a:ext uri="{FF2B5EF4-FFF2-40B4-BE49-F238E27FC236}">
                      <a16:creationId xmlns:a16="http://schemas.microsoft.com/office/drawing/2014/main" id="{71CF15C2-F11C-EAE7-0FA5-90F401B7F1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6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0" name="Line 124">
                  <a:extLst>
                    <a:ext uri="{FF2B5EF4-FFF2-40B4-BE49-F238E27FC236}">
                      <a16:creationId xmlns:a16="http://schemas.microsoft.com/office/drawing/2014/main" id="{89F1D413-F95C-0286-1B97-4D7B78091C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5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1" name="Line 125">
                  <a:extLst>
                    <a:ext uri="{FF2B5EF4-FFF2-40B4-BE49-F238E27FC236}">
                      <a16:creationId xmlns:a16="http://schemas.microsoft.com/office/drawing/2014/main" id="{9320485E-00DA-DC1D-6D71-672A275A13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4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2" name="Line 126">
                  <a:extLst>
                    <a:ext uri="{FF2B5EF4-FFF2-40B4-BE49-F238E27FC236}">
                      <a16:creationId xmlns:a16="http://schemas.microsoft.com/office/drawing/2014/main" id="{EAEA4317-49DB-752C-E461-4619755B03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3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3" name="Line 127">
                  <a:extLst>
                    <a:ext uri="{FF2B5EF4-FFF2-40B4-BE49-F238E27FC236}">
                      <a16:creationId xmlns:a16="http://schemas.microsoft.com/office/drawing/2014/main" id="{022BF130-BADE-822A-E8D4-854FEE421B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2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4" name="Line 128">
                  <a:extLst>
                    <a:ext uri="{FF2B5EF4-FFF2-40B4-BE49-F238E27FC236}">
                      <a16:creationId xmlns:a16="http://schemas.microsoft.com/office/drawing/2014/main" id="{8AEA120A-BCEB-1FB2-FE94-7E674FAF85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1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5" name="Line 129">
                  <a:extLst>
                    <a:ext uri="{FF2B5EF4-FFF2-40B4-BE49-F238E27FC236}">
                      <a16:creationId xmlns:a16="http://schemas.microsoft.com/office/drawing/2014/main" id="{F6203A87-5981-EABD-026A-7429165AB2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20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6" name="Line 130">
                  <a:extLst>
                    <a:ext uri="{FF2B5EF4-FFF2-40B4-BE49-F238E27FC236}">
                      <a16:creationId xmlns:a16="http://schemas.microsoft.com/office/drawing/2014/main" id="{BC5277FA-9148-0ADF-0902-32CEBED518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9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7" name="Line 131">
                  <a:extLst>
                    <a:ext uri="{FF2B5EF4-FFF2-40B4-BE49-F238E27FC236}">
                      <a16:creationId xmlns:a16="http://schemas.microsoft.com/office/drawing/2014/main" id="{2C1304CC-4178-54FC-507C-254757B9D8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8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8" name="Line 132">
                  <a:extLst>
                    <a:ext uri="{FF2B5EF4-FFF2-40B4-BE49-F238E27FC236}">
                      <a16:creationId xmlns:a16="http://schemas.microsoft.com/office/drawing/2014/main" id="{02BF4965-3968-4429-88B9-4692A712F0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7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9" name="Line 133">
                  <a:extLst>
                    <a:ext uri="{FF2B5EF4-FFF2-40B4-BE49-F238E27FC236}">
                      <a16:creationId xmlns:a16="http://schemas.microsoft.com/office/drawing/2014/main" id="{AD06224D-BB30-FB01-5FE9-8D495A2B37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6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0" name="Line 134">
                  <a:extLst>
                    <a:ext uri="{FF2B5EF4-FFF2-40B4-BE49-F238E27FC236}">
                      <a16:creationId xmlns:a16="http://schemas.microsoft.com/office/drawing/2014/main" id="{C5DE15AD-F441-F8A7-24CA-667772A1BD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5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1" name="Line 135">
                  <a:extLst>
                    <a:ext uri="{FF2B5EF4-FFF2-40B4-BE49-F238E27FC236}">
                      <a16:creationId xmlns:a16="http://schemas.microsoft.com/office/drawing/2014/main" id="{57CE44D9-3787-3483-8AE4-F055FEF045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4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2" name="Line 136">
                  <a:extLst>
                    <a:ext uri="{FF2B5EF4-FFF2-40B4-BE49-F238E27FC236}">
                      <a16:creationId xmlns:a16="http://schemas.microsoft.com/office/drawing/2014/main" id="{2D47B350-D8CF-992D-8BED-D2C53D1664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2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3" name="Line 137">
                  <a:extLst>
                    <a:ext uri="{FF2B5EF4-FFF2-40B4-BE49-F238E27FC236}">
                      <a16:creationId xmlns:a16="http://schemas.microsoft.com/office/drawing/2014/main" id="{90166EF4-BC0D-28D3-F5B8-03FF7B539E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1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4" name="Line 138">
                  <a:extLst>
                    <a:ext uri="{FF2B5EF4-FFF2-40B4-BE49-F238E27FC236}">
                      <a16:creationId xmlns:a16="http://schemas.microsoft.com/office/drawing/2014/main" id="{8DD9D491-6905-FF33-01EA-BAF6F74976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10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5" name="Line 139">
                  <a:extLst>
                    <a:ext uri="{FF2B5EF4-FFF2-40B4-BE49-F238E27FC236}">
                      <a16:creationId xmlns:a16="http://schemas.microsoft.com/office/drawing/2014/main" id="{ADAF72D4-6120-A9F6-766B-A0DFBF5B44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9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6" name="Line 140">
                  <a:extLst>
                    <a:ext uri="{FF2B5EF4-FFF2-40B4-BE49-F238E27FC236}">
                      <a16:creationId xmlns:a16="http://schemas.microsoft.com/office/drawing/2014/main" id="{E0B5BE9E-3E8F-D01E-2DDA-C448DE627C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8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7" name="Line 141">
                  <a:extLst>
                    <a:ext uri="{FF2B5EF4-FFF2-40B4-BE49-F238E27FC236}">
                      <a16:creationId xmlns:a16="http://schemas.microsoft.com/office/drawing/2014/main" id="{0BD7B842-DD21-EA2D-2DFE-B5D50DAA00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7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8" name="Line 142">
                  <a:extLst>
                    <a:ext uri="{FF2B5EF4-FFF2-40B4-BE49-F238E27FC236}">
                      <a16:creationId xmlns:a16="http://schemas.microsoft.com/office/drawing/2014/main" id="{933371A7-E855-557E-F5ED-53FECD130A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6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9" name="Line 143">
                  <a:extLst>
                    <a:ext uri="{FF2B5EF4-FFF2-40B4-BE49-F238E27FC236}">
                      <a16:creationId xmlns:a16="http://schemas.microsoft.com/office/drawing/2014/main" id="{0F0AE3F6-147D-7527-A9D7-BD808D41B9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5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0" name="Line 144">
                  <a:extLst>
                    <a:ext uri="{FF2B5EF4-FFF2-40B4-BE49-F238E27FC236}">
                      <a16:creationId xmlns:a16="http://schemas.microsoft.com/office/drawing/2014/main" id="{E994DCD9-3CA4-668A-A6F8-111597F0F4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4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1" name="Line 145">
                  <a:extLst>
                    <a:ext uri="{FF2B5EF4-FFF2-40B4-BE49-F238E27FC236}">
                      <a16:creationId xmlns:a16="http://schemas.microsoft.com/office/drawing/2014/main" id="{0BA7BD95-FD2D-12AE-13B7-70C2E716E4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3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2" name="Line 146">
                  <a:extLst>
                    <a:ext uri="{FF2B5EF4-FFF2-40B4-BE49-F238E27FC236}">
                      <a16:creationId xmlns:a16="http://schemas.microsoft.com/office/drawing/2014/main" id="{8C6E6996-1348-8FD2-91CD-BC9F632C81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2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3" name="Line 147">
                  <a:extLst>
                    <a:ext uri="{FF2B5EF4-FFF2-40B4-BE49-F238E27FC236}">
                      <a16:creationId xmlns:a16="http://schemas.microsoft.com/office/drawing/2014/main" id="{CAA92879-C38E-C565-D989-5DEB89CD1B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1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4" name="Line 148">
                  <a:extLst>
                    <a:ext uri="{FF2B5EF4-FFF2-40B4-BE49-F238E27FC236}">
                      <a16:creationId xmlns:a16="http://schemas.microsoft.com/office/drawing/2014/main" id="{91F1F647-DC43-D3EF-B5DE-86E031BBE3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200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5" name="Line 149">
                  <a:extLst>
                    <a:ext uri="{FF2B5EF4-FFF2-40B4-BE49-F238E27FC236}">
                      <a16:creationId xmlns:a16="http://schemas.microsoft.com/office/drawing/2014/main" id="{94DD4CDF-418F-E76D-8D62-F814976DE1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8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6" name="Line 150">
                  <a:extLst>
                    <a:ext uri="{FF2B5EF4-FFF2-40B4-BE49-F238E27FC236}">
                      <a16:creationId xmlns:a16="http://schemas.microsoft.com/office/drawing/2014/main" id="{7CAFE870-D704-00FB-AEC6-3BEACE2812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7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7" name="Line 151">
                  <a:extLst>
                    <a:ext uri="{FF2B5EF4-FFF2-40B4-BE49-F238E27FC236}">
                      <a16:creationId xmlns:a16="http://schemas.microsoft.com/office/drawing/2014/main" id="{DD701B43-04B5-B720-1771-62BFC3DB20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6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8" name="Line 152">
                  <a:extLst>
                    <a:ext uri="{FF2B5EF4-FFF2-40B4-BE49-F238E27FC236}">
                      <a16:creationId xmlns:a16="http://schemas.microsoft.com/office/drawing/2014/main" id="{EC58AA3A-CB2A-5332-224F-FC98A3E8B2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5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29" name="Line 153">
                  <a:extLst>
                    <a:ext uri="{FF2B5EF4-FFF2-40B4-BE49-F238E27FC236}">
                      <a16:creationId xmlns:a16="http://schemas.microsoft.com/office/drawing/2014/main" id="{70707D2E-ACE1-E976-497E-2623597F97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4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0" name="Line 154">
                  <a:extLst>
                    <a:ext uri="{FF2B5EF4-FFF2-40B4-BE49-F238E27FC236}">
                      <a16:creationId xmlns:a16="http://schemas.microsoft.com/office/drawing/2014/main" id="{6A1A0445-2BB2-C38C-42DD-068BE2C262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3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1" name="Line 155">
                  <a:extLst>
                    <a:ext uri="{FF2B5EF4-FFF2-40B4-BE49-F238E27FC236}">
                      <a16:creationId xmlns:a16="http://schemas.microsoft.com/office/drawing/2014/main" id="{C5CACB3A-E221-402E-B551-3AC7B4AC86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2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2" name="Line 156">
                  <a:extLst>
                    <a:ext uri="{FF2B5EF4-FFF2-40B4-BE49-F238E27FC236}">
                      <a16:creationId xmlns:a16="http://schemas.microsoft.com/office/drawing/2014/main" id="{004690BB-A9FA-8B9A-CA86-3035621B30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1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3" name="Line 157">
                  <a:extLst>
                    <a:ext uri="{FF2B5EF4-FFF2-40B4-BE49-F238E27FC236}">
                      <a16:creationId xmlns:a16="http://schemas.microsoft.com/office/drawing/2014/main" id="{FADF8AE6-1BEF-B0D8-E1CD-65E4C9FAD6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90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4" name="Line 158">
                  <a:extLst>
                    <a:ext uri="{FF2B5EF4-FFF2-40B4-BE49-F238E27FC236}">
                      <a16:creationId xmlns:a16="http://schemas.microsoft.com/office/drawing/2014/main" id="{F3D2139E-1D0F-44E8-F3A3-A151F71113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9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5" name="Line 159">
                  <a:extLst>
                    <a:ext uri="{FF2B5EF4-FFF2-40B4-BE49-F238E27FC236}">
                      <a16:creationId xmlns:a16="http://schemas.microsoft.com/office/drawing/2014/main" id="{4B5C3AC3-4FD1-FE37-0275-FB5FCF9828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8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6" name="Line 160">
                  <a:extLst>
                    <a:ext uri="{FF2B5EF4-FFF2-40B4-BE49-F238E27FC236}">
                      <a16:creationId xmlns:a16="http://schemas.microsoft.com/office/drawing/2014/main" id="{23BAA17A-DF5E-092B-E66D-9AB34A9A73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7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7" name="Line 161">
                  <a:extLst>
                    <a:ext uri="{FF2B5EF4-FFF2-40B4-BE49-F238E27FC236}">
                      <a16:creationId xmlns:a16="http://schemas.microsoft.com/office/drawing/2014/main" id="{3D4979DA-FD68-8B87-E10A-6A796B92DF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6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8" name="Line 162">
                  <a:extLst>
                    <a:ext uri="{FF2B5EF4-FFF2-40B4-BE49-F238E27FC236}">
                      <a16:creationId xmlns:a16="http://schemas.microsoft.com/office/drawing/2014/main" id="{B789FEB1-7B92-8F69-C7CC-B688B98F9C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4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39" name="Line 163">
                  <a:extLst>
                    <a:ext uri="{FF2B5EF4-FFF2-40B4-BE49-F238E27FC236}">
                      <a16:creationId xmlns:a16="http://schemas.microsoft.com/office/drawing/2014/main" id="{A4E62DA1-4B71-66BB-DDB5-C846200EEB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3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0" name="Line 164">
                  <a:extLst>
                    <a:ext uri="{FF2B5EF4-FFF2-40B4-BE49-F238E27FC236}">
                      <a16:creationId xmlns:a16="http://schemas.microsoft.com/office/drawing/2014/main" id="{AD055EB8-0FA3-F21C-294C-0A1BD347D4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2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1" name="Line 165">
                  <a:extLst>
                    <a:ext uri="{FF2B5EF4-FFF2-40B4-BE49-F238E27FC236}">
                      <a16:creationId xmlns:a16="http://schemas.microsoft.com/office/drawing/2014/main" id="{7E693DA5-88E0-94E6-8377-FB17E908A0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1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2" name="Line 166">
                  <a:extLst>
                    <a:ext uri="{FF2B5EF4-FFF2-40B4-BE49-F238E27FC236}">
                      <a16:creationId xmlns:a16="http://schemas.microsoft.com/office/drawing/2014/main" id="{3D00CA81-E34A-CEAB-E1D8-587D27CFA3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80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3" name="Line 167">
                  <a:extLst>
                    <a:ext uri="{FF2B5EF4-FFF2-40B4-BE49-F238E27FC236}">
                      <a16:creationId xmlns:a16="http://schemas.microsoft.com/office/drawing/2014/main" id="{49659CAA-862C-F653-7E59-AC5186B060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9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4" name="Line 168">
                  <a:extLst>
                    <a:ext uri="{FF2B5EF4-FFF2-40B4-BE49-F238E27FC236}">
                      <a16:creationId xmlns:a16="http://schemas.microsoft.com/office/drawing/2014/main" id="{A10E9C2D-F560-DAA2-A2E1-2568CACCEF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8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5" name="Line 169">
                  <a:extLst>
                    <a:ext uri="{FF2B5EF4-FFF2-40B4-BE49-F238E27FC236}">
                      <a16:creationId xmlns:a16="http://schemas.microsoft.com/office/drawing/2014/main" id="{B1773554-7F50-8E31-588B-75F737CB6E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7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6" name="Line 170">
                  <a:extLst>
                    <a:ext uri="{FF2B5EF4-FFF2-40B4-BE49-F238E27FC236}">
                      <a16:creationId xmlns:a16="http://schemas.microsoft.com/office/drawing/2014/main" id="{67C0E713-DCEB-8F2D-26BF-CC47F74E3E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6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7" name="Line 171">
                  <a:extLst>
                    <a:ext uri="{FF2B5EF4-FFF2-40B4-BE49-F238E27FC236}">
                      <a16:creationId xmlns:a16="http://schemas.microsoft.com/office/drawing/2014/main" id="{5CA7CB42-1BD3-1419-EDCA-0863904748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5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8" name="Line 172">
                  <a:extLst>
                    <a:ext uri="{FF2B5EF4-FFF2-40B4-BE49-F238E27FC236}">
                      <a16:creationId xmlns:a16="http://schemas.microsoft.com/office/drawing/2014/main" id="{D0340480-83CC-595A-89ED-167548078C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4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49" name="Line 173">
                  <a:extLst>
                    <a:ext uri="{FF2B5EF4-FFF2-40B4-BE49-F238E27FC236}">
                      <a16:creationId xmlns:a16="http://schemas.microsoft.com/office/drawing/2014/main" id="{7272D817-40DB-DF5C-EDCF-1981D8995F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3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0" name="Line 174">
                  <a:extLst>
                    <a:ext uri="{FF2B5EF4-FFF2-40B4-BE49-F238E27FC236}">
                      <a16:creationId xmlns:a16="http://schemas.microsoft.com/office/drawing/2014/main" id="{09D65C37-314D-1C5D-AB62-94F0C4BBA4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2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1" name="Line 175">
                  <a:extLst>
                    <a:ext uri="{FF2B5EF4-FFF2-40B4-BE49-F238E27FC236}">
                      <a16:creationId xmlns:a16="http://schemas.microsoft.com/office/drawing/2014/main" id="{EBAC43AA-D55B-B138-307F-1F98D0915A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70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2" name="Line 176">
                  <a:extLst>
                    <a:ext uri="{FF2B5EF4-FFF2-40B4-BE49-F238E27FC236}">
                      <a16:creationId xmlns:a16="http://schemas.microsoft.com/office/drawing/2014/main" id="{A72B1BA6-028D-53C4-5B38-BC6B0AA714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9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3" name="Line 177">
                  <a:extLst>
                    <a:ext uri="{FF2B5EF4-FFF2-40B4-BE49-F238E27FC236}">
                      <a16:creationId xmlns:a16="http://schemas.microsoft.com/office/drawing/2014/main" id="{96BA8787-F105-8E65-A004-6803F5DEE2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88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4" name="Line 178">
                  <a:extLst>
                    <a:ext uri="{FF2B5EF4-FFF2-40B4-BE49-F238E27FC236}">
                      <a16:creationId xmlns:a16="http://schemas.microsoft.com/office/drawing/2014/main" id="{6EFFFCAF-BE0A-2EA5-C7DE-427868308C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77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5" name="Line 179">
                  <a:extLst>
                    <a:ext uri="{FF2B5EF4-FFF2-40B4-BE49-F238E27FC236}">
                      <a16:creationId xmlns:a16="http://schemas.microsoft.com/office/drawing/2014/main" id="{72D767E6-7005-6149-F846-19040305C2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66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6" name="Line 180">
                  <a:extLst>
                    <a:ext uri="{FF2B5EF4-FFF2-40B4-BE49-F238E27FC236}">
                      <a16:creationId xmlns:a16="http://schemas.microsoft.com/office/drawing/2014/main" id="{325BE1BD-FFBA-D115-C59E-0AB63D8B6F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5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7" name="Line 181">
                  <a:extLst>
                    <a:ext uri="{FF2B5EF4-FFF2-40B4-BE49-F238E27FC236}">
                      <a16:creationId xmlns:a16="http://schemas.microsoft.com/office/drawing/2014/main" id="{5F88842E-D423-FC43-7D27-91C84EE54E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45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8" name="Line 182">
                  <a:extLst>
                    <a:ext uri="{FF2B5EF4-FFF2-40B4-BE49-F238E27FC236}">
                      <a16:creationId xmlns:a16="http://schemas.microsoft.com/office/drawing/2014/main" id="{967AE657-F963-7C32-AFA1-8FB2A157C5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34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59" name="Line 183">
                  <a:extLst>
                    <a:ext uri="{FF2B5EF4-FFF2-40B4-BE49-F238E27FC236}">
                      <a16:creationId xmlns:a16="http://schemas.microsoft.com/office/drawing/2014/main" id="{192EB94B-5499-6634-E1AD-1F27663367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23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0" name="Line 184">
                  <a:extLst>
                    <a:ext uri="{FF2B5EF4-FFF2-40B4-BE49-F238E27FC236}">
                      <a16:creationId xmlns:a16="http://schemas.microsoft.com/office/drawing/2014/main" id="{C1EE45E5-DAA5-3175-B183-679B63141C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1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1" name="Line 185">
                  <a:extLst>
                    <a:ext uri="{FF2B5EF4-FFF2-40B4-BE49-F238E27FC236}">
                      <a16:creationId xmlns:a16="http://schemas.microsoft.com/office/drawing/2014/main" id="{88B75647-6F6E-E2E6-7A40-93CF544E70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602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2" name="Line 186">
                  <a:extLst>
                    <a:ext uri="{FF2B5EF4-FFF2-40B4-BE49-F238E27FC236}">
                      <a16:creationId xmlns:a16="http://schemas.microsoft.com/office/drawing/2014/main" id="{C1AE877B-C7E9-0EBE-F8F8-831B6DB777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591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3" name="Line 187">
                  <a:extLst>
                    <a:ext uri="{FF2B5EF4-FFF2-40B4-BE49-F238E27FC236}">
                      <a16:creationId xmlns:a16="http://schemas.microsoft.com/office/drawing/2014/main" id="{1F958D88-1762-DEF4-77C8-F10F80B92E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580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4" name="Line 188">
                  <a:extLst>
                    <a:ext uri="{FF2B5EF4-FFF2-40B4-BE49-F238E27FC236}">
                      <a16:creationId xmlns:a16="http://schemas.microsoft.com/office/drawing/2014/main" id="{51DC5796-715F-1E5B-03FC-FBE3225B70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41" y="1569"/>
                  <a:ext cx="4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5" name="Line 189">
                  <a:extLst>
                    <a:ext uri="{FF2B5EF4-FFF2-40B4-BE49-F238E27FC236}">
                      <a16:creationId xmlns:a16="http://schemas.microsoft.com/office/drawing/2014/main" id="{1413E780-14CA-69BD-9E8C-CD5AA38899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732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6" name="Line 191">
                  <a:extLst>
                    <a:ext uri="{FF2B5EF4-FFF2-40B4-BE49-F238E27FC236}">
                      <a16:creationId xmlns:a16="http://schemas.microsoft.com/office/drawing/2014/main" id="{7B26BF2B-E866-A540-F8EC-7407D67A26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678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7" name="Line 193">
                  <a:extLst>
                    <a:ext uri="{FF2B5EF4-FFF2-40B4-BE49-F238E27FC236}">
                      <a16:creationId xmlns:a16="http://schemas.microsoft.com/office/drawing/2014/main" id="{BA794480-3CE3-C665-0A41-27FA4F280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624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8" name="Line 195">
                  <a:extLst>
                    <a:ext uri="{FF2B5EF4-FFF2-40B4-BE49-F238E27FC236}">
                      <a16:creationId xmlns:a16="http://schemas.microsoft.com/office/drawing/2014/main" id="{5681F1CE-6AC2-D06D-F4CD-81A0B1D0B1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570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69" name="Line 197">
                  <a:extLst>
                    <a:ext uri="{FF2B5EF4-FFF2-40B4-BE49-F238E27FC236}">
                      <a16:creationId xmlns:a16="http://schemas.microsoft.com/office/drawing/2014/main" id="{74AA00FD-A949-B9A8-849A-B4D96695A4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516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70" name="Line 199">
                  <a:extLst>
                    <a:ext uri="{FF2B5EF4-FFF2-40B4-BE49-F238E27FC236}">
                      <a16:creationId xmlns:a16="http://schemas.microsoft.com/office/drawing/2014/main" id="{4DD719D1-4885-8196-962A-ED2B19C9FE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463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71" name="Rectangle 200">
                  <a:extLst>
                    <a:ext uri="{FF2B5EF4-FFF2-40B4-BE49-F238E27FC236}">
                      <a16:creationId xmlns:a16="http://schemas.microsoft.com/office/drawing/2014/main" id="{0DA57BD6-9372-B0DA-0CDF-5E7742B606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2424"/>
                  <a:ext cx="36" cy="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de-DE" altLang="de-DE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</a:t>
                  </a:r>
                  <a:endPara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2" name="Line 201">
                  <a:extLst>
                    <a:ext uri="{FF2B5EF4-FFF2-40B4-BE49-F238E27FC236}">
                      <a16:creationId xmlns:a16="http://schemas.microsoft.com/office/drawing/2014/main" id="{B19112AD-0C2F-2436-EA08-12789148D2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409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73" name="Line 203">
                  <a:extLst>
                    <a:ext uri="{FF2B5EF4-FFF2-40B4-BE49-F238E27FC236}">
                      <a16:creationId xmlns:a16="http://schemas.microsoft.com/office/drawing/2014/main" id="{663481E2-B4CE-F13A-40E4-A82EE09719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2355"/>
                  <a:ext cx="9" cy="0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468" name="Line 206">
                <a:extLst>
                  <a:ext uri="{FF2B5EF4-FFF2-40B4-BE49-F238E27FC236}">
                    <a16:creationId xmlns:a16="http://schemas.microsoft.com/office/drawing/2014/main" id="{E4700DA5-E387-53BF-AF0A-6D083894FE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3577424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9" name="Line 208">
                <a:extLst>
                  <a:ext uri="{FF2B5EF4-FFF2-40B4-BE49-F238E27FC236}">
                    <a16:creationId xmlns:a16="http://schemas.microsoft.com/office/drawing/2014/main" id="{BB9DFF35-0110-FEA6-9AA9-A2A0A0ED46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3491699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0" name="Line 210">
                <a:extLst>
                  <a:ext uri="{FF2B5EF4-FFF2-40B4-BE49-F238E27FC236}">
                    <a16:creationId xmlns:a16="http://schemas.microsoft.com/office/drawing/2014/main" id="{FEE66217-7307-BB5B-5BEC-4C06E55499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3407562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1" name="Line 212">
                <a:extLst>
                  <a:ext uri="{FF2B5EF4-FFF2-40B4-BE49-F238E27FC236}">
                    <a16:creationId xmlns:a16="http://schemas.microsoft.com/office/drawing/2014/main" id="{E1B36A43-1E61-4E07-0864-B75B473918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3321837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2" name="Rectangle 213">
                <a:extLst>
                  <a:ext uri="{FF2B5EF4-FFF2-40B4-BE49-F238E27FC236}">
                    <a16:creationId xmlns:a16="http://schemas.microsoft.com/office/drawing/2014/main" id="{C3FE34AC-C7C4-1B6C-5F57-49C5C3C9DC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4078" y="3260639"/>
                <a:ext cx="57709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3" name="Line 214">
                <a:extLst>
                  <a:ext uri="{FF2B5EF4-FFF2-40B4-BE49-F238E27FC236}">
                    <a16:creationId xmlns:a16="http://schemas.microsoft.com/office/drawing/2014/main" id="{D10C0116-E713-B42F-6F54-331ECDB5F7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3236112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4" name="Line 216">
                <a:extLst>
                  <a:ext uri="{FF2B5EF4-FFF2-40B4-BE49-F238E27FC236}">
                    <a16:creationId xmlns:a16="http://schemas.microsoft.com/office/drawing/2014/main" id="{7B5268A8-022A-33C1-9A10-56317D8301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3150387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5" name="Line 218">
                <a:extLst>
                  <a:ext uri="{FF2B5EF4-FFF2-40B4-BE49-F238E27FC236}">
                    <a16:creationId xmlns:a16="http://schemas.microsoft.com/office/drawing/2014/main" id="{5B3BEBA4-0DB0-700D-0AAB-F72752988D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3064662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6" name="Line 220">
                <a:extLst>
                  <a:ext uri="{FF2B5EF4-FFF2-40B4-BE49-F238E27FC236}">
                    <a16:creationId xmlns:a16="http://schemas.microsoft.com/office/drawing/2014/main" id="{04F81C8D-4839-F2C5-2D0E-07813008BE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2978937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7" name="Line 222">
                <a:extLst>
                  <a:ext uri="{FF2B5EF4-FFF2-40B4-BE49-F238E27FC236}">
                    <a16:creationId xmlns:a16="http://schemas.microsoft.com/office/drawing/2014/main" id="{32FE1201-BB17-7CDF-07FE-F358DC9295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2894799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8" name="Line 224">
                <a:extLst>
                  <a:ext uri="{FF2B5EF4-FFF2-40B4-BE49-F238E27FC236}">
                    <a16:creationId xmlns:a16="http://schemas.microsoft.com/office/drawing/2014/main" id="{AFAAD38F-57D6-3890-BE26-A601F9788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2809074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9" name="Rectangle 225">
                <a:extLst>
                  <a:ext uri="{FF2B5EF4-FFF2-40B4-BE49-F238E27FC236}">
                    <a16:creationId xmlns:a16="http://schemas.microsoft.com/office/drawing/2014/main" id="{DF41CC40-1027-9F99-EE6E-939FAE3B70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0789" y="2747877"/>
                <a:ext cx="57709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0" name="Line 226">
                <a:extLst>
                  <a:ext uri="{FF2B5EF4-FFF2-40B4-BE49-F238E27FC236}">
                    <a16:creationId xmlns:a16="http://schemas.microsoft.com/office/drawing/2014/main" id="{6FBA7D33-D215-55C2-045E-00931F50C3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2723349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1" name="Line 228">
                <a:extLst>
                  <a:ext uri="{FF2B5EF4-FFF2-40B4-BE49-F238E27FC236}">
                    <a16:creationId xmlns:a16="http://schemas.microsoft.com/office/drawing/2014/main" id="{CF4FDA9D-F3E5-EA7C-7D88-2E87A8C8EC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2637624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2" name="Line 230">
                <a:extLst>
                  <a:ext uri="{FF2B5EF4-FFF2-40B4-BE49-F238E27FC236}">
                    <a16:creationId xmlns:a16="http://schemas.microsoft.com/office/drawing/2014/main" id="{7BFA9BB7-0C83-BAFA-33DC-D24A2197EB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2551899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3" name="Line 232">
                <a:extLst>
                  <a:ext uri="{FF2B5EF4-FFF2-40B4-BE49-F238E27FC236}">
                    <a16:creationId xmlns:a16="http://schemas.microsoft.com/office/drawing/2014/main" id="{85126269-6B65-A6FE-1575-E488195F8E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7924" y="2467762"/>
                <a:ext cx="1428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4" name="Freeform 237">
                <a:extLst>
                  <a:ext uri="{FF2B5EF4-FFF2-40B4-BE49-F238E27FC236}">
                    <a16:creationId xmlns:a16="http://schemas.microsoft.com/office/drawing/2014/main" id="{23F489CB-3C02-FB46-4DE7-BEA023328E8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612212" y="4283862"/>
                <a:ext cx="4071938" cy="55563"/>
              </a:xfrm>
              <a:custGeom>
                <a:avLst/>
                <a:gdLst>
                  <a:gd name="T0" fmla="*/ 105 w 7493"/>
                  <a:gd name="T1" fmla="*/ 185 h 256"/>
                  <a:gd name="T2" fmla="*/ 238 w 7493"/>
                  <a:gd name="T3" fmla="*/ 256 h 256"/>
                  <a:gd name="T4" fmla="*/ 371 w 7493"/>
                  <a:gd name="T5" fmla="*/ 160 h 256"/>
                  <a:gd name="T6" fmla="*/ 504 w 7493"/>
                  <a:gd name="T7" fmla="*/ 105 h 256"/>
                  <a:gd name="T8" fmla="*/ 637 w 7493"/>
                  <a:gd name="T9" fmla="*/ 121 h 256"/>
                  <a:gd name="T10" fmla="*/ 769 w 7493"/>
                  <a:gd name="T11" fmla="*/ 150 h 256"/>
                  <a:gd name="T12" fmla="*/ 902 w 7493"/>
                  <a:gd name="T13" fmla="*/ 105 h 256"/>
                  <a:gd name="T14" fmla="*/ 1035 w 7493"/>
                  <a:gd name="T15" fmla="*/ 44 h 256"/>
                  <a:gd name="T16" fmla="*/ 1168 w 7493"/>
                  <a:gd name="T17" fmla="*/ 58 h 256"/>
                  <a:gd name="T18" fmla="*/ 1301 w 7493"/>
                  <a:gd name="T19" fmla="*/ 55 h 256"/>
                  <a:gd name="T20" fmla="*/ 1433 w 7493"/>
                  <a:gd name="T21" fmla="*/ 84 h 256"/>
                  <a:gd name="T22" fmla="*/ 1566 w 7493"/>
                  <a:gd name="T23" fmla="*/ 81 h 256"/>
                  <a:gd name="T24" fmla="*/ 1699 w 7493"/>
                  <a:gd name="T25" fmla="*/ 45 h 256"/>
                  <a:gd name="T26" fmla="*/ 1832 w 7493"/>
                  <a:gd name="T27" fmla="*/ 59 h 256"/>
                  <a:gd name="T28" fmla="*/ 1965 w 7493"/>
                  <a:gd name="T29" fmla="*/ 82 h 256"/>
                  <a:gd name="T30" fmla="*/ 2098 w 7493"/>
                  <a:gd name="T31" fmla="*/ 47 h 256"/>
                  <a:gd name="T32" fmla="*/ 2230 w 7493"/>
                  <a:gd name="T33" fmla="*/ 46 h 256"/>
                  <a:gd name="T34" fmla="*/ 2363 w 7493"/>
                  <a:gd name="T35" fmla="*/ 53 h 256"/>
                  <a:gd name="T36" fmla="*/ 2496 w 7493"/>
                  <a:gd name="T37" fmla="*/ 50 h 256"/>
                  <a:gd name="T38" fmla="*/ 2629 w 7493"/>
                  <a:gd name="T39" fmla="*/ 68 h 256"/>
                  <a:gd name="T40" fmla="*/ 2762 w 7493"/>
                  <a:gd name="T41" fmla="*/ 81 h 256"/>
                  <a:gd name="T42" fmla="*/ 2895 w 7493"/>
                  <a:gd name="T43" fmla="*/ 65 h 256"/>
                  <a:gd name="T44" fmla="*/ 3027 w 7493"/>
                  <a:gd name="T45" fmla="*/ 75 h 256"/>
                  <a:gd name="T46" fmla="*/ 3160 w 7493"/>
                  <a:gd name="T47" fmla="*/ 63 h 256"/>
                  <a:gd name="T48" fmla="*/ 3293 w 7493"/>
                  <a:gd name="T49" fmla="*/ 31 h 256"/>
                  <a:gd name="T50" fmla="*/ 3426 w 7493"/>
                  <a:gd name="T51" fmla="*/ 32 h 256"/>
                  <a:gd name="T52" fmla="*/ 3559 w 7493"/>
                  <a:gd name="T53" fmla="*/ 42 h 256"/>
                  <a:gd name="T54" fmla="*/ 3691 w 7493"/>
                  <a:gd name="T55" fmla="*/ 24 h 256"/>
                  <a:gd name="T56" fmla="*/ 3824 w 7493"/>
                  <a:gd name="T57" fmla="*/ 25 h 256"/>
                  <a:gd name="T58" fmla="*/ 3957 w 7493"/>
                  <a:gd name="T59" fmla="*/ 21 h 256"/>
                  <a:gd name="T60" fmla="*/ 4090 w 7493"/>
                  <a:gd name="T61" fmla="*/ 22 h 256"/>
                  <a:gd name="T62" fmla="*/ 4223 w 7493"/>
                  <a:gd name="T63" fmla="*/ 25 h 256"/>
                  <a:gd name="T64" fmla="*/ 4356 w 7493"/>
                  <a:gd name="T65" fmla="*/ 26 h 256"/>
                  <a:gd name="T66" fmla="*/ 4488 w 7493"/>
                  <a:gd name="T67" fmla="*/ 13 h 256"/>
                  <a:gd name="T68" fmla="*/ 4621 w 7493"/>
                  <a:gd name="T69" fmla="*/ 18 h 256"/>
                  <a:gd name="T70" fmla="*/ 4754 w 7493"/>
                  <a:gd name="T71" fmla="*/ 22 h 256"/>
                  <a:gd name="T72" fmla="*/ 4887 w 7493"/>
                  <a:gd name="T73" fmla="*/ 15 h 256"/>
                  <a:gd name="T74" fmla="*/ 5020 w 7493"/>
                  <a:gd name="T75" fmla="*/ 13 h 256"/>
                  <a:gd name="T76" fmla="*/ 5153 w 7493"/>
                  <a:gd name="T77" fmla="*/ 13 h 256"/>
                  <a:gd name="T78" fmla="*/ 5285 w 7493"/>
                  <a:gd name="T79" fmla="*/ 32 h 256"/>
                  <a:gd name="T80" fmla="*/ 5418 w 7493"/>
                  <a:gd name="T81" fmla="*/ 29 h 256"/>
                  <a:gd name="T82" fmla="*/ 5551 w 7493"/>
                  <a:gd name="T83" fmla="*/ 25 h 256"/>
                  <a:gd name="T84" fmla="*/ 5684 w 7493"/>
                  <a:gd name="T85" fmla="*/ 15 h 256"/>
                  <a:gd name="T86" fmla="*/ 5817 w 7493"/>
                  <a:gd name="T87" fmla="*/ 14 h 256"/>
                  <a:gd name="T88" fmla="*/ 5949 w 7493"/>
                  <a:gd name="T89" fmla="*/ 17 h 256"/>
                  <a:gd name="T90" fmla="*/ 6082 w 7493"/>
                  <a:gd name="T91" fmla="*/ 10 h 256"/>
                  <a:gd name="T92" fmla="*/ 6215 w 7493"/>
                  <a:gd name="T93" fmla="*/ 9 h 256"/>
                  <a:gd name="T94" fmla="*/ 6348 w 7493"/>
                  <a:gd name="T95" fmla="*/ 14 h 256"/>
                  <a:gd name="T96" fmla="*/ 6481 w 7493"/>
                  <a:gd name="T97" fmla="*/ 6 h 256"/>
                  <a:gd name="T98" fmla="*/ 6614 w 7493"/>
                  <a:gd name="T99" fmla="*/ 16 h 256"/>
                  <a:gd name="T100" fmla="*/ 6746 w 7493"/>
                  <a:gd name="T101" fmla="*/ 15 h 256"/>
                  <a:gd name="T102" fmla="*/ 6879 w 7493"/>
                  <a:gd name="T103" fmla="*/ 9 h 256"/>
                  <a:gd name="T104" fmla="*/ 7012 w 7493"/>
                  <a:gd name="T105" fmla="*/ 13 h 256"/>
                  <a:gd name="T106" fmla="*/ 7145 w 7493"/>
                  <a:gd name="T107" fmla="*/ 11 h 256"/>
                  <a:gd name="T108" fmla="*/ 7278 w 7493"/>
                  <a:gd name="T109" fmla="*/ 11 h 256"/>
                  <a:gd name="T110" fmla="*/ 7411 w 7493"/>
                  <a:gd name="T111" fmla="*/ 9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93" h="256">
                    <a:moveTo>
                      <a:pt x="0" y="112"/>
                    </a:moveTo>
                    <a:lnTo>
                      <a:pt x="17" y="120"/>
                    </a:lnTo>
                    <a:lnTo>
                      <a:pt x="39" y="121"/>
                    </a:lnTo>
                    <a:lnTo>
                      <a:pt x="61" y="132"/>
                    </a:lnTo>
                    <a:lnTo>
                      <a:pt x="83" y="154"/>
                    </a:lnTo>
                    <a:lnTo>
                      <a:pt x="105" y="185"/>
                    </a:lnTo>
                    <a:lnTo>
                      <a:pt x="127" y="186"/>
                    </a:lnTo>
                    <a:lnTo>
                      <a:pt x="149" y="209"/>
                    </a:lnTo>
                    <a:lnTo>
                      <a:pt x="172" y="222"/>
                    </a:lnTo>
                    <a:lnTo>
                      <a:pt x="194" y="241"/>
                    </a:lnTo>
                    <a:lnTo>
                      <a:pt x="216" y="241"/>
                    </a:lnTo>
                    <a:lnTo>
                      <a:pt x="238" y="256"/>
                    </a:lnTo>
                    <a:lnTo>
                      <a:pt x="260" y="230"/>
                    </a:lnTo>
                    <a:lnTo>
                      <a:pt x="282" y="226"/>
                    </a:lnTo>
                    <a:lnTo>
                      <a:pt x="304" y="206"/>
                    </a:lnTo>
                    <a:lnTo>
                      <a:pt x="327" y="176"/>
                    </a:lnTo>
                    <a:lnTo>
                      <a:pt x="349" y="174"/>
                    </a:lnTo>
                    <a:lnTo>
                      <a:pt x="371" y="160"/>
                    </a:lnTo>
                    <a:lnTo>
                      <a:pt x="393" y="139"/>
                    </a:lnTo>
                    <a:lnTo>
                      <a:pt x="415" y="133"/>
                    </a:lnTo>
                    <a:lnTo>
                      <a:pt x="437" y="108"/>
                    </a:lnTo>
                    <a:lnTo>
                      <a:pt x="459" y="98"/>
                    </a:lnTo>
                    <a:lnTo>
                      <a:pt x="482" y="106"/>
                    </a:lnTo>
                    <a:lnTo>
                      <a:pt x="504" y="105"/>
                    </a:lnTo>
                    <a:lnTo>
                      <a:pt x="526" y="83"/>
                    </a:lnTo>
                    <a:lnTo>
                      <a:pt x="548" y="85"/>
                    </a:lnTo>
                    <a:lnTo>
                      <a:pt x="570" y="92"/>
                    </a:lnTo>
                    <a:lnTo>
                      <a:pt x="592" y="108"/>
                    </a:lnTo>
                    <a:lnTo>
                      <a:pt x="614" y="111"/>
                    </a:lnTo>
                    <a:lnTo>
                      <a:pt x="637" y="121"/>
                    </a:lnTo>
                    <a:lnTo>
                      <a:pt x="659" y="135"/>
                    </a:lnTo>
                    <a:lnTo>
                      <a:pt x="681" y="144"/>
                    </a:lnTo>
                    <a:lnTo>
                      <a:pt x="703" y="137"/>
                    </a:lnTo>
                    <a:lnTo>
                      <a:pt x="725" y="161"/>
                    </a:lnTo>
                    <a:lnTo>
                      <a:pt x="747" y="160"/>
                    </a:lnTo>
                    <a:lnTo>
                      <a:pt x="769" y="150"/>
                    </a:lnTo>
                    <a:lnTo>
                      <a:pt x="791" y="165"/>
                    </a:lnTo>
                    <a:lnTo>
                      <a:pt x="814" y="148"/>
                    </a:lnTo>
                    <a:lnTo>
                      <a:pt x="836" y="127"/>
                    </a:lnTo>
                    <a:lnTo>
                      <a:pt x="858" y="122"/>
                    </a:lnTo>
                    <a:lnTo>
                      <a:pt x="880" y="110"/>
                    </a:lnTo>
                    <a:lnTo>
                      <a:pt x="902" y="105"/>
                    </a:lnTo>
                    <a:lnTo>
                      <a:pt x="924" y="101"/>
                    </a:lnTo>
                    <a:lnTo>
                      <a:pt x="946" y="85"/>
                    </a:lnTo>
                    <a:lnTo>
                      <a:pt x="969" y="80"/>
                    </a:lnTo>
                    <a:lnTo>
                      <a:pt x="991" y="81"/>
                    </a:lnTo>
                    <a:lnTo>
                      <a:pt x="1013" y="50"/>
                    </a:lnTo>
                    <a:lnTo>
                      <a:pt x="1035" y="44"/>
                    </a:lnTo>
                    <a:lnTo>
                      <a:pt x="1057" y="47"/>
                    </a:lnTo>
                    <a:lnTo>
                      <a:pt x="1079" y="42"/>
                    </a:lnTo>
                    <a:lnTo>
                      <a:pt x="1101" y="43"/>
                    </a:lnTo>
                    <a:lnTo>
                      <a:pt x="1124" y="44"/>
                    </a:lnTo>
                    <a:lnTo>
                      <a:pt x="1146" y="56"/>
                    </a:lnTo>
                    <a:lnTo>
                      <a:pt x="1168" y="58"/>
                    </a:lnTo>
                    <a:lnTo>
                      <a:pt x="1190" y="52"/>
                    </a:lnTo>
                    <a:lnTo>
                      <a:pt x="1212" y="61"/>
                    </a:lnTo>
                    <a:lnTo>
                      <a:pt x="1234" y="57"/>
                    </a:lnTo>
                    <a:lnTo>
                      <a:pt x="1256" y="60"/>
                    </a:lnTo>
                    <a:lnTo>
                      <a:pt x="1278" y="72"/>
                    </a:lnTo>
                    <a:lnTo>
                      <a:pt x="1301" y="55"/>
                    </a:lnTo>
                    <a:lnTo>
                      <a:pt x="1323" y="67"/>
                    </a:lnTo>
                    <a:lnTo>
                      <a:pt x="1345" y="68"/>
                    </a:lnTo>
                    <a:lnTo>
                      <a:pt x="1367" y="71"/>
                    </a:lnTo>
                    <a:lnTo>
                      <a:pt x="1389" y="77"/>
                    </a:lnTo>
                    <a:lnTo>
                      <a:pt x="1411" y="88"/>
                    </a:lnTo>
                    <a:lnTo>
                      <a:pt x="1433" y="84"/>
                    </a:lnTo>
                    <a:lnTo>
                      <a:pt x="1456" y="78"/>
                    </a:lnTo>
                    <a:lnTo>
                      <a:pt x="1478" y="90"/>
                    </a:lnTo>
                    <a:lnTo>
                      <a:pt x="1500" y="90"/>
                    </a:lnTo>
                    <a:lnTo>
                      <a:pt x="1522" y="80"/>
                    </a:lnTo>
                    <a:lnTo>
                      <a:pt x="1544" y="85"/>
                    </a:lnTo>
                    <a:lnTo>
                      <a:pt x="1566" y="81"/>
                    </a:lnTo>
                    <a:lnTo>
                      <a:pt x="1588" y="68"/>
                    </a:lnTo>
                    <a:lnTo>
                      <a:pt x="1611" y="67"/>
                    </a:lnTo>
                    <a:lnTo>
                      <a:pt x="1633" y="61"/>
                    </a:lnTo>
                    <a:lnTo>
                      <a:pt x="1655" y="50"/>
                    </a:lnTo>
                    <a:lnTo>
                      <a:pt x="1677" y="56"/>
                    </a:lnTo>
                    <a:lnTo>
                      <a:pt x="1699" y="45"/>
                    </a:lnTo>
                    <a:lnTo>
                      <a:pt x="1721" y="46"/>
                    </a:lnTo>
                    <a:lnTo>
                      <a:pt x="1743" y="50"/>
                    </a:lnTo>
                    <a:lnTo>
                      <a:pt x="1766" y="41"/>
                    </a:lnTo>
                    <a:lnTo>
                      <a:pt x="1788" y="54"/>
                    </a:lnTo>
                    <a:lnTo>
                      <a:pt x="1810" y="49"/>
                    </a:lnTo>
                    <a:lnTo>
                      <a:pt x="1832" y="59"/>
                    </a:lnTo>
                    <a:lnTo>
                      <a:pt x="1854" y="66"/>
                    </a:lnTo>
                    <a:lnTo>
                      <a:pt x="1876" y="64"/>
                    </a:lnTo>
                    <a:lnTo>
                      <a:pt x="1898" y="69"/>
                    </a:lnTo>
                    <a:lnTo>
                      <a:pt x="1920" y="68"/>
                    </a:lnTo>
                    <a:lnTo>
                      <a:pt x="1943" y="74"/>
                    </a:lnTo>
                    <a:lnTo>
                      <a:pt x="1965" y="82"/>
                    </a:lnTo>
                    <a:lnTo>
                      <a:pt x="1987" y="69"/>
                    </a:lnTo>
                    <a:lnTo>
                      <a:pt x="2009" y="72"/>
                    </a:lnTo>
                    <a:lnTo>
                      <a:pt x="2031" y="70"/>
                    </a:lnTo>
                    <a:lnTo>
                      <a:pt x="2053" y="59"/>
                    </a:lnTo>
                    <a:lnTo>
                      <a:pt x="2075" y="61"/>
                    </a:lnTo>
                    <a:lnTo>
                      <a:pt x="2098" y="47"/>
                    </a:lnTo>
                    <a:lnTo>
                      <a:pt x="2120" y="53"/>
                    </a:lnTo>
                    <a:lnTo>
                      <a:pt x="2142" y="47"/>
                    </a:lnTo>
                    <a:lnTo>
                      <a:pt x="2164" y="56"/>
                    </a:lnTo>
                    <a:lnTo>
                      <a:pt x="2186" y="43"/>
                    </a:lnTo>
                    <a:lnTo>
                      <a:pt x="2208" y="49"/>
                    </a:lnTo>
                    <a:lnTo>
                      <a:pt x="2230" y="46"/>
                    </a:lnTo>
                    <a:lnTo>
                      <a:pt x="2253" y="40"/>
                    </a:lnTo>
                    <a:lnTo>
                      <a:pt x="2275" y="38"/>
                    </a:lnTo>
                    <a:lnTo>
                      <a:pt x="2297" y="54"/>
                    </a:lnTo>
                    <a:lnTo>
                      <a:pt x="2319" y="43"/>
                    </a:lnTo>
                    <a:lnTo>
                      <a:pt x="2341" y="46"/>
                    </a:lnTo>
                    <a:lnTo>
                      <a:pt x="2363" y="53"/>
                    </a:lnTo>
                    <a:lnTo>
                      <a:pt x="2385" y="34"/>
                    </a:lnTo>
                    <a:lnTo>
                      <a:pt x="2408" y="44"/>
                    </a:lnTo>
                    <a:lnTo>
                      <a:pt x="2430" y="42"/>
                    </a:lnTo>
                    <a:lnTo>
                      <a:pt x="2452" y="41"/>
                    </a:lnTo>
                    <a:lnTo>
                      <a:pt x="2474" y="53"/>
                    </a:lnTo>
                    <a:lnTo>
                      <a:pt x="2496" y="50"/>
                    </a:lnTo>
                    <a:lnTo>
                      <a:pt x="2518" y="47"/>
                    </a:lnTo>
                    <a:lnTo>
                      <a:pt x="2540" y="52"/>
                    </a:lnTo>
                    <a:lnTo>
                      <a:pt x="2562" y="48"/>
                    </a:lnTo>
                    <a:lnTo>
                      <a:pt x="2585" y="51"/>
                    </a:lnTo>
                    <a:lnTo>
                      <a:pt x="2607" y="79"/>
                    </a:lnTo>
                    <a:lnTo>
                      <a:pt x="2629" y="68"/>
                    </a:lnTo>
                    <a:lnTo>
                      <a:pt x="2651" y="89"/>
                    </a:lnTo>
                    <a:lnTo>
                      <a:pt x="2673" y="82"/>
                    </a:lnTo>
                    <a:lnTo>
                      <a:pt x="2695" y="92"/>
                    </a:lnTo>
                    <a:lnTo>
                      <a:pt x="2717" y="96"/>
                    </a:lnTo>
                    <a:lnTo>
                      <a:pt x="2740" y="87"/>
                    </a:lnTo>
                    <a:lnTo>
                      <a:pt x="2762" y="81"/>
                    </a:lnTo>
                    <a:lnTo>
                      <a:pt x="2784" y="82"/>
                    </a:lnTo>
                    <a:lnTo>
                      <a:pt x="2806" y="69"/>
                    </a:lnTo>
                    <a:lnTo>
                      <a:pt x="2828" y="66"/>
                    </a:lnTo>
                    <a:lnTo>
                      <a:pt x="2850" y="73"/>
                    </a:lnTo>
                    <a:lnTo>
                      <a:pt x="2872" y="65"/>
                    </a:lnTo>
                    <a:lnTo>
                      <a:pt x="2895" y="65"/>
                    </a:lnTo>
                    <a:lnTo>
                      <a:pt x="2917" y="58"/>
                    </a:lnTo>
                    <a:lnTo>
                      <a:pt x="2939" y="65"/>
                    </a:lnTo>
                    <a:lnTo>
                      <a:pt x="2961" y="70"/>
                    </a:lnTo>
                    <a:lnTo>
                      <a:pt x="2983" y="73"/>
                    </a:lnTo>
                    <a:lnTo>
                      <a:pt x="3005" y="74"/>
                    </a:lnTo>
                    <a:lnTo>
                      <a:pt x="3027" y="75"/>
                    </a:lnTo>
                    <a:lnTo>
                      <a:pt x="3049" y="86"/>
                    </a:lnTo>
                    <a:lnTo>
                      <a:pt x="3072" y="81"/>
                    </a:lnTo>
                    <a:lnTo>
                      <a:pt x="3094" y="76"/>
                    </a:lnTo>
                    <a:lnTo>
                      <a:pt x="3116" y="76"/>
                    </a:lnTo>
                    <a:lnTo>
                      <a:pt x="3138" y="58"/>
                    </a:lnTo>
                    <a:lnTo>
                      <a:pt x="3160" y="63"/>
                    </a:lnTo>
                    <a:lnTo>
                      <a:pt x="3182" y="37"/>
                    </a:lnTo>
                    <a:lnTo>
                      <a:pt x="3204" y="40"/>
                    </a:lnTo>
                    <a:lnTo>
                      <a:pt x="3227" y="35"/>
                    </a:lnTo>
                    <a:lnTo>
                      <a:pt x="3249" y="36"/>
                    </a:lnTo>
                    <a:lnTo>
                      <a:pt x="3271" y="22"/>
                    </a:lnTo>
                    <a:lnTo>
                      <a:pt x="3293" y="31"/>
                    </a:lnTo>
                    <a:lnTo>
                      <a:pt x="3315" y="31"/>
                    </a:lnTo>
                    <a:lnTo>
                      <a:pt x="3337" y="28"/>
                    </a:lnTo>
                    <a:lnTo>
                      <a:pt x="3359" y="22"/>
                    </a:lnTo>
                    <a:lnTo>
                      <a:pt x="3382" y="30"/>
                    </a:lnTo>
                    <a:lnTo>
                      <a:pt x="3404" y="22"/>
                    </a:lnTo>
                    <a:lnTo>
                      <a:pt x="3426" y="32"/>
                    </a:lnTo>
                    <a:lnTo>
                      <a:pt x="3448" y="34"/>
                    </a:lnTo>
                    <a:lnTo>
                      <a:pt x="3470" y="30"/>
                    </a:lnTo>
                    <a:lnTo>
                      <a:pt x="3492" y="22"/>
                    </a:lnTo>
                    <a:lnTo>
                      <a:pt x="3514" y="22"/>
                    </a:lnTo>
                    <a:lnTo>
                      <a:pt x="3537" y="32"/>
                    </a:lnTo>
                    <a:lnTo>
                      <a:pt x="3559" y="42"/>
                    </a:lnTo>
                    <a:lnTo>
                      <a:pt x="3581" y="33"/>
                    </a:lnTo>
                    <a:lnTo>
                      <a:pt x="3603" y="37"/>
                    </a:lnTo>
                    <a:lnTo>
                      <a:pt x="3625" y="23"/>
                    </a:lnTo>
                    <a:lnTo>
                      <a:pt x="3647" y="34"/>
                    </a:lnTo>
                    <a:lnTo>
                      <a:pt x="3669" y="24"/>
                    </a:lnTo>
                    <a:lnTo>
                      <a:pt x="3691" y="24"/>
                    </a:lnTo>
                    <a:lnTo>
                      <a:pt x="3714" y="27"/>
                    </a:lnTo>
                    <a:lnTo>
                      <a:pt x="3736" y="30"/>
                    </a:lnTo>
                    <a:lnTo>
                      <a:pt x="3758" y="23"/>
                    </a:lnTo>
                    <a:lnTo>
                      <a:pt x="3780" y="24"/>
                    </a:lnTo>
                    <a:lnTo>
                      <a:pt x="3802" y="31"/>
                    </a:lnTo>
                    <a:lnTo>
                      <a:pt x="3824" y="25"/>
                    </a:lnTo>
                    <a:lnTo>
                      <a:pt x="3846" y="20"/>
                    </a:lnTo>
                    <a:lnTo>
                      <a:pt x="3869" y="22"/>
                    </a:lnTo>
                    <a:lnTo>
                      <a:pt x="3891" y="25"/>
                    </a:lnTo>
                    <a:lnTo>
                      <a:pt x="3913" y="15"/>
                    </a:lnTo>
                    <a:lnTo>
                      <a:pt x="3935" y="13"/>
                    </a:lnTo>
                    <a:lnTo>
                      <a:pt x="3957" y="21"/>
                    </a:lnTo>
                    <a:lnTo>
                      <a:pt x="3979" y="10"/>
                    </a:lnTo>
                    <a:lnTo>
                      <a:pt x="4001" y="19"/>
                    </a:lnTo>
                    <a:lnTo>
                      <a:pt x="4024" y="18"/>
                    </a:lnTo>
                    <a:lnTo>
                      <a:pt x="4046" y="21"/>
                    </a:lnTo>
                    <a:lnTo>
                      <a:pt x="4068" y="20"/>
                    </a:lnTo>
                    <a:lnTo>
                      <a:pt x="4090" y="22"/>
                    </a:lnTo>
                    <a:lnTo>
                      <a:pt x="4112" y="22"/>
                    </a:lnTo>
                    <a:lnTo>
                      <a:pt x="4134" y="16"/>
                    </a:lnTo>
                    <a:lnTo>
                      <a:pt x="4156" y="24"/>
                    </a:lnTo>
                    <a:lnTo>
                      <a:pt x="4178" y="25"/>
                    </a:lnTo>
                    <a:lnTo>
                      <a:pt x="4201" y="27"/>
                    </a:lnTo>
                    <a:lnTo>
                      <a:pt x="4223" y="25"/>
                    </a:lnTo>
                    <a:lnTo>
                      <a:pt x="4245" y="25"/>
                    </a:lnTo>
                    <a:lnTo>
                      <a:pt x="4267" y="30"/>
                    </a:lnTo>
                    <a:lnTo>
                      <a:pt x="4289" y="27"/>
                    </a:lnTo>
                    <a:lnTo>
                      <a:pt x="4311" y="33"/>
                    </a:lnTo>
                    <a:lnTo>
                      <a:pt x="4333" y="40"/>
                    </a:lnTo>
                    <a:lnTo>
                      <a:pt x="4356" y="26"/>
                    </a:lnTo>
                    <a:lnTo>
                      <a:pt x="4378" y="23"/>
                    </a:lnTo>
                    <a:lnTo>
                      <a:pt x="4400" y="28"/>
                    </a:lnTo>
                    <a:lnTo>
                      <a:pt x="4422" y="27"/>
                    </a:lnTo>
                    <a:lnTo>
                      <a:pt x="4444" y="25"/>
                    </a:lnTo>
                    <a:lnTo>
                      <a:pt x="4466" y="11"/>
                    </a:lnTo>
                    <a:lnTo>
                      <a:pt x="4488" y="13"/>
                    </a:lnTo>
                    <a:lnTo>
                      <a:pt x="4511" y="19"/>
                    </a:lnTo>
                    <a:lnTo>
                      <a:pt x="4533" y="20"/>
                    </a:lnTo>
                    <a:lnTo>
                      <a:pt x="4555" y="17"/>
                    </a:lnTo>
                    <a:lnTo>
                      <a:pt x="4577" y="12"/>
                    </a:lnTo>
                    <a:lnTo>
                      <a:pt x="4599" y="11"/>
                    </a:lnTo>
                    <a:lnTo>
                      <a:pt x="4621" y="18"/>
                    </a:lnTo>
                    <a:lnTo>
                      <a:pt x="4643" y="17"/>
                    </a:lnTo>
                    <a:lnTo>
                      <a:pt x="4666" y="13"/>
                    </a:lnTo>
                    <a:lnTo>
                      <a:pt x="4688" y="18"/>
                    </a:lnTo>
                    <a:lnTo>
                      <a:pt x="4710" y="12"/>
                    </a:lnTo>
                    <a:lnTo>
                      <a:pt x="4732" y="11"/>
                    </a:lnTo>
                    <a:lnTo>
                      <a:pt x="4754" y="22"/>
                    </a:lnTo>
                    <a:lnTo>
                      <a:pt x="4776" y="4"/>
                    </a:lnTo>
                    <a:lnTo>
                      <a:pt x="4798" y="11"/>
                    </a:lnTo>
                    <a:lnTo>
                      <a:pt x="4820" y="16"/>
                    </a:lnTo>
                    <a:lnTo>
                      <a:pt x="4843" y="11"/>
                    </a:lnTo>
                    <a:lnTo>
                      <a:pt x="4865" y="16"/>
                    </a:lnTo>
                    <a:lnTo>
                      <a:pt x="4887" y="15"/>
                    </a:lnTo>
                    <a:lnTo>
                      <a:pt x="4909" y="10"/>
                    </a:lnTo>
                    <a:lnTo>
                      <a:pt x="4931" y="10"/>
                    </a:lnTo>
                    <a:lnTo>
                      <a:pt x="4953" y="12"/>
                    </a:lnTo>
                    <a:lnTo>
                      <a:pt x="4975" y="10"/>
                    </a:lnTo>
                    <a:lnTo>
                      <a:pt x="4998" y="10"/>
                    </a:lnTo>
                    <a:lnTo>
                      <a:pt x="5020" y="13"/>
                    </a:lnTo>
                    <a:lnTo>
                      <a:pt x="5042" y="7"/>
                    </a:lnTo>
                    <a:lnTo>
                      <a:pt x="5064" y="12"/>
                    </a:lnTo>
                    <a:lnTo>
                      <a:pt x="5086" y="15"/>
                    </a:lnTo>
                    <a:lnTo>
                      <a:pt x="5108" y="12"/>
                    </a:lnTo>
                    <a:lnTo>
                      <a:pt x="5130" y="20"/>
                    </a:lnTo>
                    <a:lnTo>
                      <a:pt x="5153" y="13"/>
                    </a:lnTo>
                    <a:lnTo>
                      <a:pt x="5175" y="14"/>
                    </a:lnTo>
                    <a:lnTo>
                      <a:pt x="5197" y="28"/>
                    </a:lnTo>
                    <a:lnTo>
                      <a:pt x="5219" y="14"/>
                    </a:lnTo>
                    <a:lnTo>
                      <a:pt x="5241" y="25"/>
                    </a:lnTo>
                    <a:lnTo>
                      <a:pt x="5263" y="27"/>
                    </a:lnTo>
                    <a:lnTo>
                      <a:pt x="5285" y="32"/>
                    </a:lnTo>
                    <a:lnTo>
                      <a:pt x="5307" y="34"/>
                    </a:lnTo>
                    <a:lnTo>
                      <a:pt x="5330" y="28"/>
                    </a:lnTo>
                    <a:lnTo>
                      <a:pt x="5352" y="18"/>
                    </a:lnTo>
                    <a:lnTo>
                      <a:pt x="5374" y="37"/>
                    </a:lnTo>
                    <a:lnTo>
                      <a:pt x="5396" y="25"/>
                    </a:lnTo>
                    <a:lnTo>
                      <a:pt x="5418" y="29"/>
                    </a:lnTo>
                    <a:lnTo>
                      <a:pt x="5440" y="24"/>
                    </a:lnTo>
                    <a:lnTo>
                      <a:pt x="5462" y="24"/>
                    </a:lnTo>
                    <a:lnTo>
                      <a:pt x="5485" y="25"/>
                    </a:lnTo>
                    <a:lnTo>
                      <a:pt x="5507" y="26"/>
                    </a:lnTo>
                    <a:lnTo>
                      <a:pt x="5529" y="15"/>
                    </a:lnTo>
                    <a:lnTo>
                      <a:pt x="5551" y="25"/>
                    </a:lnTo>
                    <a:lnTo>
                      <a:pt x="5573" y="18"/>
                    </a:lnTo>
                    <a:lnTo>
                      <a:pt x="5595" y="18"/>
                    </a:lnTo>
                    <a:lnTo>
                      <a:pt x="5617" y="16"/>
                    </a:lnTo>
                    <a:lnTo>
                      <a:pt x="5640" y="16"/>
                    </a:lnTo>
                    <a:lnTo>
                      <a:pt x="5662" y="25"/>
                    </a:lnTo>
                    <a:lnTo>
                      <a:pt x="5684" y="15"/>
                    </a:lnTo>
                    <a:lnTo>
                      <a:pt x="5706" y="20"/>
                    </a:lnTo>
                    <a:lnTo>
                      <a:pt x="5728" y="13"/>
                    </a:lnTo>
                    <a:lnTo>
                      <a:pt x="5750" y="18"/>
                    </a:lnTo>
                    <a:lnTo>
                      <a:pt x="5772" y="21"/>
                    </a:lnTo>
                    <a:lnTo>
                      <a:pt x="5795" y="21"/>
                    </a:lnTo>
                    <a:lnTo>
                      <a:pt x="5817" y="14"/>
                    </a:lnTo>
                    <a:lnTo>
                      <a:pt x="5839" y="12"/>
                    </a:lnTo>
                    <a:lnTo>
                      <a:pt x="5861" y="16"/>
                    </a:lnTo>
                    <a:lnTo>
                      <a:pt x="5883" y="17"/>
                    </a:lnTo>
                    <a:lnTo>
                      <a:pt x="5905" y="11"/>
                    </a:lnTo>
                    <a:lnTo>
                      <a:pt x="5927" y="11"/>
                    </a:lnTo>
                    <a:lnTo>
                      <a:pt x="5949" y="17"/>
                    </a:lnTo>
                    <a:lnTo>
                      <a:pt x="5972" y="14"/>
                    </a:lnTo>
                    <a:lnTo>
                      <a:pt x="5994" y="1"/>
                    </a:lnTo>
                    <a:lnTo>
                      <a:pt x="6016" y="9"/>
                    </a:lnTo>
                    <a:lnTo>
                      <a:pt x="6038" y="9"/>
                    </a:lnTo>
                    <a:lnTo>
                      <a:pt x="6060" y="12"/>
                    </a:lnTo>
                    <a:lnTo>
                      <a:pt x="6082" y="10"/>
                    </a:lnTo>
                    <a:lnTo>
                      <a:pt x="6104" y="6"/>
                    </a:lnTo>
                    <a:lnTo>
                      <a:pt x="6127" y="0"/>
                    </a:lnTo>
                    <a:lnTo>
                      <a:pt x="6149" y="10"/>
                    </a:lnTo>
                    <a:lnTo>
                      <a:pt x="6171" y="6"/>
                    </a:lnTo>
                    <a:lnTo>
                      <a:pt x="6193" y="7"/>
                    </a:lnTo>
                    <a:lnTo>
                      <a:pt x="6215" y="9"/>
                    </a:lnTo>
                    <a:lnTo>
                      <a:pt x="6237" y="9"/>
                    </a:lnTo>
                    <a:lnTo>
                      <a:pt x="6259" y="12"/>
                    </a:lnTo>
                    <a:lnTo>
                      <a:pt x="6282" y="13"/>
                    </a:lnTo>
                    <a:lnTo>
                      <a:pt x="6304" y="17"/>
                    </a:lnTo>
                    <a:lnTo>
                      <a:pt x="6326" y="5"/>
                    </a:lnTo>
                    <a:lnTo>
                      <a:pt x="6348" y="14"/>
                    </a:lnTo>
                    <a:lnTo>
                      <a:pt x="6370" y="5"/>
                    </a:lnTo>
                    <a:lnTo>
                      <a:pt x="6392" y="0"/>
                    </a:lnTo>
                    <a:lnTo>
                      <a:pt x="6414" y="9"/>
                    </a:lnTo>
                    <a:lnTo>
                      <a:pt x="6437" y="9"/>
                    </a:lnTo>
                    <a:lnTo>
                      <a:pt x="6459" y="9"/>
                    </a:lnTo>
                    <a:lnTo>
                      <a:pt x="6481" y="6"/>
                    </a:lnTo>
                    <a:lnTo>
                      <a:pt x="6503" y="4"/>
                    </a:lnTo>
                    <a:lnTo>
                      <a:pt x="6525" y="10"/>
                    </a:lnTo>
                    <a:lnTo>
                      <a:pt x="6547" y="8"/>
                    </a:lnTo>
                    <a:lnTo>
                      <a:pt x="6569" y="11"/>
                    </a:lnTo>
                    <a:lnTo>
                      <a:pt x="6591" y="4"/>
                    </a:lnTo>
                    <a:lnTo>
                      <a:pt x="6614" y="16"/>
                    </a:lnTo>
                    <a:lnTo>
                      <a:pt x="6636" y="11"/>
                    </a:lnTo>
                    <a:lnTo>
                      <a:pt x="6658" y="14"/>
                    </a:lnTo>
                    <a:lnTo>
                      <a:pt x="6680" y="4"/>
                    </a:lnTo>
                    <a:lnTo>
                      <a:pt x="6702" y="16"/>
                    </a:lnTo>
                    <a:lnTo>
                      <a:pt x="6724" y="10"/>
                    </a:lnTo>
                    <a:lnTo>
                      <a:pt x="6746" y="15"/>
                    </a:lnTo>
                    <a:lnTo>
                      <a:pt x="6769" y="13"/>
                    </a:lnTo>
                    <a:lnTo>
                      <a:pt x="6791" y="18"/>
                    </a:lnTo>
                    <a:lnTo>
                      <a:pt x="6813" y="21"/>
                    </a:lnTo>
                    <a:lnTo>
                      <a:pt x="6835" y="20"/>
                    </a:lnTo>
                    <a:lnTo>
                      <a:pt x="6857" y="27"/>
                    </a:lnTo>
                    <a:lnTo>
                      <a:pt x="6879" y="9"/>
                    </a:lnTo>
                    <a:lnTo>
                      <a:pt x="6901" y="5"/>
                    </a:lnTo>
                    <a:lnTo>
                      <a:pt x="6924" y="10"/>
                    </a:lnTo>
                    <a:lnTo>
                      <a:pt x="6946" y="10"/>
                    </a:lnTo>
                    <a:lnTo>
                      <a:pt x="6968" y="6"/>
                    </a:lnTo>
                    <a:lnTo>
                      <a:pt x="6990" y="11"/>
                    </a:lnTo>
                    <a:lnTo>
                      <a:pt x="7012" y="13"/>
                    </a:lnTo>
                    <a:lnTo>
                      <a:pt x="7034" y="14"/>
                    </a:lnTo>
                    <a:lnTo>
                      <a:pt x="7056" y="10"/>
                    </a:lnTo>
                    <a:lnTo>
                      <a:pt x="7078" y="10"/>
                    </a:lnTo>
                    <a:lnTo>
                      <a:pt x="7101" y="6"/>
                    </a:lnTo>
                    <a:lnTo>
                      <a:pt x="7123" y="5"/>
                    </a:lnTo>
                    <a:lnTo>
                      <a:pt x="7145" y="11"/>
                    </a:lnTo>
                    <a:lnTo>
                      <a:pt x="7167" y="8"/>
                    </a:lnTo>
                    <a:lnTo>
                      <a:pt x="7189" y="6"/>
                    </a:lnTo>
                    <a:lnTo>
                      <a:pt x="7211" y="9"/>
                    </a:lnTo>
                    <a:lnTo>
                      <a:pt x="7233" y="1"/>
                    </a:lnTo>
                    <a:lnTo>
                      <a:pt x="7256" y="7"/>
                    </a:lnTo>
                    <a:lnTo>
                      <a:pt x="7278" y="11"/>
                    </a:lnTo>
                    <a:lnTo>
                      <a:pt x="7300" y="9"/>
                    </a:lnTo>
                    <a:lnTo>
                      <a:pt x="7322" y="8"/>
                    </a:lnTo>
                    <a:lnTo>
                      <a:pt x="7344" y="6"/>
                    </a:lnTo>
                    <a:lnTo>
                      <a:pt x="7366" y="6"/>
                    </a:lnTo>
                    <a:lnTo>
                      <a:pt x="7388" y="8"/>
                    </a:lnTo>
                    <a:lnTo>
                      <a:pt x="7411" y="9"/>
                    </a:lnTo>
                    <a:lnTo>
                      <a:pt x="7433" y="10"/>
                    </a:lnTo>
                    <a:lnTo>
                      <a:pt x="7455" y="3"/>
                    </a:lnTo>
                    <a:lnTo>
                      <a:pt x="7477" y="6"/>
                    </a:lnTo>
                    <a:lnTo>
                      <a:pt x="7493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5" name="TextBox 2578">
                <a:extLst>
                  <a:ext uri="{FF2B5EF4-FFF2-40B4-BE49-F238E27FC236}">
                    <a16:creationId xmlns:a16="http://schemas.microsoft.com/office/drawing/2014/main" id="{D3C9C98B-829B-78C9-C1E5-8DA845BE5510}"/>
                  </a:ext>
                </a:extLst>
              </p:cNvPr>
              <p:cNvSpPr txBox="1"/>
              <p:nvPr/>
            </p:nvSpPr>
            <p:spPr>
              <a:xfrm rot="16200000">
                <a:off x="2680560" y="2909651"/>
                <a:ext cx="2470393" cy="95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Detector response</a:t>
                </a:r>
              </a:p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(TIC x 100,000)</a:t>
                </a:r>
              </a:p>
            </p:txBody>
          </p:sp>
          <p:sp>
            <p:nvSpPr>
              <p:cNvPr id="486" name="TextBox 2579">
                <a:extLst>
                  <a:ext uri="{FF2B5EF4-FFF2-40B4-BE49-F238E27FC236}">
                    <a16:creationId xmlns:a16="http://schemas.microsoft.com/office/drawing/2014/main" id="{A7C0E851-AF0C-CD3C-0B62-6088B69AA9A3}"/>
                  </a:ext>
                </a:extLst>
              </p:cNvPr>
              <p:cNvSpPr txBox="1"/>
              <p:nvPr/>
            </p:nvSpPr>
            <p:spPr>
              <a:xfrm>
                <a:off x="4747262" y="4596407"/>
                <a:ext cx="3855447" cy="408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Retention time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(min)</a:t>
                </a:r>
              </a:p>
            </p:txBody>
          </p:sp>
        </p:grpSp>
        <p:grpSp>
          <p:nvGrpSpPr>
            <p:cNvPr id="674" name="Gruppieren 673">
              <a:extLst>
                <a:ext uri="{FF2B5EF4-FFF2-40B4-BE49-F238E27FC236}">
                  <a16:creationId xmlns:a16="http://schemas.microsoft.com/office/drawing/2014/main" id="{81153375-3F31-847C-C6E7-040555FE5BD0}"/>
                </a:ext>
              </a:extLst>
            </p:cNvPr>
            <p:cNvGrpSpPr/>
            <p:nvPr/>
          </p:nvGrpSpPr>
          <p:grpSpPr>
            <a:xfrm>
              <a:off x="2470878" y="3156260"/>
              <a:ext cx="1841931" cy="1497855"/>
              <a:chOff x="2532258" y="1644646"/>
              <a:chExt cx="7964292" cy="4246637"/>
            </a:xfrm>
          </p:grpSpPr>
          <p:sp>
            <p:nvSpPr>
              <p:cNvPr id="675" name="Line 5">
                <a:extLst>
                  <a:ext uri="{FF2B5EF4-FFF2-40B4-BE49-F238E27FC236}">
                    <a16:creationId xmlns:a16="http://schemas.microsoft.com/office/drawing/2014/main" id="{E01AA03B-4353-F4DD-2B48-5F7AB4976A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30700" y="4918075"/>
                <a:ext cx="61658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76" name="Line 6">
                <a:extLst>
                  <a:ext uri="{FF2B5EF4-FFF2-40B4-BE49-F238E27FC236}">
                    <a16:creationId xmlns:a16="http://schemas.microsoft.com/office/drawing/2014/main" id="{8F100390-0262-19BF-9388-AEE7101962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4816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77" name="Line 7">
                <a:extLst>
                  <a:ext uri="{FF2B5EF4-FFF2-40B4-BE49-F238E27FC236}">
                    <a16:creationId xmlns:a16="http://schemas.microsoft.com/office/drawing/2014/main" id="{98954AC9-0D36-2A72-6FEE-ED656ECC38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0215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78" name="Line 8">
                <a:extLst>
                  <a:ext uri="{FF2B5EF4-FFF2-40B4-BE49-F238E27FC236}">
                    <a16:creationId xmlns:a16="http://schemas.microsoft.com/office/drawing/2014/main" id="{24E96DF9-71B3-A2F6-28C1-543B8E95BC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5613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79" name="Line 9">
                <a:extLst>
                  <a:ext uri="{FF2B5EF4-FFF2-40B4-BE49-F238E27FC236}">
                    <a16:creationId xmlns:a16="http://schemas.microsoft.com/office/drawing/2014/main" id="{1349AEE6-33AC-7CD3-9421-05683AA410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853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0" name="Line 10">
                <a:extLst>
                  <a:ext uri="{FF2B5EF4-FFF2-40B4-BE49-F238E27FC236}">
                    <a16:creationId xmlns:a16="http://schemas.microsoft.com/office/drawing/2014/main" id="{1CB3B5EC-3628-3A96-6A99-82B3062702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6252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1" name="Line 11">
                <a:extLst>
                  <a:ext uri="{FF2B5EF4-FFF2-40B4-BE49-F238E27FC236}">
                    <a16:creationId xmlns:a16="http://schemas.microsoft.com/office/drawing/2014/main" id="{A0809F2E-E5E3-A9DA-DE91-658325681F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1651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2" name="Line 12">
                <a:extLst>
                  <a:ext uri="{FF2B5EF4-FFF2-40B4-BE49-F238E27FC236}">
                    <a16:creationId xmlns:a16="http://schemas.microsoft.com/office/drawing/2014/main" id="{9C730E9E-7DB0-B40C-A61B-CF4BF10DBF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6891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3" name="Line 13">
                <a:extLst>
                  <a:ext uri="{FF2B5EF4-FFF2-40B4-BE49-F238E27FC236}">
                    <a16:creationId xmlns:a16="http://schemas.microsoft.com/office/drawing/2014/main" id="{581A9A91-D4C5-07F2-0FA0-48558E2697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2290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4" name="Line 14">
                <a:extLst>
                  <a:ext uri="{FF2B5EF4-FFF2-40B4-BE49-F238E27FC236}">
                    <a16:creationId xmlns:a16="http://schemas.microsoft.com/office/drawing/2014/main" id="{72DC0E9F-ABFF-C2B8-B8F1-CA64C60B0F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7688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5" name="Line 15">
                <a:extLst>
                  <a:ext uri="{FF2B5EF4-FFF2-40B4-BE49-F238E27FC236}">
                    <a16:creationId xmlns:a16="http://schemas.microsoft.com/office/drawing/2014/main" id="{CEB92293-CCDB-C387-AB8C-2DE2383A58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2928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6" name="Line 16">
                <a:extLst>
                  <a:ext uri="{FF2B5EF4-FFF2-40B4-BE49-F238E27FC236}">
                    <a16:creationId xmlns:a16="http://schemas.microsoft.com/office/drawing/2014/main" id="{B861ECA7-B188-0E96-0DBD-D13F10C55E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8327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7" name="Line 17">
                <a:extLst>
                  <a:ext uri="{FF2B5EF4-FFF2-40B4-BE49-F238E27FC236}">
                    <a16:creationId xmlns:a16="http://schemas.microsoft.com/office/drawing/2014/main" id="{15AA08E7-4294-EF4A-D192-B3F75927B2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3726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8" name="Line 18">
                <a:extLst>
                  <a:ext uri="{FF2B5EF4-FFF2-40B4-BE49-F238E27FC236}">
                    <a16:creationId xmlns:a16="http://schemas.microsoft.com/office/drawing/2014/main" id="{4014A8D4-1588-1AE4-32D1-78D86249B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8966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89" name="Line 19">
                <a:extLst>
                  <a:ext uri="{FF2B5EF4-FFF2-40B4-BE49-F238E27FC236}">
                    <a16:creationId xmlns:a16="http://schemas.microsoft.com/office/drawing/2014/main" id="{D49B7B38-E616-CEBE-8D8B-CF5C018E4B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4365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0" name="Line 20">
                <a:extLst>
                  <a:ext uri="{FF2B5EF4-FFF2-40B4-BE49-F238E27FC236}">
                    <a16:creationId xmlns:a16="http://schemas.microsoft.com/office/drawing/2014/main" id="{6742D3E3-1A99-121B-F828-5D99B2530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9763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1" name="Line 21">
                <a:extLst>
                  <a:ext uri="{FF2B5EF4-FFF2-40B4-BE49-F238E27FC236}">
                    <a16:creationId xmlns:a16="http://schemas.microsoft.com/office/drawing/2014/main" id="{D4D518F2-0541-4E7A-D3BB-2A294909D0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003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2" name="Line 22">
                <a:extLst>
                  <a:ext uri="{FF2B5EF4-FFF2-40B4-BE49-F238E27FC236}">
                    <a16:creationId xmlns:a16="http://schemas.microsoft.com/office/drawing/2014/main" id="{ED656201-B32C-3718-6486-80A893E4F7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0402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3" name="Line 23">
                <a:extLst>
                  <a:ext uri="{FF2B5EF4-FFF2-40B4-BE49-F238E27FC236}">
                    <a16:creationId xmlns:a16="http://schemas.microsoft.com/office/drawing/2014/main" id="{EB75E3E6-E928-1739-D5AD-E51B04068F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801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4" name="Line 24">
                <a:extLst>
                  <a:ext uri="{FF2B5EF4-FFF2-40B4-BE49-F238E27FC236}">
                    <a16:creationId xmlns:a16="http://schemas.microsoft.com/office/drawing/2014/main" id="{B0DB2126-F1AE-B2BD-0023-A0A417A302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1041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5" name="Line 25">
                <a:extLst>
                  <a:ext uri="{FF2B5EF4-FFF2-40B4-BE49-F238E27FC236}">
                    <a16:creationId xmlns:a16="http://schemas.microsoft.com/office/drawing/2014/main" id="{BFDB40B4-33BF-74C6-4F13-158B76A5CD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6440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6" name="Line 26">
                <a:extLst>
                  <a:ext uri="{FF2B5EF4-FFF2-40B4-BE49-F238E27FC236}">
                    <a16:creationId xmlns:a16="http://schemas.microsoft.com/office/drawing/2014/main" id="{0B153377-31DE-5447-EE99-4ACFCF0D10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1838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7" name="Line 27">
                <a:extLst>
                  <a:ext uri="{FF2B5EF4-FFF2-40B4-BE49-F238E27FC236}">
                    <a16:creationId xmlns:a16="http://schemas.microsoft.com/office/drawing/2014/main" id="{1E20D412-3C0C-F93D-F71F-FCD866D193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7237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8" name="Line 28">
                <a:extLst>
                  <a:ext uri="{FF2B5EF4-FFF2-40B4-BE49-F238E27FC236}">
                    <a16:creationId xmlns:a16="http://schemas.microsoft.com/office/drawing/2014/main" id="{C39F2DBF-0B4B-1838-4792-AEBF416DD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2477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99" name="Line 29">
                <a:extLst>
                  <a:ext uri="{FF2B5EF4-FFF2-40B4-BE49-F238E27FC236}">
                    <a16:creationId xmlns:a16="http://schemas.microsoft.com/office/drawing/2014/main" id="{59A4E15A-2089-F651-B88C-03E1431C7E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876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0" name="Line 30">
                <a:extLst>
                  <a:ext uri="{FF2B5EF4-FFF2-40B4-BE49-F238E27FC236}">
                    <a16:creationId xmlns:a16="http://schemas.microsoft.com/office/drawing/2014/main" id="{FDB030E1-A237-DBF3-D858-C3818BCF1D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3275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1" name="Line 31">
                <a:extLst>
                  <a:ext uri="{FF2B5EF4-FFF2-40B4-BE49-F238E27FC236}">
                    <a16:creationId xmlns:a16="http://schemas.microsoft.com/office/drawing/2014/main" id="{DD05F452-F792-A306-5F8F-5084BEEEB9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8515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2" name="Line 32">
                <a:extLst>
                  <a:ext uri="{FF2B5EF4-FFF2-40B4-BE49-F238E27FC236}">
                    <a16:creationId xmlns:a16="http://schemas.microsoft.com/office/drawing/2014/main" id="{C5AE2043-3E19-5569-D7A3-72540446B7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3913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3" name="Line 33">
                <a:extLst>
                  <a:ext uri="{FF2B5EF4-FFF2-40B4-BE49-F238E27FC236}">
                    <a16:creationId xmlns:a16="http://schemas.microsoft.com/office/drawing/2014/main" id="{44DCCC9B-3184-9E7E-D4E3-C34CCE0F87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9312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4" name="Line 34">
                <a:extLst>
                  <a:ext uri="{FF2B5EF4-FFF2-40B4-BE49-F238E27FC236}">
                    <a16:creationId xmlns:a16="http://schemas.microsoft.com/office/drawing/2014/main" id="{53C275FF-50C5-04F0-A2E1-6321ED46A0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4552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5" name="Line 35">
                <a:extLst>
                  <a:ext uri="{FF2B5EF4-FFF2-40B4-BE49-F238E27FC236}">
                    <a16:creationId xmlns:a16="http://schemas.microsoft.com/office/drawing/2014/main" id="{FAB549AE-0EA1-1B85-4E3E-62D2E0809D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9951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6" name="Line 36">
                <a:extLst>
                  <a:ext uri="{FF2B5EF4-FFF2-40B4-BE49-F238E27FC236}">
                    <a16:creationId xmlns:a16="http://schemas.microsoft.com/office/drawing/2014/main" id="{5A2ECEE7-F52B-7AA5-2598-9927A1F0F9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5350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7" name="Line 37">
                <a:extLst>
                  <a:ext uri="{FF2B5EF4-FFF2-40B4-BE49-F238E27FC236}">
                    <a16:creationId xmlns:a16="http://schemas.microsoft.com/office/drawing/2014/main" id="{B1EB2E35-6CE0-08EC-D346-08F2C056CC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0590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8" name="Line 38">
                <a:extLst>
                  <a:ext uri="{FF2B5EF4-FFF2-40B4-BE49-F238E27FC236}">
                    <a16:creationId xmlns:a16="http://schemas.microsoft.com/office/drawing/2014/main" id="{CCCCBF1B-FCBE-E908-C4E8-A1B9367F44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5988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09" name="Line 39">
                <a:extLst>
                  <a:ext uri="{FF2B5EF4-FFF2-40B4-BE49-F238E27FC236}">
                    <a16:creationId xmlns:a16="http://schemas.microsoft.com/office/drawing/2014/main" id="{4F7B7553-A366-4623-CA5A-AAEDA6C264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41387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0" name="Line 40">
                <a:extLst>
                  <a:ext uri="{FF2B5EF4-FFF2-40B4-BE49-F238E27FC236}">
                    <a16:creationId xmlns:a16="http://schemas.microsoft.com/office/drawing/2014/main" id="{17255D61-7EFD-AB50-587C-5F55F7688F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6627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1" name="Line 41">
                <a:extLst>
                  <a:ext uri="{FF2B5EF4-FFF2-40B4-BE49-F238E27FC236}">
                    <a16:creationId xmlns:a16="http://schemas.microsoft.com/office/drawing/2014/main" id="{BF95C2A3-D2ED-7883-3310-71B6F01A52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20263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2" name="Line 42">
                <a:extLst>
                  <a:ext uri="{FF2B5EF4-FFF2-40B4-BE49-F238E27FC236}">
                    <a16:creationId xmlns:a16="http://schemas.microsoft.com/office/drawing/2014/main" id="{BC0E6EE7-373D-6C0E-1394-800911DD28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7425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3" name="Line 43">
                <a:extLst>
                  <a:ext uri="{FF2B5EF4-FFF2-40B4-BE49-F238E27FC236}">
                    <a16:creationId xmlns:a16="http://schemas.microsoft.com/office/drawing/2014/main" id="{37ACE498-7D07-3F70-A968-142959697E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26650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4" name="Line 44">
                <a:extLst>
                  <a:ext uri="{FF2B5EF4-FFF2-40B4-BE49-F238E27FC236}">
                    <a16:creationId xmlns:a16="http://schemas.microsoft.com/office/drawing/2014/main" id="{462149B8-01B7-4338-46D1-31EECA9349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80638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5" name="Line 45">
                <a:extLst>
                  <a:ext uri="{FF2B5EF4-FFF2-40B4-BE49-F238E27FC236}">
                    <a16:creationId xmlns:a16="http://schemas.microsoft.com/office/drawing/2014/main" id="{11370A10-74E4-0B07-1A8A-088DC960E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3462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6" name="Line 46">
                <a:extLst>
                  <a:ext uri="{FF2B5EF4-FFF2-40B4-BE49-F238E27FC236}">
                    <a16:creationId xmlns:a16="http://schemas.microsoft.com/office/drawing/2014/main" id="{AF28F50A-6019-6F0A-7CDE-57A7216CCE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487025" y="4918075"/>
                <a:ext cx="0" cy="190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17" name="Rectangle 49">
                <a:extLst>
                  <a:ext uri="{FF2B5EF4-FFF2-40B4-BE49-F238E27FC236}">
                    <a16:creationId xmlns:a16="http://schemas.microsoft.com/office/drawing/2014/main" id="{DDF3132D-FB51-6E73-D437-91FEA3C189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4374" y="5006168"/>
                <a:ext cx="20197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13.8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8" name="Rectangle 51">
                <a:extLst>
                  <a:ext uri="{FF2B5EF4-FFF2-40B4-BE49-F238E27FC236}">
                    <a16:creationId xmlns:a16="http://schemas.microsoft.com/office/drawing/2014/main" id="{1E3D3062-5D5B-BDB8-B267-FFFFE6482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83159" y="5004815"/>
                <a:ext cx="20197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14.0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9" name="Rectangle 53">
                <a:extLst>
                  <a:ext uri="{FF2B5EF4-FFF2-40B4-BE49-F238E27FC236}">
                    <a16:creationId xmlns:a16="http://schemas.microsoft.com/office/drawing/2014/main" id="{52729347-15D1-5199-900A-7CB63AAC4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6531" y="5004192"/>
                <a:ext cx="20197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14.2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0" name="Line 55">
                <a:extLst>
                  <a:ext uri="{FF2B5EF4-FFF2-40B4-BE49-F238E27FC236}">
                    <a16:creationId xmlns:a16="http://schemas.microsoft.com/office/drawing/2014/main" id="{A7F425F6-72C0-7067-6966-CC9A92E68B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48163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1" name="Line 56">
                <a:extLst>
                  <a:ext uri="{FF2B5EF4-FFF2-40B4-BE49-F238E27FC236}">
                    <a16:creationId xmlns:a16="http://schemas.microsoft.com/office/drawing/2014/main" id="{7C2E8B01-5BFD-2305-890F-9B382B21D9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16513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2" name="Line 57">
                <a:extLst>
                  <a:ext uri="{FF2B5EF4-FFF2-40B4-BE49-F238E27FC236}">
                    <a16:creationId xmlns:a16="http://schemas.microsoft.com/office/drawing/2014/main" id="{6A173968-1635-A42E-9851-DAB6A62FAD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83275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3" name="Line 58">
                <a:extLst>
                  <a:ext uri="{FF2B5EF4-FFF2-40B4-BE49-F238E27FC236}">
                    <a16:creationId xmlns:a16="http://schemas.microsoft.com/office/drawing/2014/main" id="{499182BD-B8A9-2362-7571-A4791528AD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50038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4" name="Line 59">
                <a:extLst>
                  <a:ext uri="{FF2B5EF4-FFF2-40B4-BE49-F238E27FC236}">
                    <a16:creationId xmlns:a16="http://schemas.microsoft.com/office/drawing/2014/main" id="{C36425CA-7502-9478-F4F7-99D2EA9238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18388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5" name="Line 60">
                <a:extLst>
                  <a:ext uri="{FF2B5EF4-FFF2-40B4-BE49-F238E27FC236}">
                    <a16:creationId xmlns:a16="http://schemas.microsoft.com/office/drawing/2014/main" id="{901BABFD-17C0-232B-0FFA-C8BAE69AAD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85150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6" name="Line 61">
                <a:extLst>
                  <a:ext uri="{FF2B5EF4-FFF2-40B4-BE49-F238E27FC236}">
                    <a16:creationId xmlns:a16="http://schemas.microsoft.com/office/drawing/2014/main" id="{BC599F59-C6D5-953B-90DA-CC4DFA66EB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53500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7" name="Line 62">
                <a:extLst>
                  <a:ext uri="{FF2B5EF4-FFF2-40B4-BE49-F238E27FC236}">
                    <a16:creationId xmlns:a16="http://schemas.microsoft.com/office/drawing/2014/main" id="{1944DC34-CC2B-404E-D99C-9CE8E3361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20263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8" name="Line 63">
                <a:extLst>
                  <a:ext uri="{FF2B5EF4-FFF2-40B4-BE49-F238E27FC236}">
                    <a16:creationId xmlns:a16="http://schemas.microsoft.com/office/drawing/2014/main" id="{9F4C57D6-D678-1282-3321-E5E09F7293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487025" y="4918075"/>
                <a:ext cx="0" cy="38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29" name="Line 64">
                <a:extLst>
                  <a:ext uri="{FF2B5EF4-FFF2-40B4-BE49-F238E27FC236}">
                    <a16:creationId xmlns:a16="http://schemas.microsoft.com/office/drawing/2014/main" id="{7B5C6F69-B3C8-C659-FECD-52B137B77B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30700" y="2016125"/>
                <a:ext cx="0" cy="290195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0" name="Line 65">
                <a:extLst>
                  <a:ext uri="{FF2B5EF4-FFF2-40B4-BE49-F238E27FC236}">
                    <a16:creationId xmlns:a16="http://schemas.microsoft.com/office/drawing/2014/main" id="{CB664F16-1BEB-1FAE-C628-369BD986FE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8990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1" name="Line 66">
                <a:extLst>
                  <a:ext uri="{FF2B5EF4-FFF2-40B4-BE49-F238E27FC236}">
                    <a16:creationId xmlns:a16="http://schemas.microsoft.com/office/drawing/2014/main" id="{03F82A62-31D0-424F-496D-3331335C9C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8704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2" name="Line 67">
                <a:extLst>
                  <a:ext uri="{FF2B5EF4-FFF2-40B4-BE49-F238E27FC236}">
                    <a16:creationId xmlns:a16="http://schemas.microsoft.com/office/drawing/2014/main" id="{E639AF09-1FA1-0787-7BAB-2D0A6591FE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8434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3" name="Line 68">
                <a:extLst>
                  <a:ext uri="{FF2B5EF4-FFF2-40B4-BE49-F238E27FC236}">
                    <a16:creationId xmlns:a16="http://schemas.microsoft.com/office/drawing/2014/main" id="{1EDAD0D1-1802-0D50-26A6-77514DD213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8164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4" name="Line 69">
                <a:extLst>
                  <a:ext uri="{FF2B5EF4-FFF2-40B4-BE49-F238E27FC236}">
                    <a16:creationId xmlns:a16="http://schemas.microsoft.com/office/drawing/2014/main" id="{2EDC0C7A-5734-C0E3-48B9-13211CF533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7879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5" name="Line 70">
                <a:extLst>
                  <a:ext uri="{FF2B5EF4-FFF2-40B4-BE49-F238E27FC236}">
                    <a16:creationId xmlns:a16="http://schemas.microsoft.com/office/drawing/2014/main" id="{D24A095D-3BA3-B136-2136-5D49E64EBA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7609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6" name="Line 71">
                <a:extLst>
                  <a:ext uri="{FF2B5EF4-FFF2-40B4-BE49-F238E27FC236}">
                    <a16:creationId xmlns:a16="http://schemas.microsoft.com/office/drawing/2014/main" id="{6FA9501B-76B3-762F-08D9-E02DEC5A7D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7339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7" name="Line 72">
                <a:extLst>
                  <a:ext uri="{FF2B5EF4-FFF2-40B4-BE49-F238E27FC236}">
                    <a16:creationId xmlns:a16="http://schemas.microsoft.com/office/drawing/2014/main" id="{55A57329-0E85-5A1B-1DA9-47E68E9195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7069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8" name="Line 73">
                <a:extLst>
                  <a:ext uri="{FF2B5EF4-FFF2-40B4-BE49-F238E27FC236}">
                    <a16:creationId xmlns:a16="http://schemas.microsoft.com/office/drawing/2014/main" id="{880F4645-4394-8BC7-E31E-46F7DC0952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6783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9" name="Line 74">
                <a:extLst>
                  <a:ext uri="{FF2B5EF4-FFF2-40B4-BE49-F238E27FC236}">
                    <a16:creationId xmlns:a16="http://schemas.microsoft.com/office/drawing/2014/main" id="{F977EBE1-45C0-5135-82F0-E36A6FEDD1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6513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0" name="Line 75">
                <a:extLst>
                  <a:ext uri="{FF2B5EF4-FFF2-40B4-BE49-F238E27FC236}">
                    <a16:creationId xmlns:a16="http://schemas.microsoft.com/office/drawing/2014/main" id="{08031787-76C5-C8CA-5B50-42E2BB2EB9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6243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1" name="Line 76">
                <a:extLst>
                  <a:ext uri="{FF2B5EF4-FFF2-40B4-BE49-F238E27FC236}">
                    <a16:creationId xmlns:a16="http://schemas.microsoft.com/office/drawing/2014/main" id="{7C70E657-A3E5-EDDF-8323-47866EA916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5958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2" name="Line 77">
                <a:extLst>
                  <a:ext uri="{FF2B5EF4-FFF2-40B4-BE49-F238E27FC236}">
                    <a16:creationId xmlns:a16="http://schemas.microsoft.com/office/drawing/2014/main" id="{930EBAD3-BD9E-3849-AE7D-E533F852D7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5688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3" name="Line 78">
                <a:extLst>
                  <a:ext uri="{FF2B5EF4-FFF2-40B4-BE49-F238E27FC236}">
                    <a16:creationId xmlns:a16="http://schemas.microsoft.com/office/drawing/2014/main" id="{122C6ED0-E2D7-4E1F-39F9-67DAC4011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5418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4" name="Line 79">
                <a:extLst>
                  <a:ext uri="{FF2B5EF4-FFF2-40B4-BE49-F238E27FC236}">
                    <a16:creationId xmlns:a16="http://schemas.microsoft.com/office/drawing/2014/main" id="{DB6F002B-8FCA-43D3-699A-600DF9066E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5148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5" name="Line 80">
                <a:extLst>
                  <a:ext uri="{FF2B5EF4-FFF2-40B4-BE49-F238E27FC236}">
                    <a16:creationId xmlns:a16="http://schemas.microsoft.com/office/drawing/2014/main" id="{EB575F57-4FDC-F244-82CF-3BA3BFF52F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4862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6" name="Line 81">
                <a:extLst>
                  <a:ext uri="{FF2B5EF4-FFF2-40B4-BE49-F238E27FC236}">
                    <a16:creationId xmlns:a16="http://schemas.microsoft.com/office/drawing/2014/main" id="{4B29CE1B-9FF8-B635-CACE-E10F90D01D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4592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7" name="Line 82">
                <a:extLst>
                  <a:ext uri="{FF2B5EF4-FFF2-40B4-BE49-F238E27FC236}">
                    <a16:creationId xmlns:a16="http://schemas.microsoft.com/office/drawing/2014/main" id="{CD077FCF-622C-C577-3659-B0D8C5BEB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4323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8" name="Line 83">
                <a:extLst>
                  <a:ext uri="{FF2B5EF4-FFF2-40B4-BE49-F238E27FC236}">
                    <a16:creationId xmlns:a16="http://schemas.microsoft.com/office/drawing/2014/main" id="{2E159129-418E-EBFF-649E-273C76A1B7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4053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9" name="Line 84">
                <a:extLst>
                  <a:ext uri="{FF2B5EF4-FFF2-40B4-BE49-F238E27FC236}">
                    <a16:creationId xmlns:a16="http://schemas.microsoft.com/office/drawing/2014/main" id="{7F8495B3-3FD9-E9BF-9892-66D0912CBB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3767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0" name="Line 85">
                <a:extLst>
                  <a:ext uri="{FF2B5EF4-FFF2-40B4-BE49-F238E27FC236}">
                    <a16:creationId xmlns:a16="http://schemas.microsoft.com/office/drawing/2014/main" id="{157F04F2-1FE4-9052-DAC7-BA84A3CA35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3497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1" name="Line 86">
                <a:extLst>
                  <a:ext uri="{FF2B5EF4-FFF2-40B4-BE49-F238E27FC236}">
                    <a16:creationId xmlns:a16="http://schemas.microsoft.com/office/drawing/2014/main" id="{8B41803A-4DAE-6AAD-7AE9-80EA9D32D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3227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2" name="Line 87">
                <a:extLst>
                  <a:ext uri="{FF2B5EF4-FFF2-40B4-BE49-F238E27FC236}">
                    <a16:creationId xmlns:a16="http://schemas.microsoft.com/office/drawing/2014/main" id="{FE4143FD-5D46-149E-8241-58EB94D79A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2941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3" name="Line 88">
                <a:extLst>
                  <a:ext uri="{FF2B5EF4-FFF2-40B4-BE49-F238E27FC236}">
                    <a16:creationId xmlns:a16="http://schemas.microsoft.com/office/drawing/2014/main" id="{CA043351-B447-E65C-1F2A-52FCC61FEA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2672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4" name="Line 89">
                <a:extLst>
                  <a:ext uri="{FF2B5EF4-FFF2-40B4-BE49-F238E27FC236}">
                    <a16:creationId xmlns:a16="http://schemas.microsoft.com/office/drawing/2014/main" id="{6EEC554D-7332-451F-9B24-76022B79EA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2402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5" name="Line 90">
                <a:extLst>
                  <a:ext uri="{FF2B5EF4-FFF2-40B4-BE49-F238E27FC236}">
                    <a16:creationId xmlns:a16="http://schemas.microsoft.com/office/drawing/2014/main" id="{10281596-7DA1-A97E-6ACA-A8FD17B0F7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2132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6" name="Line 91">
                <a:extLst>
                  <a:ext uri="{FF2B5EF4-FFF2-40B4-BE49-F238E27FC236}">
                    <a16:creationId xmlns:a16="http://schemas.microsoft.com/office/drawing/2014/main" id="{D33B6AE8-D090-3984-EB46-721DF75059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1846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7" name="Line 92">
                <a:extLst>
                  <a:ext uri="{FF2B5EF4-FFF2-40B4-BE49-F238E27FC236}">
                    <a16:creationId xmlns:a16="http://schemas.microsoft.com/office/drawing/2014/main" id="{2003D5C4-9EB9-036B-5AC9-A89EE02AF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1576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8" name="Line 93">
                <a:extLst>
                  <a:ext uri="{FF2B5EF4-FFF2-40B4-BE49-F238E27FC236}">
                    <a16:creationId xmlns:a16="http://schemas.microsoft.com/office/drawing/2014/main" id="{D64A2480-45B1-AD1B-5D11-2319230532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1306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9" name="Line 94">
                <a:extLst>
                  <a:ext uri="{FF2B5EF4-FFF2-40B4-BE49-F238E27FC236}">
                    <a16:creationId xmlns:a16="http://schemas.microsoft.com/office/drawing/2014/main" id="{5352AD72-6DD1-EEBD-52C4-931C7B44B6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1021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0" name="Line 95">
                <a:extLst>
                  <a:ext uri="{FF2B5EF4-FFF2-40B4-BE49-F238E27FC236}">
                    <a16:creationId xmlns:a16="http://schemas.microsoft.com/office/drawing/2014/main" id="{BB16CA3E-3F2F-A4CD-BC23-6256A0C4BA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0751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1" name="Line 96">
                <a:extLst>
                  <a:ext uri="{FF2B5EF4-FFF2-40B4-BE49-F238E27FC236}">
                    <a16:creationId xmlns:a16="http://schemas.microsoft.com/office/drawing/2014/main" id="{3F735E12-1060-85CE-CBE1-C9D8EF8C36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0481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2" name="Line 97">
                <a:extLst>
                  <a:ext uri="{FF2B5EF4-FFF2-40B4-BE49-F238E27FC236}">
                    <a16:creationId xmlns:a16="http://schemas.microsoft.com/office/drawing/2014/main" id="{E11B1BD8-FA5F-E2B0-9140-E06614FDAC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40211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3" name="Line 98">
                <a:extLst>
                  <a:ext uri="{FF2B5EF4-FFF2-40B4-BE49-F238E27FC236}">
                    <a16:creationId xmlns:a16="http://schemas.microsoft.com/office/drawing/2014/main" id="{5ED093D9-A95E-6FF9-2747-1887BDF679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9925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4" name="Line 99">
                <a:extLst>
                  <a:ext uri="{FF2B5EF4-FFF2-40B4-BE49-F238E27FC236}">
                    <a16:creationId xmlns:a16="http://schemas.microsoft.com/office/drawing/2014/main" id="{35C38E5C-F915-5E29-32AF-E98E992799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9655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5" name="Line 100">
                <a:extLst>
                  <a:ext uri="{FF2B5EF4-FFF2-40B4-BE49-F238E27FC236}">
                    <a16:creationId xmlns:a16="http://schemas.microsoft.com/office/drawing/2014/main" id="{655F25D0-AC51-65DA-68FC-D48977441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9385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6" name="Line 101">
                <a:extLst>
                  <a:ext uri="{FF2B5EF4-FFF2-40B4-BE49-F238E27FC236}">
                    <a16:creationId xmlns:a16="http://schemas.microsoft.com/office/drawing/2014/main" id="{7E793869-9596-02C8-B57D-372AF1F93A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9116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7" name="Line 102">
                <a:extLst>
                  <a:ext uri="{FF2B5EF4-FFF2-40B4-BE49-F238E27FC236}">
                    <a16:creationId xmlns:a16="http://schemas.microsoft.com/office/drawing/2014/main" id="{6BF92FC1-B941-EAFE-D204-5E9B64114C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8830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8" name="Line 103">
                <a:extLst>
                  <a:ext uri="{FF2B5EF4-FFF2-40B4-BE49-F238E27FC236}">
                    <a16:creationId xmlns:a16="http://schemas.microsoft.com/office/drawing/2014/main" id="{E2643C5C-50BC-0C86-B646-8A47368BC4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8560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9" name="Line 104">
                <a:extLst>
                  <a:ext uri="{FF2B5EF4-FFF2-40B4-BE49-F238E27FC236}">
                    <a16:creationId xmlns:a16="http://schemas.microsoft.com/office/drawing/2014/main" id="{4BCF4E09-20E7-3FFF-8CC3-075627214F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8290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0" name="Line 105">
                <a:extLst>
                  <a:ext uri="{FF2B5EF4-FFF2-40B4-BE49-F238E27FC236}">
                    <a16:creationId xmlns:a16="http://schemas.microsoft.com/office/drawing/2014/main" id="{DF140F6D-0BD6-D03A-6A6D-A59522BE8B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8004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1" name="Line 106">
                <a:extLst>
                  <a:ext uri="{FF2B5EF4-FFF2-40B4-BE49-F238E27FC236}">
                    <a16:creationId xmlns:a16="http://schemas.microsoft.com/office/drawing/2014/main" id="{B4485AFF-E822-D347-A090-866A5F654C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7734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2" name="Line 107">
                <a:extLst>
                  <a:ext uri="{FF2B5EF4-FFF2-40B4-BE49-F238E27FC236}">
                    <a16:creationId xmlns:a16="http://schemas.microsoft.com/office/drawing/2014/main" id="{0F62B7E9-6386-6A5C-21FA-E2A8A75288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7465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3" name="Line 108">
                <a:extLst>
                  <a:ext uri="{FF2B5EF4-FFF2-40B4-BE49-F238E27FC236}">
                    <a16:creationId xmlns:a16="http://schemas.microsoft.com/office/drawing/2014/main" id="{FD502AA9-6916-A136-BE57-32E8DF320E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7195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4" name="Line 109">
                <a:extLst>
                  <a:ext uri="{FF2B5EF4-FFF2-40B4-BE49-F238E27FC236}">
                    <a16:creationId xmlns:a16="http://schemas.microsoft.com/office/drawing/2014/main" id="{776668F2-7CC3-8398-3632-4B7AD558AA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6909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5" name="Line 110">
                <a:extLst>
                  <a:ext uri="{FF2B5EF4-FFF2-40B4-BE49-F238E27FC236}">
                    <a16:creationId xmlns:a16="http://schemas.microsoft.com/office/drawing/2014/main" id="{D36D347D-A06E-207E-27DA-24BC686C89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6639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6" name="Line 111">
                <a:extLst>
                  <a:ext uri="{FF2B5EF4-FFF2-40B4-BE49-F238E27FC236}">
                    <a16:creationId xmlns:a16="http://schemas.microsoft.com/office/drawing/2014/main" id="{B7A3795B-9E0E-D6B1-19D5-FFCAB351B6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6369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7" name="Line 112">
                <a:extLst>
                  <a:ext uri="{FF2B5EF4-FFF2-40B4-BE49-F238E27FC236}">
                    <a16:creationId xmlns:a16="http://schemas.microsoft.com/office/drawing/2014/main" id="{6126D4E6-90B9-B735-0DD3-9623562844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6083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8" name="Line 113">
                <a:extLst>
                  <a:ext uri="{FF2B5EF4-FFF2-40B4-BE49-F238E27FC236}">
                    <a16:creationId xmlns:a16="http://schemas.microsoft.com/office/drawing/2014/main" id="{59A145A7-A38A-70E5-1751-23592FBC87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5814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9" name="Line 114">
                <a:extLst>
                  <a:ext uri="{FF2B5EF4-FFF2-40B4-BE49-F238E27FC236}">
                    <a16:creationId xmlns:a16="http://schemas.microsoft.com/office/drawing/2014/main" id="{6ABCD609-EC5B-819B-659B-AA3EC73B4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5544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0" name="Line 115">
                <a:extLst>
                  <a:ext uri="{FF2B5EF4-FFF2-40B4-BE49-F238E27FC236}">
                    <a16:creationId xmlns:a16="http://schemas.microsoft.com/office/drawing/2014/main" id="{1C3E4BC4-A05D-23BB-E02C-5AF2609796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5274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1" name="Line 116">
                <a:extLst>
                  <a:ext uri="{FF2B5EF4-FFF2-40B4-BE49-F238E27FC236}">
                    <a16:creationId xmlns:a16="http://schemas.microsoft.com/office/drawing/2014/main" id="{1824572D-F2D3-7858-00C9-696D7BA885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4988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2" name="Line 117">
                <a:extLst>
                  <a:ext uri="{FF2B5EF4-FFF2-40B4-BE49-F238E27FC236}">
                    <a16:creationId xmlns:a16="http://schemas.microsoft.com/office/drawing/2014/main" id="{1A964E58-1539-07AB-3E1E-1F279E010D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4718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3" name="Line 118">
                <a:extLst>
                  <a:ext uri="{FF2B5EF4-FFF2-40B4-BE49-F238E27FC236}">
                    <a16:creationId xmlns:a16="http://schemas.microsoft.com/office/drawing/2014/main" id="{B642FE48-5313-0DB5-42C1-A944C0EAD4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4448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4" name="Line 119">
                <a:extLst>
                  <a:ext uri="{FF2B5EF4-FFF2-40B4-BE49-F238E27FC236}">
                    <a16:creationId xmlns:a16="http://schemas.microsoft.com/office/drawing/2014/main" id="{BAFB5D49-9829-6B77-8B74-3E9056B580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4178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5" name="Line 120">
                <a:extLst>
                  <a:ext uri="{FF2B5EF4-FFF2-40B4-BE49-F238E27FC236}">
                    <a16:creationId xmlns:a16="http://schemas.microsoft.com/office/drawing/2014/main" id="{BC26E8DB-9C98-2059-A7FB-8B4B6DEA3A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3893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6" name="Line 121">
                <a:extLst>
                  <a:ext uri="{FF2B5EF4-FFF2-40B4-BE49-F238E27FC236}">
                    <a16:creationId xmlns:a16="http://schemas.microsoft.com/office/drawing/2014/main" id="{B0F3AB2A-F9CB-0BF5-FFD0-D340C1CA8E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3623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7" name="Line 122">
                <a:extLst>
                  <a:ext uri="{FF2B5EF4-FFF2-40B4-BE49-F238E27FC236}">
                    <a16:creationId xmlns:a16="http://schemas.microsoft.com/office/drawing/2014/main" id="{2988F7AF-B357-469A-27C1-622AFE5629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3353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8" name="Line 123">
                <a:extLst>
                  <a:ext uri="{FF2B5EF4-FFF2-40B4-BE49-F238E27FC236}">
                    <a16:creationId xmlns:a16="http://schemas.microsoft.com/office/drawing/2014/main" id="{EA8F2001-3A48-58A2-CAA4-E90A71CC2F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3067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9" name="Line 124">
                <a:extLst>
                  <a:ext uri="{FF2B5EF4-FFF2-40B4-BE49-F238E27FC236}">
                    <a16:creationId xmlns:a16="http://schemas.microsoft.com/office/drawing/2014/main" id="{AD4C7A02-F860-3621-AC34-5530622522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2797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0" name="Line 125">
                <a:extLst>
                  <a:ext uri="{FF2B5EF4-FFF2-40B4-BE49-F238E27FC236}">
                    <a16:creationId xmlns:a16="http://schemas.microsoft.com/office/drawing/2014/main" id="{BADCF7CA-912F-8865-CF12-90B8F7A7F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2527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1" name="Line 126">
                <a:extLst>
                  <a:ext uri="{FF2B5EF4-FFF2-40B4-BE49-F238E27FC236}">
                    <a16:creationId xmlns:a16="http://schemas.microsoft.com/office/drawing/2014/main" id="{5145167A-A97F-4821-7AA0-AF9E6E29A3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2258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2" name="Line 127">
                <a:extLst>
                  <a:ext uri="{FF2B5EF4-FFF2-40B4-BE49-F238E27FC236}">
                    <a16:creationId xmlns:a16="http://schemas.microsoft.com/office/drawing/2014/main" id="{536D5CA5-B910-C7F8-7E45-734A286E38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1972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3" name="Line 128">
                <a:extLst>
                  <a:ext uri="{FF2B5EF4-FFF2-40B4-BE49-F238E27FC236}">
                    <a16:creationId xmlns:a16="http://schemas.microsoft.com/office/drawing/2014/main" id="{8B537A3B-8AE7-4733-EDF9-7C45488A48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1702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4" name="Line 129">
                <a:extLst>
                  <a:ext uri="{FF2B5EF4-FFF2-40B4-BE49-F238E27FC236}">
                    <a16:creationId xmlns:a16="http://schemas.microsoft.com/office/drawing/2014/main" id="{5C66128E-D684-B6AE-37E2-570F7DBEB0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1432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5" name="Line 130">
                <a:extLst>
                  <a:ext uri="{FF2B5EF4-FFF2-40B4-BE49-F238E27FC236}">
                    <a16:creationId xmlns:a16="http://schemas.microsoft.com/office/drawing/2014/main" id="{91BB461F-502C-9DD7-AEBA-D21B0614A6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1146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6" name="Line 131">
                <a:extLst>
                  <a:ext uri="{FF2B5EF4-FFF2-40B4-BE49-F238E27FC236}">
                    <a16:creationId xmlns:a16="http://schemas.microsoft.com/office/drawing/2014/main" id="{36156DB4-8A8A-2532-DFFA-39CD21AD54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0876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7" name="Line 132">
                <a:extLst>
                  <a:ext uri="{FF2B5EF4-FFF2-40B4-BE49-F238E27FC236}">
                    <a16:creationId xmlns:a16="http://schemas.microsoft.com/office/drawing/2014/main" id="{ECF33A2F-5B40-FF0C-BEED-B4B171532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0607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8" name="Line 133">
                <a:extLst>
                  <a:ext uri="{FF2B5EF4-FFF2-40B4-BE49-F238E27FC236}">
                    <a16:creationId xmlns:a16="http://schemas.microsoft.com/office/drawing/2014/main" id="{C1E253D7-73E7-6808-77E1-D37FD755E3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0337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9" name="Line 134">
                <a:extLst>
                  <a:ext uri="{FF2B5EF4-FFF2-40B4-BE49-F238E27FC236}">
                    <a16:creationId xmlns:a16="http://schemas.microsoft.com/office/drawing/2014/main" id="{CA548C6A-6797-725C-B7E1-5D688565DA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30051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0" name="Line 135">
                <a:extLst>
                  <a:ext uri="{FF2B5EF4-FFF2-40B4-BE49-F238E27FC236}">
                    <a16:creationId xmlns:a16="http://schemas.microsoft.com/office/drawing/2014/main" id="{7FD255FE-D19B-1195-56CF-BE75AD81C6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9781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1" name="Line 136">
                <a:extLst>
                  <a:ext uri="{FF2B5EF4-FFF2-40B4-BE49-F238E27FC236}">
                    <a16:creationId xmlns:a16="http://schemas.microsoft.com/office/drawing/2014/main" id="{2FEC984B-E26F-1256-6C0A-4C3242926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9511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2" name="Line 137">
                <a:extLst>
                  <a:ext uri="{FF2B5EF4-FFF2-40B4-BE49-F238E27FC236}">
                    <a16:creationId xmlns:a16="http://schemas.microsoft.com/office/drawing/2014/main" id="{EE33B988-5653-F4BC-198F-A6A0159756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9225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3" name="Line 138">
                <a:extLst>
                  <a:ext uri="{FF2B5EF4-FFF2-40B4-BE49-F238E27FC236}">
                    <a16:creationId xmlns:a16="http://schemas.microsoft.com/office/drawing/2014/main" id="{17AAA75C-8FBF-864E-EA9B-C3301E2C87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8956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4" name="Line 139">
                <a:extLst>
                  <a:ext uri="{FF2B5EF4-FFF2-40B4-BE49-F238E27FC236}">
                    <a16:creationId xmlns:a16="http://schemas.microsoft.com/office/drawing/2014/main" id="{DDF03231-0498-7DBE-D70A-539DB59951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8686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5" name="Line 140">
                <a:extLst>
                  <a:ext uri="{FF2B5EF4-FFF2-40B4-BE49-F238E27FC236}">
                    <a16:creationId xmlns:a16="http://schemas.microsoft.com/office/drawing/2014/main" id="{95F2E3D5-CA23-14DA-B62D-4B06587755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8416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6" name="Line 141">
                <a:extLst>
                  <a:ext uri="{FF2B5EF4-FFF2-40B4-BE49-F238E27FC236}">
                    <a16:creationId xmlns:a16="http://schemas.microsoft.com/office/drawing/2014/main" id="{474A1BC0-647B-AA3A-DEB8-EAFA4B8585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8130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7" name="Line 142">
                <a:extLst>
                  <a:ext uri="{FF2B5EF4-FFF2-40B4-BE49-F238E27FC236}">
                    <a16:creationId xmlns:a16="http://schemas.microsoft.com/office/drawing/2014/main" id="{73390CCD-206D-ABF2-2D35-CCD15818C1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7860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8" name="Line 143">
                <a:extLst>
                  <a:ext uri="{FF2B5EF4-FFF2-40B4-BE49-F238E27FC236}">
                    <a16:creationId xmlns:a16="http://schemas.microsoft.com/office/drawing/2014/main" id="{26F69678-A482-B129-242F-8F6AA08CA0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7590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9" name="Line 144">
                <a:extLst>
                  <a:ext uri="{FF2B5EF4-FFF2-40B4-BE49-F238E27FC236}">
                    <a16:creationId xmlns:a16="http://schemas.microsoft.com/office/drawing/2014/main" id="{A0DA0128-8CD6-644A-53CB-616B185EAE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7320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0" name="Line 145">
                <a:extLst>
                  <a:ext uri="{FF2B5EF4-FFF2-40B4-BE49-F238E27FC236}">
                    <a16:creationId xmlns:a16="http://schemas.microsoft.com/office/drawing/2014/main" id="{A311A37C-88FC-66D5-05FC-ACB408EE22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7035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1" name="Line 146">
                <a:extLst>
                  <a:ext uri="{FF2B5EF4-FFF2-40B4-BE49-F238E27FC236}">
                    <a16:creationId xmlns:a16="http://schemas.microsoft.com/office/drawing/2014/main" id="{119AEE3F-95A4-1203-77CB-8BF7E36789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6765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2" name="Line 147">
                <a:extLst>
                  <a:ext uri="{FF2B5EF4-FFF2-40B4-BE49-F238E27FC236}">
                    <a16:creationId xmlns:a16="http://schemas.microsoft.com/office/drawing/2014/main" id="{3207C33F-3F49-0C38-7F35-D68538ED27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6495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3" name="Line 148">
                <a:extLst>
                  <a:ext uri="{FF2B5EF4-FFF2-40B4-BE49-F238E27FC236}">
                    <a16:creationId xmlns:a16="http://schemas.microsoft.com/office/drawing/2014/main" id="{D10889D8-E727-9FEE-E3CA-36BB4A9B11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6209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4" name="Line 149">
                <a:extLst>
                  <a:ext uri="{FF2B5EF4-FFF2-40B4-BE49-F238E27FC236}">
                    <a16:creationId xmlns:a16="http://schemas.microsoft.com/office/drawing/2014/main" id="{ECBD94D4-5D43-9748-5ADB-78AAE1AC95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5939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5" name="Line 150">
                <a:extLst>
                  <a:ext uri="{FF2B5EF4-FFF2-40B4-BE49-F238E27FC236}">
                    <a16:creationId xmlns:a16="http://schemas.microsoft.com/office/drawing/2014/main" id="{2C8469BC-33C6-5235-9B88-CE4D75C5F7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5669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6" name="Line 151">
                <a:extLst>
                  <a:ext uri="{FF2B5EF4-FFF2-40B4-BE49-F238E27FC236}">
                    <a16:creationId xmlns:a16="http://schemas.microsoft.com/office/drawing/2014/main" id="{696845D1-F0FC-9936-BA9D-005CFE6834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5400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7" name="Line 152">
                <a:extLst>
                  <a:ext uri="{FF2B5EF4-FFF2-40B4-BE49-F238E27FC236}">
                    <a16:creationId xmlns:a16="http://schemas.microsoft.com/office/drawing/2014/main" id="{18C7B9DA-4617-A38F-DD57-0990A6EEA8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5114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8" name="Line 153">
                <a:extLst>
                  <a:ext uri="{FF2B5EF4-FFF2-40B4-BE49-F238E27FC236}">
                    <a16:creationId xmlns:a16="http://schemas.microsoft.com/office/drawing/2014/main" id="{46C40FA5-5364-783A-9CBA-870EEE9868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4844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9" name="Line 154">
                <a:extLst>
                  <a:ext uri="{FF2B5EF4-FFF2-40B4-BE49-F238E27FC236}">
                    <a16:creationId xmlns:a16="http://schemas.microsoft.com/office/drawing/2014/main" id="{A3E735C5-25B1-29F9-CF14-68805FE57A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4574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0" name="Line 155">
                <a:extLst>
                  <a:ext uri="{FF2B5EF4-FFF2-40B4-BE49-F238E27FC236}">
                    <a16:creationId xmlns:a16="http://schemas.microsoft.com/office/drawing/2014/main" id="{8643D7AC-2A85-9363-EFE3-0286E1C19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4288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1" name="Line 156">
                <a:extLst>
                  <a:ext uri="{FF2B5EF4-FFF2-40B4-BE49-F238E27FC236}">
                    <a16:creationId xmlns:a16="http://schemas.microsoft.com/office/drawing/2014/main" id="{7FCB6239-6D01-7B0F-D0F7-0EAAE8EE6B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4018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2" name="Line 157">
                <a:extLst>
                  <a:ext uri="{FF2B5EF4-FFF2-40B4-BE49-F238E27FC236}">
                    <a16:creationId xmlns:a16="http://schemas.microsoft.com/office/drawing/2014/main" id="{787829A3-5C17-760F-4F51-2AA1490A10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3749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3" name="Line 158">
                <a:extLst>
                  <a:ext uri="{FF2B5EF4-FFF2-40B4-BE49-F238E27FC236}">
                    <a16:creationId xmlns:a16="http://schemas.microsoft.com/office/drawing/2014/main" id="{FE07FC38-80B8-7C7A-4392-6A1315C681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3479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4" name="Line 159">
                <a:extLst>
                  <a:ext uri="{FF2B5EF4-FFF2-40B4-BE49-F238E27FC236}">
                    <a16:creationId xmlns:a16="http://schemas.microsoft.com/office/drawing/2014/main" id="{8FAA3EE3-45BC-9A6B-B393-379E8F22FE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31933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5" name="Line 160">
                <a:extLst>
                  <a:ext uri="{FF2B5EF4-FFF2-40B4-BE49-F238E27FC236}">
                    <a16:creationId xmlns:a16="http://schemas.microsoft.com/office/drawing/2014/main" id="{97933015-C41B-0351-77E6-22E61DA40A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2923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6" name="Line 161">
                <a:extLst>
                  <a:ext uri="{FF2B5EF4-FFF2-40B4-BE49-F238E27FC236}">
                    <a16:creationId xmlns:a16="http://schemas.microsoft.com/office/drawing/2014/main" id="{BB710DB8-EA83-281E-A5CE-042A061DDB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2653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7" name="Line 162">
                <a:extLst>
                  <a:ext uri="{FF2B5EF4-FFF2-40B4-BE49-F238E27FC236}">
                    <a16:creationId xmlns:a16="http://schemas.microsoft.com/office/drawing/2014/main" id="{12F009FE-A530-3D1A-1CB3-50BFEF4A0C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2383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8" name="Line 163">
                <a:extLst>
                  <a:ext uri="{FF2B5EF4-FFF2-40B4-BE49-F238E27FC236}">
                    <a16:creationId xmlns:a16="http://schemas.microsoft.com/office/drawing/2014/main" id="{172DE986-B438-0DF9-0E17-D25B98EFC4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20980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9" name="Line 164">
                <a:extLst>
                  <a:ext uri="{FF2B5EF4-FFF2-40B4-BE49-F238E27FC236}">
                    <a16:creationId xmlns:a16="http://schemas.microsoft.com/office/drawing/2014/main" id="{3E61918B-F397-B46A-5B55-0A0C43BF96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1828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0" name="Line 165">
                <a:extLst>
                  <a:ext uri="{FF2B5EF4-FFF2-40B4-BE49-F238E27FC236}">
                    <a16:creationId xmlns:a16="http://schemas.microsoft.com/office/drawing/2014/main" id="{DECB09F5-078D-0C70-5F81-09E8EE0953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15582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1" name="Line 166">
                <a:extLst>
                  <a:ext uri="{FF2B5EF4-FFF2-40B4-BE49-F238E27FC236}">
                    <a16:creationId xmlns:a16="http://schemas.microsoft.com/office/drawing/2014/main" id="{C3388417-D302-DA5B-768E-D6C79071F0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127250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2" name="Line 167">
                <a:extLst>
                  <a:ext uri="{FF2B5EF4-FFF2-40B4-BE49-F238E27FC236}">
                    <a16:creationId xmlns:a16="http://schemas.microsoft.com/office/drawing/2014/main" id="{1D3C750C-92E1-4E43-CA61-842B85895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10026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3" name="Line 168">
                <a:extLst>
                  <a:ext uri="{FF2B5EF4-FFF2-40B4-BE49-F238E27FC236}">
                    <a16:creationId xmlns:a16="http://schemas.microsoft.com/office/drawing/2014/main" id="{964654DA-75BE-8070-C832-8E8AE596CA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073275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4" name="Line 169">
                <a:extLst>
                  <a:ext uri="{FF2B5EF4-FFF2-40B4-BE49-F238E27FC236}">
                    <a16:creationId xmlns:a16="http://schemas.microsoft.com/office/drawing/2014/main" id="{E24747AD-CEB4-FA8A-AD6E-C84C3A85D4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046288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5" name="Line 170">
                <a:extLst>
                  <a:ext uri="{FF2B5EF4-FFF2-40B4-BE49-F238E27FC236}">
                    <a16:creationId xmlns:a16="http://schemas.microsoft.com/office/drawing/2014/main" id="{3B72864C-F7DE-3625-9238-697B4DAF58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1175" y="2017713"/>
                <a:ext cx="952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6" name="Line 171">
                <a:extLst>
                  <a:ext uri="{FF2B5EF4-FFF2-40B4-BE49-F238E27FC236}">
                    <a16:creationId xmlns:a16="http://schemas.microsoft.com/office/drawing/2014/main" id="{04DB76EF-70DE-4011-6A55-E5607A16F2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4787900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7" name="Line 173">
                <a:extLst>
                  <a:ext uri="{FF2B5EF4-FFF2-40B4-BE49-F238E27FC236}">
                    <a16:creationId xmlns:a16="http://schemas.microsoft.com/office/drawing/2014/main" id="{D0C82628-30A1-857F-3B2D-7383F55E33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4651375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8" name="Line 175">
                <a:extLst>
                  <a:ext uri="{FF2B5EF4-FFF2-40B4-BE49-F238E27FC236}">
                    <a16:creationId xmlns:a16="http://schemas.microsoft.com/office/drawing/2014/main" id="{B044CCBE-AC2F-9ABF-DF14-E239A8866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4514850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9" name="Line 177">
                <a:extLst>
                  <a:ext uri="{FF2B5EF4-FFF2-40B4-BE49-F238E27FC236}">
                    <a16:creationId xmlns:a16="http://schemas.microsoft.com/office/drawing/2014/main" id="{672835C2-D091-6A38-BB95-1A2B62FA9D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4376738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0" name="Line 179">
                <a:extLst>
                  <a:ext uri="{FF2B5EF4-FFF2-40B4-BE49-F238E27FC236}">
                    <a16:creationId xmlns:a16="http://schemas.microsoft.com/office/drawing/2014/main" id="{11303A31-2052-8379-73A3-E16441B2B7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4240213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1" name="Line 181">
                <a:extLst>
                  <a:ext uri="{FF2B5EF4-FFF2-40B4-BE49-F238E27FC236}">
                    <a16:creationId xmlns:a16="http://schemas.microsoft.com/office/drawing/2014/main" id="{3A512B15-E081-600E-3F4E-99BCE20DD4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4102100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2" name="Line 183">
                <a:extLst>
                  <a:ext uri="{FF2B5EF4-FFF2-40B4-BE49-F238E27FC236}">
                    <a16:creationId xmlns:a16="http://schemas.microsoft.com/office/drawing/2014/main" id="{75C913B8-93C3-3DFD-E569-F2AA835089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965575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3" name="Line 185">
                <a:extLst>
                  <a:ext uri="{FF2B5EF4-FFF2-40B4-BE49-F238E27FC236}">
                    <a16:creationId xmlns:a16="http://schemas.microsoft.com/office/drawing/2014/main" id="{7ACF66D9-DDCC-7370-4F32-FC139B7622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829050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4" name="Line 187">
                <a:extLst>
                  <a:ext uri="{FF2B5EF4-FFF2-40B4-BE49-F238E27FC236}">
                    <a16:creationId xmlns:a16="http://schemas.microsoft.com/office/drawing/2014/main" id="{3B5F6586-1BC6-931F-1AF4-98D16B3373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690938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5" name="Line 189">
                <a:extLst>
                  <a:ext uri="{FF2B5EF4-FFF2-40B4-BE49-F238E27FC236}">
                    <a16:creationId xmlns:a16="http://schemas.microsoft.com/office/drawing/2014/main" id="{E0DDD08F-4E34-FF37-AF30-DE163E9C89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554413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6" name="Rectangle 190">
                <a:extLst>
                  <a:ext uri="{FF2B5EF4-FFF2-40B4-BE49-F238E27FC236}">
                    <a16:creationId xmlns:a16="http://schemas.microsoft.com/office/drawing/2014/main" id="{19658835-FE99-A015-AC16-9F4B2919F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999" y="3497828"/>
                <a:ext cx="5770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7" name="Line 191">
                <a:extLst>
                  <a:ext uri="{FF2B5EF4-FFF2-40B4-BE49-F238E27FC236}">
                    <a16:creationId xmlns:a16="http://schemas.microsoft.com/office/drawing/2014/main" id="{32198D3D-DEB3-BE88-2FB9-9893F9C630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417888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8" name="Line 193">
                <a:extLst>
                  <a:ext uri="{FF2B5EF4-FFF2-40B4-BE49-F238E27FC236}">
                    <a16:creationId xmlns:a16="http://schemas.microsoft.com/office/drawing/2014/main" id="{04B674FC-8514-F16A-BF89-589ED67CCB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279775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9" name="Line 195">
                <a:extLst>
                  <a:ext uri="{FF2B5EF4-FFF2-40B4-BE49-F238E27FC236}">
                    <a16:creationId xmlns:a16="http://schemas.microsoft.com/office/drawing/2014/main" id="{42EA0030-4E33-E651-1693-AA64C63BF7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143250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0" name="Line 197">
                <a:extLst>
                  <a:ext uri="{FF2B5EF4-FFF2-40B4-BE49-F238E27FC236}">
                    <a16:creationId xmlns:a16="http://schemas.microsoft.com/office/drawing/2014/main" id="{5AA92B0F-A6AA-018D-8A48-E897DE16DE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3005138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1" name="Line 199">
                <a:extLst>
                  <a:ext uri="{FF2B5EF4-FFF2-40B4-BE49-F238E27FC236}">
                    <a16:creationId xmlns:a16="http://schemas.microsoft.com/office/drawing/2014/main" id="{48E8BF6B-E47A-6225-32C0-773CC2741C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2868613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2" name="Line 201">
                <a:extLst>
                  <a:ext uri="{FF2B5EF4-FFF2-40B4-BE49-F238E27FC236}">
                    <a16:creationId xmlns:a16="http://schemas.microsoft.com/office/drawing/2014/main" id="{5E34873B-6033-FE79-F621-FBAE4CC62B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2732088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3" name="Line 203">
                <a:extLst>
                  <a:ext uri="{FF2B5EF4-FFF2-40B4-BE49-F238E27FC236}">
                    <a16:creationId xmlns:a16="http://schemas.microsoft.com/office/drawing/2014/main" id="{1DA6698A-3A85-91BB-A826-4162E08B3C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2593975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4" name="Line 206">
                <a:extLst>
                  <a:ext uri="{FF2B5EF4-FFF2-40B4-BE49-F238E27FC236}">
                    <a16:creationId xmlns:a16="http://schemas.microsoft.com/office/drawing/2014/main" id="{AE9BF989-24A1-B04C-1A42-3F1BDF74B3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2457450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5" name="Line 208">
                <a:extLst>
                  <a:ext uri="{FF2B5EF4-FFF2-40B4-BE49-F238E27FC236}">
                    <a16:creationId xmlns:a16="http://schemas.microsoft.com/office/drawing/2014/main" id="{40B4A873-2B0C-858B-798F-C71D914433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2319338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6" name="Line 210">
                <a:extLst>
                  <a:ext uri="{FF2B5EF4-FFF2-40B4-BE49-F238E27FC236}">
                    <a16:creationId xmlns:a16="http://schemas.microsoft.com/office/drawing/2014/main" id="{CEE6BAEE-4E23-7825-B721-E191A548A2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2182813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7" name="Rectangle 211">
                <a:extLst>
                  <a:ext uri="{FF2B5EF4-FFF2-40B4-BE49-F238E27FC236}">
                    <a16:creationId xmlns:a16="http://schemas.microsoft.com/office/drawing/2014/main" id="{8EA1662B-8983-A58F-E638-D845234691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2904" y="2112307"/>
                <a:ext cx="115417" cy="123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8" name="Line 212">
                <a:extLst>
                  <a:ext uri="{FF2B5EF4-FFF2-40B4-BE49-F238E27FC236}">
                    <a16:creationId xmlns:a16="http://schemas.microsoft.com/office/drawing/2014/main" id="{1853C1AB-F051-E9B1-AB94-52A7D1DFDF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0063" y="2046288"/>
                <a:ext cx="206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9" name="Freeform 217">
                <a:extLst>
                  <a:ext uri="{FF2B5EF4-FFF2-40B4-BE49-F238E27FC236}">
                    <a16:creationId xmlns:a16="http://schemas.microsoft.com/office/drawing/2014/main" id="{78FA63BC-EE36-9D60-8190-8868717DC6F1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330700" y="4897438"/>
                <a:ext cx="1776413" cy="20638"/>
              </a:xfrm>
              <a:custGeom>
                <a:avLst/>
                <a:gdLst>
                  <a:gd name="T0" fmla="*/ 0 w 3472"/>
                  <a:gd name="T1" fmla="*/ 60 h 91"/>
                  <a:gd name="T2" fmla="*/ 23 w 3472"/>
                  <a:gd name="T3" fmla="*/ 60 h 91"/>
                  <a:gd name="T4" fmla="*/ 79 w 3472"/>
                  <a:gd name="T5" fmla="*/ 25 h 91"/>
                  <a:gd name="T6" fmla="*/ 136 w 3472"/>
                  <a:gd name="T7" fmla="*/ 59 h 91"/>
                  <a:gd name="T8" fmla="*/ 192 w 3472"/>
                  <a:gd name="T9" fmla="*/ 77 h 91"/>
                  <a:gd name="T10" fmla="*/ 249 w 3472"/>
                  <a:gd name="T11" fmla="*/ 37 h 91"/>
                  <a:gd name="T12" fmla="*/ 306 w 3472"/>
                  <a:gd name="T13" fmla="*/ 15 h 91"/>
                  <a:gd name="T14" fmla="*/ 362 w 3472"/>
                  <a:gd name="T15" fmla="*/ 6 h 91"/>
                  <a:gd name="T16" fmla="*/ 419 w 3472"/>
                  <a:gd name="T17" fmla="*/ 68 h 91"/>
                  <a:gd name="T18" fmla="*/ 475 w 3472"/>
                  <a:gd name="T19" fmla="*/ 56 h 91"/>
                  <a:gd name="T20" fmla="*/ 532 w 3472"/>
                  <a:gd name="T21" fmla="*/ 57 h 91"/>
                  <a:gd name="T22" fmla="*/ 588 w 3472"/>
                  <a:gd name="T23" fmla="*/ 77 h 91"/>
                  <a:gd name="T24" fmla="*/ 645 w 3472"/>
                  <a:gd name="T25" fmla="*/ 8 h 91"/>
                  <a:gd name="T26" fmla="*/ 701 w 3472"/>
                  <a:gd name="T27" fmla="*/ 35 h 91"/>
                  <a:gd name="T28" fmla="*/ 758 w 3472"/>
                  <a:gd name="T29" fmla="*/ 53 h 91"/>
                  <a:gd name="T30" fmla="*/ 814 w 3472"/>
                  <a:gd name="T31" fmla="*/ 33 h 91"/>
                  <a:gd name="T32" fmla="*/ 871 w 3472"/>
                  <a:gd name="T33" fmla="*/ 26 h 91"/>
                  <a:gd name="T34" fmla="*/ 928 w 3472"/>
                  <a:gd name="T35" fmla="*/ 14 h 91"/>
                  <a:gd name="T36" fmla="*/ 984 w 3472"/>
                  <a:gd name="T37" fmla="*/ 27 h 91"/>
                  <a:gd name="T38" fmla="*/ 1041 w 3472"/>
                  <a:gd name="T39" fmla="*/ 25 h 91"/>
                  <a:gd name="T40" fmla="*/ 1097 w 3472"/>
                  <a:gd name="T41" fmla="*/ 46 h 91"/>
                  <a:gd name="T42" fmla="*/ 1154 w 3472"/>
                  <a:gd name="T43" fmla="*/ 75 h 91"/>
                  <a:gd name="T44" fmla="*/ 1210 w 3472"/>
                  <a:gd name="T45" fmla="*/ 35 h 91"/>
                  <a:gd name="T46" fmla="*/ 1267 w 3472"/>
                  <a:gd name="T47" fmla="*/ 16 h 91"/>
                  <a:gd name="T48" fmla="*/ 1323 w 3472"/>
                  <a:gd name="T49" fmla="*/ 38 h 91"/>
                  <a:gd name="T50" fmla="*/ 1380 w 3472"/>
                  <a:gd name="T51" fmla="*/ 52 h 91"/>
                  <a:gd name="T52" fmla="*/ 1437 w 3472"/>
                  <a:gd name="T53" fmla="*/ 19 h 91"/>
                  <a:gd name="T54" fmla="*/ 1493 w 3472"/>
                  <a:gd name="T55" fmla="*/ 31 h 91"/>
                  <a:gd name="T56" fmla="*/ 1550 w 3472"/>
                  <a:gd name="T57" fmla="*/ 46 h 91"/>
                  <a:gd name="T58" fmla="*/ 1606 w 3472"/>
                  <a:gd name="T59" fmla="*/ 90 h 91"/>
                  <a:gd name="T60" fmla="*/ 1663 w 3472"/>
                  <a:gd name="T61" fmla="*/ 57 h 91"/>
                  <a:gd name="T62" fmla="*/ 1719 w 3472"/>
                  <a:gd name="T63" fmla="*/ 47 h 91"/>
                  <a:gd name="T64" fmla="*/ 1776 w 3472"/>
                  <a:gd name="T65" fmla="*/ 55 h 91"/>
                  <a:gd name="T66" fmla="*/ 1832 w 3472"/>
                  <a:gd name="T67" fmla="*/ 61 h 91"/>
                  <a:gd name="T68" fmla="*/ 1889 w 3472"/>
                  <a:gd name="T69" fmla="*/ 69 h 91"/>
                  <a:gd name="T70" fmla="*/ 1945 w 3472"/>
                  <a:gd name="T71" fmla="*/ 18 h 91"/>
                  <a:gd name="T72" fmla="*/ 2002 w 3472"/>
                  <a:gd name="T73" fmla="*/ 49 h 91"/>
                  <a:gd name="T74" fmla="*/ 2059 w 3472"/>
                  <a:gd name="T75" fmla="*/ 24 h 91"/>
                  <a:gd name="T76" fmla="*/ 2115 w 3472"/>
                  <a:gd name="T77" fmla="*/ 57 h 91"/>
                  <a:gd name="T78" fmla="*/ 2172 w 3472"/>
                  <a:gd name="T79" fmla="*/ 41 h 91"/>
                  <a:gd name="T80" fmla="*/ 2228 w 3472"/>
                  <a:gd name="T81" fmla="*/ 38 h 91"/>
                  <a:gd name="T82" fmla="*/ 2285 w 3472"/>
                  <a:gd name="T83" fmla="*/ 30 h 91"/>
                  <a:gd name="T84" fmla="*/ 2341 w 3472"/>
                  <a:gd name="T85" fmla="*/ 8 h 91"/>
                  <a:gd name="T86" fmla="*/ 2398 w 3472"/>
                  <a:gd name="T87" fmla="*/ 16 h 91"/>
                  <a:gd name="T88" fmla="*/ 2454 w 3472"/>
                  <a:gd name="T89" fmla="*/ 17 h 91"/>
                  <a:gd name="T90" fmla="*/ 2511 w 3472"/>
                  <a:gd name="T91" fmla="*/ 46 h 91"/>
                  <a:gd name="T92" fmla="*/ 2568 w 3472"/>
                  <a:gd name="T93" fmla="*/ 91 h 91"/>
                  <a:gd name="T94" fmla="*/ 2624 w 3472"/>
                  <a:gd name="T95" fmla="*/ 56 h 91"/>
                  <a:gd name="T96" fmla="*/ 2681 w 3472"/>
                  <a:gd name="T97" fmla="*/ 48 h 91"/>
                  <a:gd name="T98" fmla="*/ 2737 w 3472"/>
                  <a:gd name="T99" fmla="*/ 6 h 91"/>
                  <a:gd name="T100" fmla="*/ 2794 w 3472"/>
                  <a:gd name="T101" fmla="*/ 48 h 91"/>
                  <a:gd name="T102" fmla="*/ 2850 w 3472"/>
                  <a:gd name="T103" fmla="*/ 35 h 91"/>
                  <a:gd name="T104" fmla="*/ 2907 w 3472"/>
                  <a:gd name="T105" fmla="*/ 22 h 91"/>
                  <a:gd name="T106" fmla="*/ 2963 w 3472"/>
                  <a:gd name="T107" fmla="*/ 35 h 91"/>
                  <a:gd name="T108" fmla="*/ 3020 w 3472"/>
                  <a:gd name="T109" fmla="*/ 16 h 91"/>
                  <a:gd name="T110" fmla="*/ 3076 w 3472"/>
                  <a:gd name="T111" fmla="*/ 49 h 91"/>
                  <a:gd name="T112" fmla="*/ 3133 w 3472"/>
                  <a:gd name="T113" fmla="*/ 44 h 91"/>
                  <a:gd name="T114" fmla="*/ 3190 w 3472"/>
                  <a:gd name="T115" fmla="*/ 44 h 91"/>
                  <a:gd name="T116" fmla="*/ 3246 w 3472"/>
                  <a:gd name="T117" fmla="*/ 44 h 91"/>
                  <a:gd name="T118" fmla="*/ 3303 w 3472"/>
                  <a:gd name="T119" fmla="*/ 62 h 91"/>
                  <a:gd name="T120" fmla="*/ 3359 w 3472"/>
                  <a:gd name="T121" fmla="*/ 82 h 91"/>
                  <a:gd name="T122" fmla="*/ 3416 w 3472"/>
                  <a:gd name="T123" fmla="*/ 68 h 91"/>
                  <a:gd name="T124" fmla="*/ 3472 w 3472"/>
                  <a:gd name="T12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472" h="91">
                    <a:moveTo>
                      <a:pt x="0" y="60"/>
                    </a:moveTo>
                    <a:lnTo>
                      <a:pt x="23" y="60"/>
                    </a:lnTo>
                    <a:lnTo>
                      <a:pt x="79" y="25"/>
                    </a:lnTo>
                    <a:lnTo>
                      <a:pt x="136" y="59"/>
                    </a:lnTo>
                    <a:lnTo>
                      <a:pt x="192" y="77"/>
                    </a:lnTo>
                    <a:lnTo>
                      <a:pt x="249" y="37"/>
                    </a:lnTo>
                    <a:lnTo>
                      <a:pt x="306" y="15"/>
                    </a:lnTo>
                    <a:lnTo>
                      <a:pt x="362" y="6"/>
                    </a:lnTo>
                    <a:lnTo>
                      <a:pt x="419" y="68"/>
                    </a:lnTo>
                    <a:lnTo>
                      <a:pt x="475" y="56"/>
                    </a:lnTo>
                    <a:lnTo>
                      <a:pt x="532" y="57"/>
                    </a:lnTo>
                    <a:lnTo>
                      <a:pt x="588" y="77"/>
                    </a:lnTo>
                    <a:lnTo>
                      <a:pt x="645" y="8"/>
                    </a:lnTo>
                    <a:lnTo>
                      <a:pt x="701" y="35"/>
                    </a:lnTo>
                    <a:lnTo>
                      <a:pt x="758" y="53"/>
                    </a:lnTo>
                    <a:lnTo>
                      <a:pt x="814" y="33"/>
                    </a:lnTo>
                    <a:lnTo>
                      <a:pt x="871" y="26"/>
                    </a:lnTo>
                    <a:lnTo>
                      <a:pt x="928" y="14"/>
                    </a:lnTo>
                    <a:lnTo>
                      <a:pt x="984" y="27"/>
                    </a:lnTo>
                    <a:lnTo>
                      <a:pt x="1041" y="25"/>
                    </a:lnTo>
                    <a:lnTo>
                      <a:pt x="1097" y="46"/>
                    </a:lnTo>
                    <a:lnTo>
                      <a:pt x="1154" y="75"/>
                    </a:lnTo>
                    <a:lnTo>
                      <a:pt x="1210" y="35"/>
                    </a:lnTo>
                    <a:lnTo>
                      <a:pt x="1267" y="16"/>
                    </a:lnTo>
                    <a:lnTo>
                      <a:pt x="1323" y="38"/>
                    </a:lnTo>
                    <a:lnTo>
                      <a:pt x="1380" y="52"/>
                    </a:lnTo>
                    <a:lnTo>
                      <a:pt x="1437" y="19"/>
                    </a:lnTo>
                    <a:lnTo>
                      <a:pt x="1493" y="31"/>
                    </a:lnTo>
                    <a:lnTo>
                      <a:pt x="1550" y="46"/>
                    </a:lnTo>
                    <a:lnTo>
                      <a:pt x="1606" y="90"/>
                    </a:lnTo>
                    <a:lnTo>
                      <a:pt x="1663" y="57"/>
                    </a:lnTo>
                    <a:lnTo>
                      <a:pt x="1719" y="47"/>
                    </a:lnTo>
                    <a:lnTo>
                      <a:pt x="1776" y="55"/>
                    </a:lnTo>
                    <a:lnTo>
                      <a:pt x="1832" y="61"/>
                    </a:lnTo>
                    <a:lnTo>
                      <a:pt x="1889" y="69"/>
                    </a:lnTo>
                    <a:lnTo>
                      <a:pt x="1945" y="18"/>
                    </a:lnTo>
                    <a:lnTo>
                      <a:pt x="2002" y="49"/>
                    </a:lnTo>
                    <a:lnTo>
                      <a:pt x="2059" y="24"/>
                    </a:lnTo>
                    <a:lnTo>
                      <a:pt x="2115" y="57"/>
                    </a:lnTo>
                    <a:lnTo>
                      <a:pt x="2172" y="41"/>
                    </a:lnTo>
                    <a:lnTo>
                      <a:pt x="2228" y="38"/>
                    </a:lnTo>
                    <a:lnTo>
                      <a:pt x="2285" y="30"/>
                    </a:lnTo>
                    <a:lnTo>
                      <a:pt x="2341" y="8"/>
                    </a:lnTo>
                    <a:lnTo>
                      <a:pt x="2398" y="16"/>
                    </a:lnTo>
                    <a:lnTo>
                      <a:pt x="2454" y="17"/>
                    </a:lnTo>
                    <a:lnTo>
                      <a:pt x="2511" y="46"/>
                    </a:lnTo>
                    <a:lnTo>
                      <a:pt x="2568" y="91"/>
                    </a:lnTo>
                    <a:lnTo>
                      <a:pt x="2624" y="56"/>
                    </a:lnTo>
                    <a:lnTo>
                      <a:pt x="2681" y="48"/>
                    </a:lnTo>
                    <a:lnTo>
                      <a:pt x="2737" y="6"/>
                    </a:lnTo>
                    <a:lnTo>
                      <a:pt x="2794" y="48"/>
                    </a:lnTo>
                    <a:lnTo>
                      <a:pt x="2850" y="35"/>
                    </a:lnTo>
                    <a:lnTo>
                      <a:pt x="2907" y="22"/>
                    </a:lnTo>
                    <a:lnTo>
                      <a:pt x="2963" y="35"/>
                    </a:lnTo>
                    <a:lnTo>
                      <a:pt x="3020" y="16"/>
                    </a:lnTo>
                    <a:lnTo>
                      <a:pt x="3076" y="49"/>
                    </a:lnTo>
                    <a:lnTo>
                      <a:pt x="3133" y="44"/>
                    </a:lnTo>
                    <a:lnTo>
                      <a:pt x="3190" y="44"/>
                    </a:lnTo>
                    <a:lnTo>
                      <a:pt x="3246" y="44"/>
                    </a:lnTo>
                    <a:lnTo>
                      <a:pt x="3303" y="62"/>
                    </a:lnTo>
                    <a:lnTo>
                      <a:pt x="3359" y="82"/>
                    </a:lnTo>
                    <a:lnTo>
                      <a:pt x="3416" y="68"/>
                    </a:lnTo>
                    <a:lnTo>
                      <a:pt x="347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0" name="Freeform 218">
                <a:extLst>
                  <a:ext uri="{FF2B5EF4-FFF2-40B4-BE49-F238E27FC236}">
                    <a16:creationId xmlns:a16="http://schemas.microsoft.com/office/drawing/2014/main" id="{B3C2BC97-252E-D481-7D23-34428F5A497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108700" y="4894263"/>
                <a:ext cx="4387850" cy="23813"/>
              </a:xfrm>
              <a:custGeom>
                <a:avLst/>
                <a:gdLst>
                  <a:gd name="T0" fmla="*/ 110 w 8577"/>
                  <a:gd name="T1" fmla="*/ 69 h 104"/>
                  <a:gd name="T2" fmla="*/ 280 w 8577"/>
                  <a:gd name="T3" fmla="*/ 48 h 104"/>
                  <a:gd name="T4" fmla="*/ 450 w 8577"/>
                  <a:gd name="T5" fmla="*/ 51 h 104"/>
                  <a:gd name="T6" fmla="*/ 619 w 8577"/>
                  <a:gd name="T7" fmla="*/ 32 h 104"/>
                  <a:gd name="T8" fmla="*/ 789 w 8577"/>
                  <a:gd name="T9" fmla="*/ 27 h 104"/>
                  <a:gd name="T10" fmla="*/ 959 w 8577"/>
                  <a:gd name="T11" fmla="*/ 52 h 104"/>
                  <a:gd name="T12" fmla="*/ 1128 w 8577"/>
                  <a:gd name="T13" fmla="*/ 23 h 104"/>
                  <a:gd name="T14" fmla="*/ 1298 w 8577"/>
                  <a:gd name="T15" fmla="*/ 40 h 104"/>
                  <a:gd name="T16" fmla="*/ 1468 w 8577"/>
                  <a:gd name="T17" fmla="*/ 12 h 104"/>
                  <a:gd name="T18" fmla="*/ 1637 w 8577"/>
                  <a:gd name="T19" fmla="*/ 34 h 104"/>
                  <a:gd name="T20" fmla="*/ 1807 w 8577"/>
                  <a:gd name="T21" fmla="*/ 40 h 104"/>
                  <a:gd name="T22" fmla="*/ 1977 w 8577"/>
                  <a:gd name="T23" fmla="*/ 45 h 104"/>
                  <a:gd name="T24" fmla="*/ 2146 w 8577"/>
                  <a:gd name="T25" fmla="*/ 28 h 104"/>
                  <a:gd name="T26" fmla="*/ 2316 w 8577"/>
                  <a:gd name="T27" fmla="*/ 92 h 104"/>
                  <a:gd name="T28" fmla="*/ 2486 w 8577"/>
                  <a:gd name="T29" fmla="*/ 43 h 104"/>
                  <a:gd name="T30" fmla="*/ 2655 w 8577"/>
                  <a:gd name="T31" fmla="*/ 36 h 104"/>
                  <a:gd name="T32" fmla="*/ 2825 w 8577"/>
                  <a:gd name="T33" fmla="*/ 64 h 104"/>
                  <a:gd name="T34" fmla="*/ 2994 w 8577"/>
                  <a:gd name="T35" fmla="*/ 52 h 104"/>
                  <a:gd name="T36" fmla="*/ 3164 w 8577"/>
                  <a:gd name="T37" fmla="*/ 16 h 104"/>
                  <a:gd name="T38" fmla="*/ 3334 w 8577"/>
                  <a:gd name="T39" fmla="*/ 35 h 104"/>
                  <a:gd name="T40" fmla="*/ 3503 w 8577"/>
                  <a:gd name="T41" fmla="*/ 17 h 104"/>
                  <a:gd name="T42" fmla="*/ 3673 w 8577"/>
                  <a:gd name="T43" fmla="*/ 44 h 104"/>
                  <a:gd name="T44" fmla="*/ 3843 w 8577"/>
                  <a:gd name="T45" fmla="*/ 22 h 104"/>
                  <a:gd name="T46" fmla="*/ 4012 w 8577"/>
                  <a:gd name="T47" fmla="*/ 56 h 104"/>
                  <a:gd name="T48" fmla="*/ 4182 w 8577"/>
                  <a:gd name="T49" fmla="*/ 89 h 104"/>
                  <a:gd name="T50" fmla="*/ 4352 w 8577"/>
                  <a:gd name="T51" fmla="*/ 46 h 104"/>
                  <a:gd name="T52" fmla="*/ 4521 w 8577"/>
                  <a:gd name="T53" fmla="*/ 9 h 104"/>
                  <a:gd name="T54" fmla="*/ 4691 w 8577"/>
                  <a:gd name="T55" fmla="*/ 14 h 104"/>
                  <a:gd name="T56" fmla="*/ 4861 w 8577"/>
                  <a:gd name="T57" fmla="*/ 46 h 104"/>
                  <a:gd name="T58" fmla="*/ 5030 w 8577"/>
                  <a:gd name="T59" fmla="*/ 50 h 104"/>
                  <a:gd name="T60" fmla="*/ 5200 w 8577"/>
                  <a:gd name="T61" fmla="*/ 40 h 104"/>
                  <a:gd name="T62" fmla="*/ 5370 w 8577"/>
                  <a:gd name="T63" fmla="*/ 59 h 104"/>
                  <a:gd name="T64" fmla="*/ 5539 w 8577"/>
                  <a:gd name="T65" fmla="*/ 49 h 104"/>
                  <a:gd name="T66" fmla="*/ 5709 w 8577"/>
                  <a:gd name="T67" fmla="*/ 76 h 104"/>
                  <a:gd name="T68" fmla="*/ 5878 w 8577"/>
                  <a:gd name="T69" fmla="*/ 33 h 104"/>
                  <a:gd name="T70" fmla="*/ 6048 w 8577"/>
                  <a:gd name="T71" fmla="*/ 27 h 104"/>
                  <a:gd name="T72" fmla="*/ 6218 w 8577"/>
                  <a:gd name="T73" fmla="*/ 26 h 104"/>
                  <a:gd name="T74" fmla="*/ 6387 w 8577"/>
                  <a:gd name="T75" fmla="*/ 73 h 104"/>
                  <a:gd name="T76" fmla="*/ 6557 w 8577"/>
                  <a:gd name="T77" fmla="*/ 47 h 104"/>
                  <a:gd name="T78" fmla="*/ 6727 w 8577"/>
                  <a:gd name="T79" fmla="*/ 34 h 104"/>
                  <a:gd name="T80" fmla="*/ 6896 w 8577"/>
                  <a:gd name="T81" fmla="*/ 18 h 104"/>
                  <a:gd name="T82" fmla="*/ 7066 w 8577"/>
                  <a:gd name="T83" fmla="*/ 26 h 104"/>
                  <a:gd name="T84" fmla="*/ 7236 w 8577"/>
                  <a:gd name="T85" fmla="*/ 44 h 104"/>
                  <a:gd name="T86" fmla="*/ 7405 w 8577"/>
                  <a:gd name="T87" fmla="*/ 29 h 104"/>
                  <a:gd name="T88" fmla="*/ 7575 w 8577"/>
                  <a:gd name="T89" fmla="*/ 46 h 104"/>
                  <a:gd name="T90" fmla="*/ 7745 w 8577"/>
                  <a:gd name="T91" fmla="*/ 52 h 104"/>
                  <a:gd name="T92" fmla="*/ 7914 w 8577"/>
                  <a:gd name="T93" fmla="*/ 23 h 104"/>
                  <a:gd name="T94" fmla="*/ 8084 w 8577"/>
                  <a:gd name="T95" fmla="*/ 59 h 104"/>
                  <a:gd name="T96" fmla="*/ 8254 w 8577"/>
                  <a:gd name="T97" fmla="*/ 57 h 104"/>
                  <a:gd name="T98" fmla="*/ 8423 w 8577"/>
                  <a:gd name="T99" fmla="*/ 23 h 104"/>
                  <a:gd name="T100" fmla="*/ 8577 w 8577"/>
                  <a:gd name="T101" fmla="*/ 29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577" h="104">
                    <a:moveTo>
                      <a:pt x="0" y="0"/>
                    </a:moveTo>
                    <a:lnTo>
                      <a:pt x="54" y="10"/>
                    </a:lnTo>
                    <a:lnTo>
                      <a:pt x="110" y="69"/>
                    </a:lnTo>
                    <a:lnTo>
                      <a:pt x="167" y="34"/>
                    </a:lnTo>
                    <a:lnTo>
                      <a:pt x="224" y="67"/>
                    </a:lnTo>
                    <a:lnTo>
                      <a:pt x="280" y="48"/>
                    </a:lnTo>
                    <a:lnTo>
                      <a:pt x="337" y="49"/>
                    </a:lnTo>
                    <a:lnTo>
                      <a:pt x="393" y="36"/>
                    </a:lnTo>
                    <a:lnTo>
                      <a:pt x="450" y="51"/>
                    </a:lnTo>
                    <a:lnTo>
                      <a:pt x="506" y="53"/>
                    </a:lnTo>
                    <a:lnTo>
                      <a:pt x="563" y="48"/>
                    </a:lnTo>
                    <a:lnTo>
                      <a:pt x="619" y="32"/>
                    </a:lnTo>
                    <a:lnTo>
                      <a:pt x="676" y="40"/>
                    </a:lnTo>
                    <a:lnTo>
                      <a:pt x="732" y="54"/>
                    </a:lnTo>
                    <a:lnTo>
                      <a:pt x="789" y="27"/>
                    </a:lnTo>
                    <a:lnTo>
                      <a:pt x="846" y="26"/>
                    </a:lnTo>
                    <a:lnTo>
                      <a:pt x="902" y="30"/>
                    </a:lnTo>
                    <a:lnTo>
                      <a:pt x="959" y="52"/>
                    </a:lnTo>
                    <a:lnTo>
                      <a:pt x="1015" y="18"/>
                    </a:lnTo>
                    <a:lnTo>
                      <a:pt x="1072" y="59"/>
                    </a:lnTo>
                    <a:lnTo>
                      <a:pt x="1128" y="23"/>
                    </a:lnTo>
                    <a:lnTo>
                      <a:pt x="1185" y="60"/>
                    </a:lnTo>
                    <a:lnTo>
                      <a:pt x="1241" y="54"/>
                    </a:lnTo>
                    <a:lnTo>
                      <a:pt x="1298" y="40"/>
                    </a:lnTo>
                    <a:lnTo>
                      <a:pt x="1355" y="43"/>
                    </a:lnTo>
                    <a:lnTo>
                      <a:pt x="1411" y="53"/>
                    </a:lnTo>
                    <a:lnTo>
                      <a:pt x="1468" y="12"/>
                    </a:lnTo>
                    <a:lnTo>
                      <a:pt x="1524" y="42"/>
                    </a:lnTo>
                    <a:lnTo>
                      <a:pt x="1581" y="62"/>
                    </a:lnTo>
                    <a:lnTo>
                      <a:pt x="1637" y="34"/>
                    </a:lnTo>
                    <a:lnTo>
                      <a:pt x="1694" y="104"/>
                    </a:lnTo>
                    <a:lnTo>
                      <a:pt x="1750" y="22"/>
                    </a:lnTo>
                    <a:lnTo>
                      <a:pt x="1807" y="40"/>
                    </a:lnTo>
                    <a:lnTo>
                      <a:pt x="1863" y="47"/>
                    </a:lnTo>
                    <a:lnTo>
                      <a:pt x="1920" y="15"/>
                    </a:lnTo>
                    <a:lnTo>
                      <a:pt x="1977" y="45"/>
                    </a:lnTo>
                    <a:lnTo>
                      <a:pt x="2033" y="59"/>
                    </a:lnTo>
                    <a:lnTo>
                      <a:pt x="2090" y="30"/>
                    </a:lnTo>
                    <a:lnTo>
                      <a:pt x="2146" y="28"/>
                    </a:lnTo>
                    <a:lnTo>
                      <a:pt x="2203" y="62"/>
                    </a:lnTo>
                    <a:lnTo>
                      <a:pt x="2259" y="75"/>
                    </a:lnTo>
                    <a:lnTo>
                      <a:pt x="2316" y="92"/>
                    </a:lnTo>
                    <a:lnTo>
                      <a:pt x="2372" y="21"/>
                    </a:lnTo>
                    <a:lnTo>
                      <a:pt x="2429" y="25"/>
                    </a:lnTo>
                    <a:lnTo>
                      <a:pt x="2486" y="43"/>
                    </a:lnTo>
                    <a:lnTo>
                      <a:pt x="2542" y="19"/>
                    </a:lnTo>
                    <a:lnTo>
                      <a:pt x="2599" y="15"/>
                    </a:lnTo>
                    <a:lnTo>
                      <a:pt x="2655" y="36"/>
                    </a:lnTo>
                    <a:lnTo>
                      <a:pt x="2712" y="9"/>
                    </a:lnTo>
                    <a:lnTo>
                      <a:pt x="2768" y="5"/>
                    </a:lnTo>
                    <a:lnTo>
                      <a:pt x="2825" y="64"/>
                    </a:lnTo>
                    <a:lnTo>
                      <a:pt x="2881" y="40"/>
                    </a:lnTo>
                    <a:lnTo>
                      <a:pt x="2938" y="48"/>
                    </a:lnTo>
                    <a:lnTo>
                      <a:pt x="2994" y="52"/>
                    </a:lnTo>
                    <a:lnTo>
                      <a:pt x="3051" y="22"/>
                    </a:lnTo>
                    <a:lnTo>
                      <a:pt x="3108" y="23"/>
                    </a:lnTo>
                    <a:lnTo>
                      <a:pt x="3164" y="16"/>
                    </a:lnTo>
                    <a:lnTo>
                      <a:pt x="3221" y="41"/>
                    </a:lnTo>
                    <a:lnTo>
                      <a:pt x="3277" y="27"/>
                    </a:lnTo>
                    <a:lnTo>
                      <a:pt x="3334" y="35"/>
                    </a:lnTo>
                    <a:lnTo>
                      <a:pt x="3390" y="63"/>
                    </a:lnTo>
                    <a:lnTo>
                      <a:pt x="3447" y="21"/>
                    </a:lnTo>
                    <a:lnTo>
                      <a:pt x="3503" y="17"/>
                    </a:lnTo>
                    <a:lnTo>
                      <a:pt x="3560" y="78"/>
                    </a:lnTo>
                    <a:lnTo>
                      <a:pt x="3616" y="59"/>
                    </a:lnTo>
                    <a:lnTo>
                      <a:pt x="3673" y="44"/>
                    </a:lnTo>
                    <a:lnTo>
                      <a:pt x="3730" y="50"/>
                    </a:lnTo>
                    <a:lnTo>
                      <a:pt x="3786" y="50"/>
                    </a:lnTo>
                    <a:lnTo>
                      <a:pt x="3843" y="22"/>
                    </a:lnTo>
                    <a:lnTo>
                      <a:pt x="3899" y="77"/>
                    </a:lnTo>
                    <a:lnTo>
                      <a:pt x="3956" y="70"/>
                    </a:lnTo>
                    <a:lnTo>
                      <a:pt x="4012" y="56"/>
                    </a:lnTo>
                    <a:lnTo>
                      <a:pt x="4069" y="11"/>
                    </a:lnTo>
                    <a:lnTo>
                      <a:pt x="4125" y="63"/>
                    </a:lnTo>
                    <a:lnTo>
                      <a:pt x="4182" y="89"/>
                    </a:lnTo>
                    <a:lnTo>
                      <a:pt x="4239" y="50"/>
                    </a:lnTo>
                    <a:lnTo>
                      <a:pt x="4295" y="88"/>
                    </a:lnTo>
                    <a:lnTo>
                      <a:pt x="4352" y="46"/>
                    </a:lnTo>
                    <a:lnTo>
                      <a:pt x="4408" y="70"/>
                    </a:lnTo>
                    <a:lnTo>
                      <a:pt x="4465" y="59"/>
                    </a:lnTo>
                    <a:lnTo>
                      <a:pt x="4521" y="9"/>
                    </a:lnTo>
                    <a:lnTo>
                      <a:pt x="4578" y="10"/>
                    </a:lnTo>
                    <a:lnTo>
                      <a:pt x="4634" y="34"/>
                    </a:lnTo>
                    <a:lnTo>
                      <a:pt x="4691" y="14"/>
                    </a:lnTo>
                    <a:lnTo>
                      <a:pt x="4747" y="30"/>
                    </a:lnTo>
                    <a:lnTo>
                      <a:pt x="4804" y="8"/>
                    </a:lnTo>
                    <a:lnTo>
                      <a:pt x="4861" y="46"/>
                    </a:lnTo>
                    <a:lnTo>
                      <a:pt x="4917" y="77"/>
                    </a:lnTo>
                    <a:lnTo>
                      <a:pt x="4974" y="71"/>
                    </a:lnTo>
                    <a:lnTo>
                      <a:pt x="5030" y="50"/>
                    </a:lnTo>
                    <a:lnTo>
                      <a:pt x="5087" y="82"/>
                    </a:lnTo>
                    <a:lnTo>
                      <a:pt x="5143" y="20"/>
                    </a:lnTo>
                    <a:lnTo>
                      <a:pt x="5200" y="40"/>
                    </a:lnTo>
                    <a:lnTo>
                      <a:pt x="5256" y="60"/>
                    </a:lnTo>
                    <a:lnTo>
                      <a:pt x="5313" y="37"/>
                    </a:lnTo>
                    <a:lnTo>
                      <a:pt x="5370" y="59"/>
                    </a:lnTo>
                    <a:lnTo>
                      <a:pt x="5426" y="50"/>
                    </a:lnTo>
                    <a:lnTo>
                      <a:pt x="5483" y="62"/>
                    </a:lnTo>
                    <a:lnTo>
                      <a:pt x="5539" y="49"/>
                    </a:lnTo>
                    <a:lnTo>
                      <a:pt x="5596" y="58"/>
                    </a:lnTo>
                    <a:lnTo>
                      <a:pt x="5652" y="26"/>
                    </a:lnTo>
                    <a:lnTo>
                      <a:pt x="5709" y="76"/>
                    </a:lnTo>
                    <a:lnTo>
                      <a:pt x="5765" y="27"/>
                    </a:lnTo>
                    <a:lnTo>
                      <a:pt x="5822" y="2"/>
                    </a:lnTo>
                    <a:lnTo>
                      <a:pt x="5878" y="33"/>
                    </a:lnTo>
                    <a:lnTo>
                      <a:pt x="5935" y="16"/>
                    </a:lnTo>
                    <a:lnTo>
                      <a:pt x="5992" y="55"/>
                    </a:lnTo>
                    <a:lnTo>
                      <a:pt x="6048" y="27"/>
                    </a:lnTo>
                    <a:lnTo>
                      <a:pt x="6105" y="41"/>
                    </a:lnTo>
                    <a:lnTo>
                      <a:pt x="6161" y="14"/>
                    </a:lnTo>
                    <a:lnTo>
                      <a:pt x="6218" y="26"/>
                    </a:lnTo>
                    <a:lnTo>
                      <a:pt x="6274" y="14"/>
                    </a:lnTo>
                    <a:lnTo>
                      <a:pt x="6331" y="71"/>
                    </a:lnTo>
                    <a:lnTo>
                      <a:pt x="6387" y="73"/>
                    </a:lnTo>
                    <a:lnTo>
                      <a:pt x="6444" y="6"/>
                    </a:lnTo>
                    <a:lnTo>
                      <a:pt x="6501" y="41"/>
                    </a:lnTo>
                    <a:lnTo>
                      <a:pt x="6557" y="47"/>
                    </a:lnTo>
                    <a:lnTo>
                      <a:pt x="6614" y="55"/>
                    </a:lnTo>
                    <a:lnTo>
                      <a:pt x="6670" y="51"/>
                    </a:lnTo>
                    <a:lnTo>
                      <a:pt x="6727" y="34"/>
                    </a:lnTo>
                    <a:lnTo>
                      <a:pt x="6783" y="43"/>
                    </a:lnTo>
                    <a:lnTo>
                      <a:pt x="6840" y="45"/>
                    </a:lnTo>
                    <a:lnTo>
                      <a:pt x="6896" y="18"/>
                    </a:lnTo>
                    <a:lnTo>
                      <a:pt x="6953" y="13"/>
                    </a:lnTo>
                    <a:lnTo>
                      <a:pt x="7009" y="28"/>
                    </a:lnTo>
                    <a:lnTo>
                      <a:pt x="7066" y="26"/>
                    </a:lnTo>
                    <a:lnTo>
                      <a:pt x="7123" y="50"/>
                    </a:lnTo>
                    <a:lnTo>
                      <a:pt x="7179" y="72"/>
                    </a:lnTo>
                    <a:lnTo>
                      <a:pt x="7236" y="44"/>
                    </a:lnTo>
                    <a:lnTo>
                      <a:pt x="7292" y="30"/>
                    </a:lnTo>
                    <a:lnTo>
                      <a:pt x="7349" y="68"/>
                    </a:lnTo>
                    <a:lnTo>
                      <a:pt x="7405" y="29"/>
                    </a:lnTo>
                    <a:lnTo>
                      <a:pt x="7462" y="44"/>
                    </a:lnTo>
                    <a:lnTo>
                      <a:pt x="7518" y="41"/>
                    </a:lnTo>
                    <a:lnTo>
                      <a:pt x="7575" y="46"/>
                    </a:lnTo>
                    <a:lnTo>
                      <a:pt x="7632" y="25"/>
                    </a:lnTo>
                    <a:lnTo>
                      <a:pt x="7688" y="43"/>
                    </a:lnTo>
                    <a:lnTo>
                      <a:pt x="7745" y="52"/>
                    </a:lnTo>
                    <a:lnTo>
                      <a:pt x="7801" y="73"/>
                    </a:lnTo>
                    <a:lnTo>
                      <a:pt x="7858" y="21"/>
                    </a:lnTo>
                    <a:lnTo>
                      <a:pt x="7914" y="23"/>
                    </a:lnTo>
                    <a:lnTo>
                      <a:pt x="7971" y="21"/>
                    </a:lnTo>
                    <a:lnTo>
                      <a:pt x="8027" y="56"/>
                    </a:lnTo>
                    <a:lnTo>
                      <a:pt x="8084" y="59"/>
                    </a:lnTo>
                    <a:lnTo>
                      <a:pt x="8140" y="44"/>
                    </a:lnTo>
                    <a:lnTo>
                      <a:pt x="8197" y="34"/>
                    </a:lnTo>
                    <a:lnTo>
                      <a:pt x="8254" y="57"/>
                    </a:lnTo>
                    <a:lnTo>
                      <a:pt x="8310" y="15"/>
                    </a:lnTo>
                    <a:lnTo>
                      <a:pt x="8367" y="20"/>
                    </a:lnTo>
                    <a:lnTo>
                      <a:pt x="8423" y="23"/>
                    </a:lnTo>
                    <a:lnTo>
                      <a:pt x="8480" y="33"/>
                    </a:lnTo>
                    <a:lnTo>
                      <a:pt x="8536" y="54"/>
                    </a:lnTo>
                    <a:lnTo>
                      <a:pt x="8577" y="2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1" name="TextBox 2578">
                <a:extLst>
                  <a:ext uri="{FF2B5EF4-FFF2-40B4-BE49-F238E27FC236}">
                    <a16:creationId xmlns:a16="http://schemas.microsoft.com/office/drawing/2014/main" id="{184673E9-0099-5D30-C413-F8B32E098532}"/>
                  </a:ext>
                </a:extLst>
              </p:cNvPr>
              <p:cNvSpPr txBox="1"/>
              <p:nvPr/>
            </p:nvSpPr>
            <p:spPr>
              <a:xfrm rot="16200000">
                <a:off x="1544194" y="2632710"/>
                <a:ext cx="3439996" cy="1463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Detector response</a:t>
                </a:r>
              </a:p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(TIC x 10,000)</a:t>
                </a:r>
              </a:p>
            </p:txBody>
          </p:sp>
          <p:sp>
            <p:nvSpPr>
              <p:cNvPr id="862" name="TextBox 2579">
                <a:extLst>
                  <a:ext uri="{FF2B5EF4-FFF2-40B4-BE49-F238E27FC236}">
                    <a16:creationId xmlns:a16="http://schemas.microsoft.com/office/drawing/2014/main" id="{BACCD132-5627-4271-7EDD-C614CC6ACBC2}"/>
                  </a:ext>
                </a:extLst>
              </p:cNvPr>
              <p:cNvSpPr txBox="1"/>
              <p:nvPr/>
            </p:nvSpPr>
            <p:spPr>
              <a:xfrm>
                <a:off x="4785338" y="5280468"/>
                <a:ext cx="5431158" cy="610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Retention time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(min)</a:t>
                </a:r>
              </a:p>
            </p:txBody>
          </p:sp>
        </p:grpSp>
        <p:grpSp>
          <p:nvGrpSpPr>
            <p:cNvPr id="863" name="Gruppieren 862">
              <a:extLst>
                <a:ext uri="{FF2B5EF4-FFF2-40B4-BE49-F238E27FC236}">
                  <a16:creationId xmlns:a16="http://schemas.microsoft.com/office/drawing/2014/main" id="{0FA1B614-533D-E41A-8E91-70E97F59FCC3}"/>
                </a:ext>
              </a:extLst>
            </p:cNvPr>
            <p:cNvGrpSpPr/>
            <p:nvPr/>
          </p:nvGrpSpPr>
          <p:grpSpPr>
            <a:xfrm>
              <a:off x="4386278" y="3148751"/>
              <a:ext cx="1855661" cy="1481952"/>
              <a:chOff x="3503001" y="2208389"/>
              <a:chExt cx="6588420" cy="3540694"/>
            </a:xfrm>
          </p:grpSpPr>
          <p:sp>
            <p:nvSpPr>
              <p:cNvPr id="864" name="Line 5">
                <a:extLst>
                  <a:ext uri="{FF2B5EF4-FFF2-40B4-BE49-F238E27FC236}">
                    <a16:creationId xmlns:a16="http://schemas.microsoft.com/office/drawing/2014/main" id="{D0784652-D5A3-3E38-EC2E-8CC42014A4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9671" y="4982528"/>
                <a:ext cx="511175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5" name="Line 6">
                <a:extLst>
                  <a:ext uri="{FF2B5EF4-FFF2-40B4-BE49-F238E27FC236}">
                    <a16:creationId xmlns:a16="http://schemas.microsoft.com/office/drawing/2014/main" id="{3DAE54C8-5B6D-38A0-E155-C85D117B04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7809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6" name="Line 7">
                <a:extLst>
                  <a:ext uri="{FF2B5EF4-FFF2-40B4-BE49-F238E27FC236}">
                    <a16:creationId xmlns:a16="http://schemas.microsoft.com/office/drawing/2014/main" id="{16505D1C-8300-A53E-4638-C637AA4F4C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7810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7" name="Line 8">
                <a:extLst>
                  <a:ext uri="{FF2B5EF4-FFF2-40B4-BE49-F238E27FC236}">
                    <a16:creationId xmlns:a16="http://schemas.microsoft.com/office/drawing/2014/main" id="{49F5A4AF-FCA1-3512-B44B-F985EB0F17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812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8" name="Line 9">
                <a:extLst>
                  <a:ext uri="{FF2B5EF4-FFF2-40B4-BE49-F238E27FC236}">
                    <a16:creationId xmlns:a16="http://schemas.microsoft.com/office/drawing/2014/main" id="{998FAE9A-5EA1-B657-590C-908F4A90A0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7813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9" name="Line 10">
                <a:extLst>
                  <a:ext uri="{FF2B5EF4-FFF2-40B4-BE49-F238E27FC236}">
                    <a16:creationId xmlns:a16="http://schemas.microsoft.com/office/drawing/2014/main" id="{55D745F3-D2A1-66BE-4D66-B22AE9432A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814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0" name="Line 11">
                <a:extLst>
                  <a:ext uri="{FF2B5EF4-FFF2-40B4-BE49-F238E27FC236}">
                    <a16:creationId xmlns:a16="http://schemas.microsoft.com/office/drawing/2014/main" id="{37C2D889-4DBC-0A27-326D-77EC3A05ED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7815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1" name="Line 12">
                <a:extLst>
                  <a:ext uri="{FF2B5EF4-FFF2-40B4-BE49-F238E27FC236}">
                    <a16:creationId xmlns:a16="http://schemas.microsoft.com/office/drawing/2014/main" id="{F75E7F29-A0F3-4831-6FEB-D19E9C5F13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817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2" name="Line 13">
                <a:extLst>
                  <a:ext uri="{FF2B5EF4-FFF2-40B4-BE49-F238E27FC236}">
                    <a16:creationId xmlns:a16="http://schemas.microsoft.com/office/drawing/2014/main" id="{D700BEB3-2CEF-E76E-050A-0D8487DDD9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7818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3" name="Line 14">
                <a:extLst>
                  <a:ext uri="{FF2B5EF4-FFF2-40B4-BE49-F238E27FC236}">
                    <a16:creationId xmlns:a16="http://schemas.microsoft.com/office/drawing/2014/main" id="{6759A483-100A-843F-DF0D-CF6A9B04A1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7819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4" name="Line 15">
                <a:extLst>
                  <a:ext uri="{FF2B5EF4-FFF2-40B4-BE49-F238E27FC236}">
                    <a16:creationId xmlns:a16="http://schemas.microsoft.com/office/drawing/2014/main" id="{E3F51141-97EA-0C3E-2140-CAF5C7C1B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7820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5" name="Line 16">
                <a:extLst>
                  <a:ext uri="{FF2B5EF4-FFF2-40B4-BE49-F238E27FC236}">
                    <a16:creationId xmlns:a16="http://schemas.microsoft.com/office/drawing/2014/main" id="{30EB0995-6B09-25ED-4400-121DB7718C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7822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6" name="Line 17">
                <a:extLst>
                  <a:ext uri="{FF2B5EF4-FFF2-40B4-BE49-F238E27FC236}">
                    <a16:creationId xmlns:a16="http://schemas.microsoft.com/office/drawing/2014/main" id="{A485CEDF-DCDC-3934-4518-387BF1145C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7823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7" name="Line 18">
                <a:extLst>
                  <a:ext uri="{FF2B5EF4-FFF2-40B4-BE49-F238E27FC236}">
                    <a16:creationId xmlns:a16="http://schemas.microsoft.com/office/drawing/2014/main" id="{B25E5514-DCEB-7701-C025-16F77EB22A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7824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8" name="Line 19">
                <a:extLst>
                  <a:ext uri="{FF2B5EF4-FFF2-40B4-BE49-F238E27FC236}">
                    <a16:creationId xmlns:a16="http://schemas.microsoft.com/office/drawing/2014/main" id="{3D0A3D37-4EC6-B156-8C5C-EB8505B85A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7825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9" name="Line 20">
                <a:extLst>
                  <a:ext uri="{FF2B5EF4-FFF2-40B4-BE49-F238E27FC236}">
                    <a16:creationId xmlns:a16="http://schemas.microsoft.com/office/drawing/2014/main" id="{A003C301-1357-18CF-8CAC-AE446B2157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7827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0" name="Line 21">
                <a:extLst>
                  <a:ext uri="{FF2B5EF4-FFF2-40B4-BE49-F238E27FC236}">
                    <a16:creationId xmlns:a16="http://schemas.microsoft.com/office/drawing/2014/main" id="{8B53E02B-69DD-41E5-7D81-6BE01E29A6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7828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1" name="Line 22">
                <a:extLst>
                  <a:ext uri="{FF2B5EF4-FFF2-40B4-BE49-F238E27FC236}">
                    <a16:creationId xmlns:a16="http://schemas.microsoft.com/office/drawing/2014/main" id="{7EE85ED9-F505-94C5-0550-B0A7429ECC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7988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2" name="Line 23">
                <a:extLst>
                  <a:ext uri="{FF2B5EF4-FFF2-40B4-BE49-F238E27FC236}">
                    <a16:creationId xmlns:a16="http://schemas.microsoft.com/office/drawing/2014/main" id="{D2A0BE7C-EB96-C7E3-1F74-72A0135F7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7989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3" name="Line 24">
                <a:extLst>
                  <a:ext uri="{FF2B5EF4-FFF2-40B4-BE49-F238E27FC236}">
                    <a16:creationId xmlns:a16="http://schemas.microsoft.com/office/drawing/2014/main" id="{5083A3E6-91C7-4A03-AF32-7F787E6C3A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7990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4" name="Line 25">
                <a:extLst>
                  <a:ext uri="{FF2B5EF4-FFF2-40B4-BE49-F238E27FC236}">
                    <a16:creationId xmlns:a16="http://schemas.microsoft.com/office/drawing/2014/main" id="{2A309C82-36A9-8E73-C077-51981A5C40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7992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5" name="Line 26">
                <a:extLst>
                  <a:ext uri="{FF2B5EF4-FFF2-40B4-BE49-F238E27FC236}">
                    <a16:creationId xmlns:a16="http://schemas.microsoft.com/office/drawing/2014/main" id="{62F0BF02-48C9-3043-6A72-F98703E8B9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993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6" name="Line 27">
                <a:extLst>
                  <a:ext uri="{FF2B5EF4-FFF2-40B4-BE49-F238E27FC236}">
                    <a16:creationId xmlns:a16="http://schemas.microsoft.com/office/drawing/2014/main" id="{36CCAACF-6DC6-78FC-5F20-614A9D9758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7994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7" name="Line 28">
                <a:extLst>
                  <a:ext uri="{FF2B5EF4-FFF2-40B4-BE49-F238E27FC236}">
                    <a16:creationId xmlns:a16="http://schemas.microsoft.com/office/drawing/2014/main" id="{89B77921-4D7D-4237-FC1F-8C14A2947A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7995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8" name="Line 29">
                <a:extLst>
                  <a:ext uri="{FF2B5EF4-FFF2-40B4-BE49-F238E27FC236}">
                    <a16:creationId xmlns:a16="http://schemas.microsoft.com/office/drawing/2014/main" id="{899FA71B-3605-DE4D-9679-89E36DA922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7997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9" name="Line 30">
                <a:extLst>
                  <a:ext uri="{FF2B5EF4-FFF2-40B4-BE49-F238E27FC236}">
                    <a16:creationId xmlns:a16="http://schemas.microsoft.com/office/drawing/2014/main" id="{0E6EC957-3CCB-7777-7F5D-B20ADCD185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7998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0" name="Line 31">
                <a:extLst>
                  <a:ext uri="{FF2B5EF4-FFF2-40B4-BE49-F238E27FC236}">
                    <a16:creationId xmlns:a16="http://schemas.microsoft.com/office/drawing/2014/main" id="{C4E5FA1D-708B-4500-C096-2801F0E7BE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7999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1" name="Line 32">
                <a:extLst>
                  <a:ext uri="{FF2B5EF4-FFF2-40B4-BE49-F238E27FC236}">
                    <a16:creationId xmlns:a16="http://schemas.microsoft.com/office/drawing/2014/main" id="{D1237128-A156-9E86-EAB4-9DF071F31D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000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2" name="Line 33">
                <a:extLst>
                  <a:ext uri="{FF2B5EF4-FFF2-40B4-BE49-F238E27FC236}">
                    <a16:creationId xmlns:a16="http://schemas.microsoft.com/office/drawing/2014/main" id="{289D6280-E6F4-E178-582D-BC60DF9C4B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8002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3" name="Line 34">
                <a:extLst>
                  <a:ext uri="{FF2B5EF4-FFF2-40B4-BE49-F238E27FC236}">
                    <a16:creationId xmlns:a16="http://schemas.microsoft.com/office/drawing/2014/main" id="{D6418A81-B2EF-C866-7642-32EA03B414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8003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4" name="Line 35">
                <a:extLst>
                  <a:ext uri="{FF2B5EF4-FFF2-40B4-BE49-F238E27FC236}">
                    <a16:creationId xmlns:a16="http://schemas.microsoft.com/office/drawing/2014/main" id="{2E57EFD0-FB8B-6830-80B1-7B1CB0860D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8004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5" name="Line 36">
                <a:extLst>
                  <a:ext uri="{FF2B5EF4-FFF2-40B4-BE49-F238E27FC236}">
                    <a16:creationId xmlns:a16="http://schemas.microsoft.com/office/drawing/2014/main" id="{938EC01B-0EC4-D38E-CEF0-2C0B52D83E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8005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6" name="Line 37">
                <a:extLst>
                  <a:ext uri="{FF2B5EF4-FFF2-40B4-BE49-F238E27FC236}">
                    <a16:creationId xmlns:a16="http://schemas.microsoft.com/office/drawing/2014/main" id="{C9773912-957F-1F2F-E9F6-74F76140B7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8007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7" name="Line 38">
                <a:extLst>
                  <a:ext uri="{FF2B5EF4-FFF2-40B4-BE49-F238E27FC236}">
                    <a16:creationId xmlns:a16="http://schemas.microsoft.com/office/drawing/2014/main" id="{E35AA74F-C67C-FAB5-E8E3-B211CB85C7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8008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8" name="Line 39">
                <a:extLst>
                  <a:ext uri="{FF2B5EF4-FFF2-40B4-BE49-F238E27FC236}">
                    <a16:creationId xmlns:a16="http://schemas.microsoft.com/office/drawing/2014/main" id="{873AA7E4-2826-EFD1-2C6E-F7D230A04A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8009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9" name="Line 40">
                <a:extLst>
                  <a:ext uri="{FF2B5EF4-FFF2-40B4-BE49-F238E27FC236}">
                    <a16:creationId xmlns:a16="http://schemas.microsoft.com/office/drawing/2014/main" id="{44E670CA-596E-E719-68A3-3C254BA8F4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8010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0" name="Line 41">
                <a:extLst>
                  <a:ext uri="{FF2B5EF4-FFF2-40B4-BE49-F238E27FC236}">
                    <a16:creationId xmlns:a16="http://schemas.microsoft.com/office/drawing/2014/main" id="{C8A83424-3139-E4C9-0878-667F158803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8012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1" name="Line 42">
                <a:extLst>
                  <a:ext uri="{FF2B5EF4-FFF2-40B4-BE49-F238E27FC236}">
                    <a16:creationId xmlns:a16="http://schemas.microsoft.com/office/drawing/2014/main" id="{845D16A3-9F2E-1340-A383-6AFC7E6721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8013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2" name="Line 43">
                <a:extLst>
                  <a:ext uri="{FF2B5EF4-FFF2-40B4-BE49-F238E27FC236}">
                    <a16:creationId xmlns:a16="http://schemas.microsoft.com/office/drawing/2014/main" id="{BF147CBE-DCBD-9CC5-75ED-E9FFA385F2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8173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3" name="Line 44">
                <a:extLst>
                  <a:ext uri="{FF2B5EF4-FFF2-40B4-BE49-F238E27FC236}">
                    <a16:creationId xmlns:a16="http://schemas.microsoft.com/office/drawing/2014/main" id="{B5E5EB5A-AEEE-EDDD-5F59-897FBD2925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8174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4" name="Line 45">
                <a:extLst>
                  <a:ext uri="{FF2B5EF4-FFF2-40B4-BE49-F238E27FC236}">
                    <a16:creationId xmlns:a16="http://schemas.microsoft.com/office/drawing/2014/main" id="{9A46C51E-E962-C3D1-3B06-C276622902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8175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5" name="Line 46">
                <a:extLst>
                  <a:ext uri="{FF2B5EF4-FFF2-40B4-BE49-F238E27FC236}">
                    <a16:creationId xmlns:a16="http://schemas.microsoft.com/office/drawing/2014/main" id="{1B360C6B-F806-25D5-C595-CFBCB060AB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8177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6" name="Line 47">
                <a:extLst>
                  <a:ext uri="{FF2B5EF4-FFF2-40B4-BE49-F238E27FC236}">
                    <a16:creationId xmlns:a16="http://schemas.microsoft.com/office/drawing/2014/main" id="{6C23A406-FFF7-2912-B60F-99B03B8B5D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8178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7" name="Line 48">
                <a:extLst>
                  <a:ext uri="{FF2B5EF4-FFF2-40B4-BE49-F238E27FC236}">
                    <a16:creationId xmlns:a16="http://schemas.microsoft.com/office/drawing/2014/main" id="{2B938B3B-FD15-B246-F97A-C809D59559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8179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8" name="Line 49">
                <a:extLst>
                  <a:ext uri="{FF2B5EF4-FFF2-40B4-BE49-F238E27FC236}">
                    <a16:creationId xmlns:a16="http://schemas.microsoft.com/office/drawing/2014/main" id="{6669607B-F0BA-A5B1-8780-6A9669986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8180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9" name="Line 50">
                <a:extLst>
                  <a:ext uri="{FF2B5EF4-FFF2-40B4-BE49-F238E27FC236}">
                    <a16:creationId xmlns:a16="http://schemas.microsoft.com/office/drawing/2014/main" id="{8426C62E-B6DA-6427-B123-67EE77B189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48182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0" name="Line 51">
                <a:extLst>
                  <a:ext uri="{FF2B5EF4-FFF2-40B4-BE49-F238E27FC236}">
                    <a16:creationId xmlns:a16="http://schemas.microsoft.com/office/drawing/2014/main" id="{02894B6A-177C-68FE-A826-6FACAF5734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8183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1" name="Line 52">
                <a:extLst>
                  <a:ext uri="{FF2B5EF4-FFF2-40B4-BE49-F238E27FC236}">
                    <a16:creationId xmlns:a16="http://schemas.microsoft.com/office/drawing/2014/main" id="{DC52FA6D-F48A-55BB-D3F1-F133D4D0DC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68184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2" name="Line 53">
                <a:extLst>
                  <a:ext uri="{FF2B5EF4-FFF2-40B4-BE49-F238E27FC236}">
                    <a16:creationId xmlns:a16="http://schemas.microsoft.com/office/drawing/2014/main" id="{8298B5C0-D752-4801-521C-A606455EB2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781858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3" name="Line 54">
                <a:extLst>
                  <a:ext uri="{FF2B5EF4-FFF2-40B4-BE49-F238E27FC236}">
                    <a16:creationId xmlns:a16="http://schemas.microsoft.com/office/drawing/2014/main" id="{224A8C27-F5CC-44BC-1D0E-F9C37D03A4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81871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4" name="Line 55">
                <a:extLst>
                  <a:ext uri="{FF2B5EF4-FFF2-40B4-BE49-F238E27FC236}">
                    <a16:creationId xmlns:a16="http://schemas.microsoft.com/office/drawing/2014/main" id="{FD6FD03C-4A0F-379B-6C19-8DA4F91F22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981883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5" name="Line 56">
                <a:extLst>
                  <a:ext uri="{FF2B5EF4-FFF2-40B4-BE49-F238E27FC236}">
                    <a16:creationId xmlns:a16="http://schemas.microsoft.com/office/drawing/2014/main" id="{25AABDE3-8DBD-A4B1-3543-996A4C2C4F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81896" y="4982528"/>
                <a:ext cx="0" cy="1428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6" name="Rectangle 58">
                <a:extLst>
                  <a:ext uri="{FF2B5EF4-FFF2-40B4-BE49-F238E27FC236}">
                    <a16:creationId xmlns:a16="http://schemas.microsoft.com/office/drawing/2014/main" id="{319FA236-E7A4-E231-5B19-7E59EE1429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36589" y="5056900"/>
                <a:ext cx="2019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7" name="Rectangle 61">
                <a:extLst>
                  <a:ext uri="{FF2B5EF4-FFF2-40B4-BE49-F238E27FC236}">
                    <a16:creationId xmlns:a16="http://schemas.microsoft.com/office/drawing/2014/main" id="{CA174C36-ED3D-7029-3C00-0008742FB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16192" y="5057799"/>
                <a:ext cx="2019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31.0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8" name="Rectangle 63">
                <a:extLst>
                  <a:ext uri="{FF2B5EF4-FFF2-40B4-BE49-F238E27FC236}">
                    <a16:creationId xmlns:a16="http://schemas.microsoft.com/office/drawing/2014/main" id="{D30F00A8-E653-9F58-A613-B0B24A8F2B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0191" y="5055761"/>
                <a:ext cx="20197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31.5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9" name="Line 66">
                <a:extLst>
                  <a:ext uri="{FF2B5EF4-FFF2-40B4-BE49-F238E27FC236}">
                    <a16:creationId xmlns:a16="http://schemas.microsoft.com/office/drawing/2014/main" id="{C8252408-53CE-9354-E4E1-78F4EBE520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8146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0" name="Line 67">
                <a:extLst>
                  <a:ext uri="{FF2B5EF4-FFF2-40B4-BE49-F238E27FC236}">
                    <a16:creationId xmlns:a16="http://schemas.microsoft.com/office/drawing/2014/main" id="{8B11231E-59B5-CEA7-2094-89DDC23338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78208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1" name="Line 68">
                <a:extLst>
                  <a:ext uri="{FF2B5EF4-FFF2-40B4-BE49-F238E27FC236}">
                    <a16:creationId xmlns:a16="http://schemas.microsoft.com/office/drawing/2014/main" id="{D2FB7CB2-C466-A73D-60BA-B9944ED889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78271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2" name="Line 69">
                <a:extLst>
                  <a:ext uri="{FF2B5EF4-FFF2-40B4-BE49-F238E27FC236}">
                    <a16:creationId xmlns:a16="http://schemas.microsoft.com/office/drawing/2014/main" id="{53332340-FD0B-2EFA-15A6-44F9AB0D04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79921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3" name="Line 70">
                <a:extLst>
                  <a:ext uri="{FF2B5EF4-FFF2-40B4-BE49-F238E27FC236}">
                    <a16:creationId xmlns:a16="http://schemas.microsoft.com/office/drawing/2014/main" id="{D0820348-ED30-250A-4745-964F7503D0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79983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4" name="Line 71">
                <a:extLst>
                  <a:ext uri="{FF2B5EF4-FFF2-40B4-BE49-F238E27FC236}">
                    <a16:creationId xmlns:a16="http://schemas.microsoft.com/office/drawing/2014/main" id="{56323B03-8338-A01F-72A0-78EE54875D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80046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5" name="Line 72">
                <a:extLst>
                  <a:ext uri="{FF2B5EF4-FFF2-40B4-BE49-F238E27FC236}">
                    <a16:creationId xmlns:a16="http://schemas.microsoft.com/office/drawing/2014/main" id="{73CDBA70-13FA-7ABB-15FB-8041E4720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80108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6" name="Line 73">
                <a:extLst>
                  <a:ext uri="{FF2B5EF4-FFF2-40B4-BE49-F238E27FC236}">
                    <a16:creationId xmlns:a16="http://schemas.microsoft.com/office/drawing/2014/main" id="{E5ED0336-AF18-DB3B-4F04-BC8850D220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81758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7" name="Line 74">
                <a:extLst>
                  <a:ext uri="{FF2B5EF4-FFF2-40B4-BE49-F238E27FC236}">
                    <a16:creationId xmlns:a16="http://schemas.microsoft.com/office/drawing/2014/main" id="{FAF437F7-7404-73B1-4566-24E132A27D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481821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8" name="Line 75">
                <a:extLst>
                  <a:ext uri="{FF2B5EF4-FFF2-40B4-BE49-F238E27FC236}">
                    <a16:creationId xmlns:a16="http://schemas.microsoft.com/office/drawing/2014/main" id="{6627462F-229E-A2F5-AC49-5F295FDA7F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981883" y="4982528"/>
                <a:ext cx="0" cy="285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9" name="Line 76">
                <a:extLst>
                  <a:ext uri="{FF2B5EF4-FFF2-40B4-BE49-F238E27FC236}">
                    <a16:creationId xmlns:a16="http://schemas.microsoft.com/office/drawing/2014/main" id="{3CAEDB76-0EA7-CF79-87A7-18D08A84BA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79671" y="2531428"/>
                <a:ext cx="0" cy="24511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0" name="Line 77">
                <a:extLst>
                  <a:ext uri="{FF2B5EF4-FFF2-40B4-BE49-F238E27FC236}">
                    <a16:creationId xmlns:a16="http://schemas.microsoft.com/office/drawing/2014/main" id="{5887F5FF-3390-E88B-F682-825BDC7536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94284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1" name="Line 78">
                <a:extLst>
                  <a:ext uri="{FF2B5EF4-FFF2-40B4-BE49-F238E27FC236}">
                    <a16:creationId xmlns:a16="http://schemas.microsoft.com/office/drawing/2014/main" id="{D33BD15D-A8F2-5EE9-C619-7E8EECA990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9015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2" name="Line 79">
                <a:extLst>
                  <a:ext uri="{FF2B5EF4-FFF2-40B4-BE49-F238E27FC236}">
                    <a16:creationId xmlns:a16="http://schemas.microsoft.com/office/drawing/2014/main" id="{F9ED83CC-D886-E9FF-C0A5-1F82CAEECD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86187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3" name="Line 80">
                <a:extLst>
                  <a:ext uri="{FF2B5EF4-FFF2-40B4-BE49-F238E27FC236}">
                    <a16:creationId xmlns:a16="http://schemas.microsoft.com/office/drawing/2014/main" id="{80779470-8DE6-DAC3-2CA4-F351B64503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8221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4" name="Line 81">
                <a:extLst>
                  <a:ext uri="{FF2B5EF4-FFF2-40B4-BE49-F238E27FC236}">
                    <a16:creationId xmlns:a16="http://schemas.microsoft.com/office/drawing/2014/main" id="{39FDBDFB-61C9-447C-920A-40B721A099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78091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5" name="Line 82">
                <a:extLst>
                  <a:ext uri="{FF2B5EF4-FFF2-40B4-BE49-F238E27FC236}">
                    <a16:creationId xmlns:a16="http://schemas.microsoft.com/office/drawing/2014/main" id="{2B07AC62-0F06-F9AF-85A9-DFA3F07284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7412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6" name="Line 83">
                <a:extLst>
                  <a:ext uri="{FF2B5EF4-FFF2-40B4-BE49-F238E27FC236}">
                    <a16:creationId xmlns:a16="http://schemas.microsoft.com/office/drawing/2014/main" id="{F292F026-E449-EAF4-F312-AC9A798B01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6999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7" name="Line 84">
                <a:extLst>
                  <a:ext uri="{FF2B5EF4-FFF2-40B4-BE49-F238E27FC236}">
                    <a16:creationId xmlns:a16="http://schemas.microsoft.com/office/drawing/2014/main" id="{29CA46A2-3C91-2E60-6DAB-1751860550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6602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8" name="Line 85">
                <a:extLst>
                  <a:ext uri="{FF2B5EF4-FFF2-40B4-BE49-F238E27FC236}">
                    <a16:creationId xmlns:a16="http://schemas.microsoft.com/office/drawing/2014/main" id="{45A3B942-3454-352F-CA2D-4AD0BBE984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62057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9" name="Line 86">
                <a:extLst>
                  <a:ext uri="{FF2B5EF4-FFF2-40B4-BE49-F238E27FC236}">
                    <a16:creationId xmlns:a16="http://schemas.microsoft.com/office/drawing/2014/main" id="{B2F929BB-BDBA-BA05-AD25-9809060206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57930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0" name="Line 87">
                <a:extLst>
                  <a:ext uri="{FF2B5EF4-FFF2-40B4-BE49-F238E27FC236}">
                    <a16:creationId xmlns:a16="http://schemas.microsoft.com/office/drawing/2014/main" id="{3A03EF8E-7B36-DF02-0CD9-C22ABAE8C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53961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1" name="Line 88">
                <a:extLst>
                  <a:ext uri="{FF2B5EF4-FFF2-40B4-BE49-F238E27FC236}">
                    <a16:creationId xmlns:a16="http://schemas.microsoft.com/office/drawing/2014/main" id="{07403204-A4AF-BDA2-5200-E621A61607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4999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2" name="Line 89">
                <a:extLst>
                  <a:ext uri="{FF2B5EF4-FFF2-40B4-BE49-F238E27FC236}">
                    <a16:creationId xmlns:a16="http://schemas.microsoft.com/office/drawing/2014/main" id="{81254631-8D62-DFE5-EA70-D44DA06013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4586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3" name="Line 90">
                <a:extLst>
                  <a:ext uri="{FF2B5EF4-FFF2-40B4-BE49-F238E27FC236}">
                    <a16:creationId xmlns:a16="http://schemas.microsoft.com/office/drawing/2014/main" id="{75D562B5-EF7D-5E7D-A6F5-6F98CADECF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4189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4" name="Line 91">
                <a:extLst>
                  <a:ext uri="{FF2B5EF4-FFF2-40B4-BE49-F238E27FC236}">
                    <a16:creationId xmlns:a16="http://schemas.microsoft.com/office/drawing/2014/main" id="{0509F02D-BC25-6D6A-2E02-0C6A382B97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3776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5" name="Line 92">
                <a:extLst>
                  <a:ext uri="{FF2B5EF4-FFF2-40B4-BE49-F238E27FC236}">
                    <a16:creationId xmlns:a16="http://schemas.microsoft.com/office/drawing/2014/main" id="{C252CB3B-3ED9-993F-F6CC-AC1BD3CC4E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33800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6" name="Line 93">
                <a:extLst>
                  <a:ext uri="{FF2B5EF4-FFF2-40B4-BE49-F238E27FC236}">
                    <a16:creationId xmlns:a16="http://schemas.microsoft.com/office/drawing/2014/main" id="{61BFB22C-846A-0F9D-8E0D-FBCE3F34D8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29831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7" name="Line 94">
                <a:extLst>
                  <a:ext uri="{FF2B5EF4-FFF2-40B4-BE49-F238E27FC236}">
                    <a16:creationId xmlns:a16="http://schemas.microsoft.com/office/drawing/2014/main" id="{185A8033-54C8-E40C-3B76-A829E1DCF6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25704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8" name="Line 95">
                <a:extLst>
                  <a:ext uri="{FF2B5EF4-FFF2-40B4-BE49-F238E27FC236}">
                    <a16:creationId xmlns:a16="http://schemas.microsoft.com/office/drawing/2014/main" id="{F5B2D207-7C4C-996F-05EF-1CC338177C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2173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9" name="Line 96">
                <a:extLst>
                  <a:ext uri="{FF2B5EF4-FFF2-40B4-BE49-F238E27FC236}">
                    <a16:creationId xmlns:a16="http://schemas.microsoft.com/office/drawing/2014/main" id="{BE31AEBA-EBC7-6855-F8D8-B1BEC05568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17607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0" name="Line 97">
                <a:extLst>
                  <a:ext uri="{FF2B5EF4-FFF2-40B4-BE49-F238E27FC236}">
                    <a16:creationId xmlns:a16="http://schemas.microsoft.com/office/drawing/2014/main" id="{02D9BA86-0157-5259-A302-13786DF6BE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1363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1" name="Line 98">
                <a:extLst>
                  <a:ext uri="{FF2B5EF4-FFF2-40B4-BE49-F238E27FC236}">
                    <a16:creationId xmlns:a16="http://schemas.microsoft.com/office/drawing/2014/main" id="{EB953168-2E4F-4FCD-FB9A-D41813F15E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09670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2" name="Line 99">
                <a:extLst>
                  <a:ext uri="{FF2B5EF4-FFF2-40B4-BE49-F238E27FC236}">
                    <a16:creationId xmlns:a16="http://schemas.microsoft.com/office/drawing/2014/main" id="{D226B8AC-AF05-1A29-69EF-D7710914CE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0554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3" name="Line 100">
                <a:extLst>
                  <a:ext uri="{FF2B5EF4-FFF2-40B4-BE49-F238E27FC236}">
                    <a16:creationId xmlns:a16="http://schemas.microsoft.com/office/drawing/2014/main" id="{37C65254-30FB-0586-4C31-E27AA94EE0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401574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4" name="Line 101">
                <a:extLst>
                  <a:ext uri="{FF2B5EF4-FFF2-40B4-BE49-F238E27FC236}">
                    <a16:creationId xmlns:a16="http://schemas.microsoft.com/office/drawing/2014/main" id="{C6D81A45-2A25-49C6-F4DA-BFE10E9804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9760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5" name="Line 102">
                <a:extLst>
                  <a:ext uri="{FF2B5EF4-FFF2-40B4-BE49-F238E27FC236}">
                    <a16:creationId xmlns:a16="http://schemas.microsoft.com/office/drawing/2014/main" id="{CA63D69D-806C-C36A-1628-E92129A23C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93477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6" name="Line 103">
                <a:extLst>
                  <a:ext uri="{FF2B5EF4-FFF2-40B4-BE49-F238E27FC236}">
                    <a16:creationId xmlns:a16="http://schemas.microsoft.com/office/drawing/2014/main" id="{9CEE9A1B-1213-6F8F-740A-BC95738C3B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8950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7" name="Line 104">
                <a:extLst>
                  <a:ext uri="{FF2B5EF4-FFF2-40B4-BE49-F238E27FC236}">
                    <a16:creationId xmlns:a16="http://schemas.microsoft.com/office/drawing/2014/main" id="{7FBF188E-0289-6473-D9EA-32B85512C7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85381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8" name="Line 105">
                <a:extLst>
                  <a:ext uri="{FF2B5EF4-FFF2-40B4-BE49-F238E27FC236}">
                    <a16:creationId xmlns:a16="http://schemas.microsoft.com/office/drawing/2014/main" id="{BF2A2083-E598-E6DF-BFF5-AB941A901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8141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9" name="Line 106">
                <a:extLst>
                  <a:ext uri="{FF2B5EF4-FFF2-40B4-BE49-F238E27FC236}">
                    <a16:creationId xmlns:a16="http://schemas.microsoft.com/office/drawing/2014/main" id="{229548F4-949B-A404-754B-D79FB18E9E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77444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0" name="Line 107">
                <a:extLst>
                  <a:ext uri="{FF2B5EF4-FFF2-40B4-BE49-F238E27FC236}">
                    <a16:creationId xmlns:a16="http://schemas.microsoft.com/office/drawing/2014/main" id="{3DE7FF25-C969-39CC-9FD2-11A20AD9AE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7331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1" name="Line 108">
                <a:extLst>
                  <a:ext uri="{FF2B5EF4-FFF2-40B4-BE49-F238E27FC236}">
                    <a16:creationId xmlns:a16="http://schemas.microsoft.com/office/drawing/2014/main" id="{4C25B59E-FE06-4F93-D3EB-7095BD8F04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69347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2" name="Line 109">
                <a:extLst>
                  <a:ext uri="{FF2B5EF4-FFF2-40B4-BE49-F238E27FC236}">
                    <a16:creationId xmlns:a16="http://schemas.microsoft.com/office/drawing/2014/main" id="{9C0CF6D5-ACB1-6FE3-208F-1CB1A07380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6537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3" name="Line 110">
                <a:extLst>
                  <a:ext uri="{FF2B5EF4-FFF2-40B4-BE49-F238E27FC236}">
                    <a16:creationId xmlns:a16="http://schemas.microsoft.com/office/drawing/2014/main" id="{C353E9D3-32F8-B5B1-1719-5D85087548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61251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4" name="Line 111">
                <a:extLst>
                  <a:ext uri="{FF2B5EF4-FFF2-40B4-BE49-F238E27FC236}">
                    <a16:creationId xmlns:a16="http://schemas.microsoft.com/office/drawing/2014/main" id="{582759CD-E46F-B18B-5D7F-31164FDE02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5728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5" name="Line 112">
                <a:extLst>
                  <a:ext uri="{FF2B5EF4-FFF2-40B4-BE49-F238E27FC236}">
                    <a16:creationId xmlns:a16="http://schemas.microsoft.com/office/drawing/2014/main" id="{1EFEA5F8-C26E-CC90-DF52-9C5414703D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5315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6" name="Line 113">
                <a:extLst>
                  <a:ext uri="{FF2B5EF4-FFF2-40B4-BE49-F238E27FC236}">
                    <a16:creationId xmlns:a16="http://schemas.microsoft.com/office/drawing/2014/main" id="{3E222CD6-DCC5-1148-4C6C-886C6CC3D1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4918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7" name="Line 114">
                <a:extLst>
                  <a:ext uri="{FF2B5EF4-FFF2-40B4-BE49-F238E27FC236}">
                    <a16:creationId xmlns:a16="http://schemas.microsoft.com/office/drawing/2014/main" id="{F6B8E346-4763-0CEA-F5D1-46FCAD9323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45217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8" name="Line 115">
                <a:extLst>
                  <a:ext uri="{FF2B5EF4-FFF2-40B4-BE49-F238E27FC236}">
                    <a16:creationId xmlns:a16="http://schemas.microsoft.com/office/drawing/2014/main" id="{DCDFC639-5DEE-CB9E-D5FD-C46D66F407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41090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9" name="Line 116">
                <a:extLst>
                  <a:ext uri="{FF2B5EF4-FFF2-40B4-BE49-F238E27FC236}">
                    <a16:creationId xmlns:a16="http://schemas.microsoft.com/office/drawing/2014/main" id="{13BC331F-04A9-E7F0-B9E6-5AD78615F7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37121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0" name="Line 117">
                <a:extLst>
                  <a:ext uri="{FF2B5EF4-FFF2-40B4-BE49-F238E27FC236}">
                    <a16:creationId xmlns:a16="http://schemas.microsoft.com/office/drawing/2014/main" id="{E07E800E-A84E-AC61-5B16-F6C04126DD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3315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1" name="Line 118">
                <a:extLst>
                  <a:ext uri="{FF2B5EF4-FFF2-40B4-BE49-F238E27FC236}">
                    <a16:creationId xmlns:a16="http://schemas.microsoft.com/office/drawing/2014/main" id="{76BBBF50-4BAD-FA7E-DE88-E7D3883D1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2902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2" name="Line 119">
                <a:extLst>
                  <a:ext uri="{FF2B5EF4-FFF2-40B4-BE49-F238E27FC236}">
                    <a16:creationId xmlns:a16="http://schemas.microsoft.com/office/drawing/2014/main" id="{6B152A7A-2385-2EA3-52F7-8B53CF5A47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2505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3" name="Line 120">
                <a:extLst>
                  <a:ext uri="{FF2B5EF4-FFF2-40B4-BE49-F238E27FC236}">
                    <a16:creationId xmlns:a16="http://schemas.microsoft.com/office/drawing/2014/main" id="{85562612-95EE-49CD-949C-FD9ECF6C2F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2092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4" name="Line 121">
                <a:extLst>
                  <a:ext uri="{FF2B5EF4-FFF2-40B4-BE49-F238E27FC236}">
                    <a16:creationId xmlns:a16="http://schemas.microsoft.com/office/drawing/2014/main" id="{0BEE9557-2938-02D5-4278-9C1576CC98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16960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5" name="Line 122">
                <a:extLst>
                  <a:ext uri="{FF2B5EF4-FFF2-40B4-BE49-F238E27FC236}">
                    <a16:creationId xmlns:a16="http://schemas.microsoft.com/office/drawing/2014/main" id="{14847BCF-7AEA-5F82-12D7-8E566D28FA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12991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6" name="Line 123">
                <a:extLst>
                  <a:ext uri="{FF2B5EF4-FFF2-40B4-BE49-F238E27FC236}">
                    <a16:creationId xmlns:a16="http://schemas.microsoft.com/office/drawing/2014/main" id="{781879E8-415E-09F5-997D-E7BBD28EE0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08864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7" name="Line 124">
                <a:extLst>
                  <a:ext uri="{FF2B5EF4-FFF2-40B4-BE49-F238E27FC236}">
                    <a16:creationId xmlns:a16="http://schemas.microsoft.com/office/drawing/2014/main" id="{DF2F191B-5557-7671-307D-83CA3634CD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0489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8" name="Line 125">
                <a:extLst>
                  <a:ext uri="{FF2B5EF4-FFF2-40B4-BE49-F238E27FC236}">
                    <a16:creationId xmlns:a16="http://schemas.microsoft.com/office/drawing/2014/main" id="{405ABFEA-0733-D3AF-BB76-A421B5CA45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30092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9" name="Line 126">
                <a:extLst>
                  <a:ext uri="{FF2B5EF4-FFF2-40B4-BE49-F238E27FC236}">
                    <a16:creationId xmlns:a16="http://schemas.microsoft.com/office/drawing/2014/main" id="{DA7EB572-EC81-1F72-9AAC-217E22671B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9679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0" name="Line 127">
                <a:extLst>
                  <a:ext uri="{FF2B5EF4-FFF2-40B4-BE49-F238E27FC236}">
                    <a16:creationId xmlns:a16="http://schemas.microsoft.com/office/drawing/2014/main" id="{0315DF31-35BE-01B4-64F7-33E3CED57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92830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1" name="Line 128">
                <a:extLst>
                  <a:ext uri="{FF2B5EF4-FFF2-40B4-BE49-F238E27FC236}">
                    <a16:creationId xmlns:a16="http://schemas.microsoft.com/office/drawing/2014/main" id="{436A51A4-8489-7803-6DC3-14F9EC69D9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8870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2" name="Line 129">
                <a:extLst>
                  <a:ext uri="{FF2B5EF4-FFF2-40B4-BE49-F238E27FC236}">
                    <a16:creationId xmlns:a16="http://schemas.microsoft.com/office/drawing/2014/main" id="{08B97DB7-1AC4-9BEC-B11E-A475411167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84734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3" name="Line 130">
                <a:extLst>
                  <a:ext uri="{FF2B5EF4-FFF2-40B4-BE49-F238E27FC236}">
                    <a16:creationId xmlns:a16="http://schemas.microsoft.com/office/drawing/2014/main" id="{6B0C9F26-FA6B-7BB5-EF9A-C94613B44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80765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4" name="Line 131">
                <a:extLst>
                  <a:ext uri="{FF2B5EF4-FFF2-40B4-BE49-F238E27FC236}">
                    <a16:creationId xmlns:a16="http://schemas.microsoft.com/office/drawing/2014/main" id="{15EAB8B2-8997-DA5F-5025-5335B2E5BF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76637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5" name="Line 132">
                <a:extLst>
                  <a:ext uri="{FF2B5EF4-FFF2-40B4-BE49-F238E27FC236}">
                    <a16:creationId xmlns:a16="http://schemas.microsoft.com/office/drawing/2014/main" id="{E9DD419F-D1C4-87CD-1405-514332BEE3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72669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6" name="Line 133">
                <a:extLst>
                  <a:ext uri="{FF2B5EF4-FFF2-40B4-BE49-F238E27FC236}">
                    <a16:creationId xmlns:a16="http://schemas.microsoft.com/office/drawing/2014/main" id="{FFE19361-CAB2-0524-05A3-7C1183B85F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687003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7" name="Line 134">
                <a:extLst>
                  <a:ext uri="{FF2B5EF4-FFF2-40B4-BE49-F238E27FC236}">
                    <a16:creationId xmlns:a16="http://schemas.microsoft.com/office/drawing/2014/main" id="{2242FEB3-E007-8E25-E8EE-F8F86F2232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645728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8" name="Line 135">
                <a:extLst>
                  <a:ext uri="{FF2B5EF4-FFF2-40B4-BE49-F238E27FC236}">
                    <a16:creationId xmlns:a16="http://schemas.microsoft.com/office/drawing/2014/main" id="{D3099BE6-4112-3CA1-6E02-3855C0F8A9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606040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9" name="Line 136">
                <a:extLst>
                  <a:ext uri="{FF2B5EF4-FFF2-40B4-BE49-F238E27FC236}">
                    <a16:creationId xmlns:a16="http://schemas.microsoft.com/office/drawing/2014/main" id="{6439E28F-D9D1-4670-A698-CD1F23C199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1733" y="2564765"/>
                <a:ext cx="793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0" name="Line 137">
                <a:extLst>
                  <a:ext uri="{FF2B5EF4-FFF2-40B4-BE49-F238E27FC236}">
                    <a16:creationId xmlns:a16="http://schemas.microsoft.com/office/drawing/2014/main" id="{69C2CBF4-818B-D941-DA9A-3C7AB0F1E4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4780915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1" name="Line 139">
                <a:extLst>
                  <a:ext uri="{FF2B5EF4-FFF2-40B4-BE49-F238E27FC236}">
                    <a16:creationId xmlns:a16="http://schemas.microsoft.com/office/drawing/2014/main" id="{2DF547BE-7C5C-CD50-63F2-707077FE51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4579303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2" name="Line 141">
                <a:extLst>
                  <a:ext uri="{FF2B5EF4-FFF2-40B4-BE49-F238E27FC236}">
                    <a16:creationId xmlns:a16="http://schemas.microsoft.com/office/drawing/2014/main" id="{25A66A10-9CF4-7277-B84C-0AFF2E9C53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4377690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3" name="Line 143">
                <a:extLst>
                  <a:ext uri="{FF2B5EF4-FFF2-40B4-BE49-F238E27FC236}">
                    <a16:creationId xmlns:a16="http://schemas.microsoft.com/office/drawing/2014/main" id="{CD1B7474-6972-C1FA-1A81-6ACF10BA3E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4176078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4" name="Line 145">
                <a:extLst>
                  <a:ext uri="{FF2B5EF4-FFF2-40B4-BE49-F238E27FC236}">
                    <a16:creationId xmlns:a16="http://schemas.microsoft.com/office/drawing/2014/main" id="{3E31363D-1F2C-3BB3-BB04-90CED08811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3976053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5" name="Rectangle 146">
                <a:extLst>
                  <a:ext uri="{FF2B5EF4-FFF2-40B4-BE49-F238E27FC236}">
                    <a16:creationId xmlns:a16="http://schemas.microsoft.com/office/drawing/2014/main" id="{A2DDCB5B-37E5-136B-0DEE-82D866A1E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5756" y="4007495"/>
                <a:ext cx="57709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6" name="Line 147">
                <a:extLst>
                  <a:ext uri="{FF2B5EF4-FFF2-40B4-BE49-F238E27FC236}">
                    <a16:creationId xmlns:a16="http://schemas.microsoft.com/office/drawing/2014/main" id="{0801F603-C077-E6B5-D700-20B0D54D9B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3774440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7" name="Line 149">
                <a:extLst>
                  <a:ext uri="{FF2B5EF4-FFF2-40B4-BE49-F238E27FC236}">
                    <a16:creationId xmlns:a16="http://schemas.microsoft.com/office/drawing/2014/main" id="{8414B996-CDF0-16D7-C8DA-9CA057F988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3572828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8" name="Line 151">
                <a:extLst>
                  <a:ext uri="{FF2B5EF4-FFF2-40B4-BE49-F238E27FC236}">
                    <a16:creationId xmlns:a16="http://schemas.microsoft.com/office/drawing/2014/main" id="{ED326E20-73D2-97BB-7920-6BD75EA004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3371215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9" name="Line 153">
                <a:extLst>
                  <a:ext uri="{FF2B5EF4-FFF2-40B4-BE49-F238E27FC236}">
                    <a16:creationId xmlns:a16="http://schemas.microsoft.com/office/drawing/2014/main" id="{6753C6AB-4AE5-FBC6-8612-AAF760AD1F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3169603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0" name="Line 155">
                <a:extLst>
                  <a:ext uri="{FF2B5EF4-FFF2-40B4-BE49-F238E27FC236}">
                    <a16:creationId xmlns:a16="http://schemas.microsoft.com/office/drawing/2014/main" id="{9ABB140F-5214-D5D2-B739-9932C91FF3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2967990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1" name="Rectangle 156">
                <a:extLst>
                  <a:ext uri="{FF2B5EF4-FFF2-40B4-BE49-F238E27FC236}">
                    <a16:creationId xmlns:a16="http://schemas.microsoft.com/office/drawing/2014/main" id="{8BAD629A-3F48-7DE9-D3FB-3B66438C1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4496" y="3016047"/>
                <a:ext cx="57709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2" name="Line 157">
                <a:extLst>
                  <a:ext uri="{FF2B5EF4-FFF2-40B4-BE49-F238E27FC236}">
                    <a16:creationId xmlns:a16="http://schemas.microsoft.com/office/drawing/2014/main" id="{172F0694-5538-E776-637F-5387B58658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2766378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3" name="Line 159">
                <a:extLst>
                  <a:ext uri="{FF2B5EF4-FFF2-40B4-BE49-F238E27FC236}">
                    <a16:creationId xmlns:a16="http://schemas.microsoft.com/office/drawing/2014/main" id="{932A8DF2-AE50-E376-B3AA-94CD967384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3796" y="2564765"/>
                <a:ext cx="1587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4" name="Freeform 164">
                <a:extLst>
                  <a:ext uri="{FF2B5EF4-FFF2-40B4-BE49-F238E27FC236}">
                    <a16:creationId xmlns:a16="http://schemas.microsoft.com/office/drawing/2014/main" id="{752BA5DD-FAC9-C03E-FB9A-E2572B423209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979671" y="4953953"/>
                <a:ext cx="5111750" cy="25400"/>
              </a:xfrm>
              <a:custGeom>
                <a:avLst/>
                <a:gdLst>
                  <a:gd name="T0" fmla="*/ 94 w 7661"/>
                  <a:gd name="T1" fmla="*/ 67 h 102"/>
                  <a:gd name="T2" fmla="*/ 227 w 7661"/>
                  <a:gd name="T3" fmla="*/ 92 h 102"/>
                  <a:gd name="T4" fmla="*/ 360 w 7661"/>
                  <a:gd name="T5" fmla="*/ 74 h 102"/>
                  <a:gd name="T6" fmla="*/ 493 w 7661"/>
                  <a:gd name="T7" fmla="*/ 57 h 102"/>
                  <a:gd name="T8" fmla="*/ 625 w 7661"/>
                  <a:gd name="T9" fmla="*/ 42 h 102"/>
                  <a:gd name="T10" fmla="*/ 758 w 7661"/>
                  <a:gd name="T11" fmla="*/ 52 h 102"/>
                  <a:gd name="T12" fmla="*/ 891 w 7661"/>
                  <a:gd name="T13" fmla="*/ 40 h 102"/>
                  <a:gd name="T14" fmla="*/ 1024 w 7661"/>
                  <a:gd name="T15" fmla="*/ 37 h 102"/>
                  <a:gd name="T16" fmla="*/ 1157 w 7661"/>
                  <a:gd name="T17" fmla="*/ 39 h 102"/>
                  <a:gd name="T18" fmla="*/ 1290 w 7661"/>
                  <a:gd name="T19" fmla="*/ 30 h 102"/>
                  <a:gd name="T20" fmla="*/ 1422 w 7661"/>
                  <a:gd name="T21" fmla="*/ 40 h 102"/>
                  <a:gd name="T22" fmla="*/ 1555 w 7661"/>
                  <a:gd name="T23" fmla="*/ 69 h 102"/>
                  <a:gd name="T24" fmla="*/ 1688 w 7661"/>
                  <a:gd name="T25" fmla="*/ 64 h 102"/>
                  <a:gd name="T26" fmla="*/ 1821 w 7661"/>
                  <a:gd name="T27" fmla="*/ 36 h 102"/>
                  <a:gd name="T28" fmla="*/ 1954 w 7661"/>
                  <a:gd name="T29" fmla="*/ 34 h 102"/>
                  <a:gd name="T30" fmla="*/ 2086 w 7661"/>
                  <a:gd name="T31" fmla="*/ 47 h 102"/>
                  <a:gd name="T32" fmla="*/ 2219 w 7661"/>
                  <a:gd name="T33" fmla="*/ 44 h 102"/>
                  <a:gd name="T34" fmla="*/ 2352 w 7661"/>
                  <a:gd name="T35" fmla="*/ 29 h 102"/>
                  <a:gd name="T36" fmla="*/ 2485 w 7661"/>
                  <a:gd name="T37" fmla="*/ 13 h 102"/>
                  <a:gd name="T38" fmla="*/ 2618 w 7661"/>
                  <a:gd name="T39" fmla="*/ 17 h 102"/>
                  <a:gd name="T40" fmla="*/ 2751 w 7661"/>
                  <a:gd name="T41" fmla="*/ 23 h 102"/>
                  <a:gd name="T42" fmla="*/ 2883 w 7661"/>
                  <a:gd name="T43" fmla="*/ 28 h 102"/>
                  <a:gd name="T44" fmla="*/ 3016 w 7661"/>
                  <a:gd name="T45" fmla="*/ 17 h 102"/>
                  <a:gd name="T46" fmla="*/ 3149 w 7661"/>
                  <a:gd name="T47" fmla="*/ 18 h 102"/>
                  <a:gd name="T48" fmla="*/ 3282 w 7661"/>
                  <a:gd name="T49" fmla="*/ 19 h 102"/>
                  <a:gd name="T50" fmla="*/ 3415 w 7661"/>
                  <a:gd name="T51" fmla="*/ 19 h 102"/>
                  <a:gd name="T52" fmla="*/ 3548 w 7661"/>
                  <a:gd name="T53" fmla="*/ 13 h 102"/>
                  <a:gd name="T54" fmla="*/ 3680 w 7661"/>
                  <a:gd name="T55" fmla="*/ 13 h 102"/>
                  <a:gd name="T56" fmla="*/ 3813 w 7661"/>
                  <a:gd name="T57" fmla="*/ 15 h 102"/>
                  <a:gd name="T58" fmla="*/ 3946 w 7661"/>
                  <a:gd name="T59" fmla="*/ 15 h 102"/>
                  <a:gd name="T60" fmla="*/ 4079 w 7661"/>
                  <a:gd name="T61" fmla="*/ 21 h 102"/>
                  <a:gd name="T62" fmla="*/ 4212 w 7661"/>
                  <a:gd name="T63" fmla="*/ 17 h 102"/>
                  <a:gd name="T64" fmla="*/ 4344 w 7661"/>
                  <a:gd name="T65" fmla="*/ 20 h 102"/>
                  <a:gd name="T66" fmla="*/ 4477 w 7661"/>
                  <a:gd name="T67" fmla="*/ 12 h 102"/>
                  <a:gd name="T68" fmla="*/ 4610 w 7661"/>
                  <a:gd name="T69" fmla="*/ 20 h 102"/>
                  <a:gd name="T70" fmla="*/ 4743 w 7661"/>
                  <a:gd name="T71" fmla="*/ 8 h 102"/>
                  <a:gd name="T72" fmla="*/ 4876 w 7661"/>
                  <a:gd name="T73" fmla="*/ 4 h 102"/>
                  <a:gd name="T74" fmla="*/ 5009 w 7661"/>
                  <a:gd name="T75" fmla="*/ 12 h 102"/>
                  <a:gd name="T76" fmla="*/ 5141 w 7661"/>
                  <a:gd name="T77" fmla="*/ 6 h 102"/>
                  <a:gd name="T78" fmla="*/ 5274 w 7661"/>
                  <a:gd name="T79" fmla="*/ 5 h 102"/>
                  <a:gd name="T80" fmla="*/ 5407 w 7661"/>
                  <a:gd name="T81" fmla="*/ 7 h 102"/>
                  <a:gd name="T82" fmla="*/ 5540 w 7661"/>
                  <a:gd name="T83" fmla="*/ 4 h 102"/>
                  <a:gd name="T84" fmla="*/ 5673 w 7661"/>
                  <a:gd name="T85" fmla="*/ 9 h 102"/>
                  <a:gd name="T86" fmla="*/ 5806 w 7661"/>
                  <a:gd name="T87" fmla="*/ 7 h 102"/>
                  <a:gd name="T88" fmla="*/ 5938 w 7661"/>
                  <a:gd name="T89" fmla="*/ 2 h 102"/>
                  <a:gd name="T90" fmla="*/ 6071 w 7661"/>
                  <a:gd name="T91" fmla="*/ 2 h 102"/>
                  <a:gd name="T92" fmla="*/ 6204 w 7661"/>
                  <a:gd name="T93" fmla="*/ 3 h 102"/>
                  <a:gd name="T94" fmla="*/ 6337 w 7661"/>
                  <a:gd name="T95" fmla="*/ 2 h 102"/>
                  <a:gd name="T96" fmla="*/ 6470 w 7661"/>
                  <a:gd name="T97" fmla="*/ 4 h 102"/>
                  <a:gd name="T98" fmla="*/ 6603 w 7661"/>
                  <a:gd name="T99" fmla="*/ 3 h 102"/>
                  <a:gd name="T100" fmla="*/ 6735 w 7661"/>
                  <a:gd name="T101" fmla="*/ 6 h 102"/>
                  <a:gd name="T102" fmla="*/ 6868 w 7661"/>
                  <a:gd name="T103" fmla="*/ 5 h 102"/>
                  <a:gd name="T104" fmla="*/ 7001 w 7661"/>
                  <a:gd name="T105" fmla="*/ 6 h 102"/>
                  <a:gd name="T106" fmla="*/ 7134 w 7661"/>
                  <a:gd name="T107" fmla="*/ 4 h 102"/>
                  <a:gd name="T108" fmla="*/ 7267 w 7661"/>
                  <a:gd name="T109" fmla="*/ 2 h 102"/>
                  <a:gd name="T110" fmla="*/ 7399 w 7661"/>
                  <a:gd name="T111" fmla="*/ 4 h 102"/>
                  <a:gd name="T112" fmla="*/ 7532 w 7661"/>
                  <a:gd name="T113" fmla="*/ 2 h 102"/>
                  <a:gd name="T114" fmla="*/ 7661 w 7661"/>
                  <a:gd name="T115" fmla="*/ 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7661" h="102">
                    <a:moveTo>
                      <a:pt x="0" y="70"/>
                    </a:moveTo>
                    <a:lnTo>
                      <a:pt x="6" y="68"/>
                    </a:lnTo>
                    <a:lnTo>
                      <a:pt x="28" y="70"/>
                    </a:lnTo>
                    <a:lnTo>
                      <a:pt x="50" y="54"/>
                    </a:lnTo>
                    <a:lnTo>
                      <a:pt x="72" y="60"/>
                    </a:lnTo>
                    <a:lnTo>
                      <a:pt x="94" y="67"/>
                    </a:lnTo>
                    <a:lnTo>
                      <a:pt x="116" y="64"/>
                    </a:lnTo>
                    <a:lnTo>
                      <a:pt x="138" y="68"/>
                    </a:lnTo>
                    <a:lnTo>
                      <a:pt x="161" y="74"/>
                    </a:lnTo>
                    <a:lnTo>
                      <a:pt x="183" y="82"/>
                    </a:lnTo>
                    <a:lnTo>
                      <a:pt x="205" y="86"/>
                    </a:lnTo>
                    <a:lnTo>
                      <a:pt x="227" y="92"/>
                    </a:lnTo>
                    <a:lnTo>
                      <a:pt x="249" y="102"/>
                    </a:lnTo>
                    <a:lnTo>
                      <a:pt x="271" y="100"/>
                    </a:lnTo>
                    <a:lnTo>
                      <a:pt x="293" y="101"/>
                    </a:lnTo>
                    <a:lnTo>
                      <a:pt x="315" y="95"/>
                    </a:lnTo>
                    <a:lnTo>
                      <a:pt x="338" y="91"/>
                    </a:lnTo>
                    <a:lnTo>
                      <a:pt x="360" y="74"/>
                    </a:lnTo>
                    <a:lnTo>
                      <a:pt x="382" y="80"/>
                    </a:lnTo>
                    <a:lnTo>
                      <a:pt x="404" y="72"/>
                    </a:lnTo>
                    <a:lnTo>
                      <a:pt x="426" y="62"/>
                    </a:lnTo>
                    <a:lnTo>
                      <a:pt x="448" y="60"/>
                    </a:lnTo>
                    <a:lnTo>
                      <a:pt x="470" y="57"/>
                    </a:lnTo>
                    <a:lnTo>
                      <a:pt x="493" y="57"/>
                    </a:lnTo>
                    <a:lnTo>
                      <a:pt x="515" y="50"/>
                    </a:lnTo>
                    <a:lnTo>
                      <a:pt x="537" y="50"/>
                    </a:lnTo>
                    <a:lnTo>
                      <a:pt x="559" y="51"/>
                    </a:lnTo>
                    <a:lnTo>
                      <a:pt x="581" y="53"/>
                    </a:lnTo>
                    <a:lnTo>
                      <a:pt x="603" y="44"/>
                    </a:lnTo>
                    <a:lnTo>
                      <a:pt x="625" y="42"/>
                    </a:lnTo>
                    <a:lnTo>
                      <a:pt x="648" y="52"/>
                    </a:lnTo>
                    <a:lnTo>
                      <a:pt x="670" y="52"/>
                    </a:lnTo>
                    <a:lnTo>
                      <a:pt x="692" y="53"/>
                    </a:lnTo>
                    <a:lnTo>
                      <a:pt x="714" y="51"/>
                    </a:lnTo>
                    <a:lnTo>
                      <a:pt x="736" y="52"/>
                    </a:lnTo>
                    <a:lnTo>
                      <a:pt x="758" y="52"/>
                    </a:lnTo>
                    <a:lnTo>
                      <a:pt x="780" y="52"/>
                    </a:lnTo>
                    <a:lnTo>
                      <a:pt x="803" y="54"/>
                    </a:lnTo>
                    <a:lnTo>
                      <a:pt x="825" y="55"/>
                    </a:lnTo>
                    <a:lnTo>
                      <a:pt x="847" y="44"/>
                    </a:lnTo>
                    <a:lnTo>
                      <a:pt x="869" y="50"/>
                    </a:lnTo>
                    <a:lnTo>
                      <a:pt x="891" y="40"/>
                    </a:lnTo>
                    <a:lnTo>
                      <a:pt x="913" y="36"/>
                    </a:lnTo>
                    <a:lnTo>
                      <a:pt x="935" y="34"/>
                    </a:lnTo>
                    <a:lnTo>
                      <a:pt x="957" y="43"/>
                    </a:lnTo>
                    <a:lnTo>
                      <a:pt x="980" y="40"/>
                    </a:lnTo>
                    <a:lnTo>
                      <a:pt x="1002" y="33"/>
                    </a:lnTo>
                    <a:lnTo>
                      <a:pt x="1024" y="37"/>
                    </a:lnTo>
                    <a:lnTo>
                      <a:pt x="1046" y="36"/>
                    </a:lnTo>
                    <a:lnTo>
                      <a:pt x="1068" y="41"/>
                    </a:lnTo>
                    <a:lnTo>
                      <a:pt x="1090" y="41"/>
                    </a:lnTo>
                    <a:lnTo>
                      <a:pt x="1112" y="38"/>
                    </a:lnTo>
                    <a:lnTo>
                      <a:pt x="1135" y="43"/>
                    </a:lnTo>
                    <a:lnTo>
                      <a:pt x="1157" y="39"/>
                    </a:lnTo>
                    <a:lnTo>
                      <a:pt x="1179" y="39"/>
                    </a:lnTo>
                    <a:lnTo>
                      <a:pt x="1201" y="42"/>
                    </a:lnTo>
                    <a:lnTo>
                      <a:pt x="1223" y="40"/>
                    </a:lnTo>
                    <a:lnTo>
                      <a:pt x="1245" y="33"/>
                    </a:lnTo>
                    <a:lnTo>
                      <a:pt x="1267" y="31"/>
                    </a:lnTo>
                    <a:lnTo>
                      <a:pt x="1290" y="30"/>
                    </a:lnTo>
                    <a:lnTo>
                      <a:pt x="1312" y="29"/>
                    </a:lnTo>
                    <a:lnTo>
                      <a:pt x="1334" y="32"/>
                    </a:lnTo>
                    <a:lnTo>
                      <a:pt x="1356" y="29"/>
                    </a:lnTo>
                    <a:lnTo>
                      <a:pt x="1378" y="31"/>
                    </a:lnTo>
                    <a:lnTo>
                      <a:pt x="1400" y="37"/>
                    </a:lnTo>
                    <a:lnTo>
                      <a:pt x="1422" y="40"/>
                    </a:lnTo>
                    <a:lnTo>
                      <a:pt x="1444" y="43"/>
                    </a:lnTo>
                    <a:lnTo>
                      <a:pt x="1467" y="47"/>
                    </a:lnTo>
                    <a:lnTo>
                      <a:pt x="1489" y="52"/>
                    </a:lnTo>
                    <a:lnTo>
                      <a:pt x="1511" y="63"/>
                    </a:lnTo>
                    <a:lnTo>
                      <a:pt x="1533" y="67"/>
                    </a:lnTo>
                    <a:lnTo>
                      <a:pt x="1555" y="69"/>
                    </a:lnTo>
                    <a:lnTo>
                      <a:pt x="1577" y="71"/>
                    </a:lnTo>
                    <a:lnTo>
                      <a:pt x="1599" y="72"/>
                    </a:lnTo>
                    <a:lnTo>
                      <a:pt x="1622" y="78"/>
                    </a:lnTo>
                    <a:lnTo>
                      <a:pt x="1644" y="73"/>
                    </a:lnTo>
                    <a:lnTo>
                      <a:pt x="1666" y="73"/>
                    </a:lnTo>
                    <a:lnTo>
                      <a:pt x="1688" y="64"/>
                    </a:lnTo>
                    <a:lnTo>
                      <a:pt x="1710" y="66"/>
                    </a:lnTo>
                    <a:lnTo>
                      <a:pt x="1732" y="57"/>
                    </a:lnTo>
                    <a:lnTo>
                      <a:pt x="1754" y="55"/>
                    </a:lnTo>
                    <a:lnTo>
                      <a:pt x="1777" y="50"/>
                    </a:lnTo>
                    <a:lnTo>
                      <a:pt x="1799" y="44"/>
                    </a:lnTo>
                    <a:lnTo>
                      <a:pt x="1821" y="36"/>
                    </a:lnTo>
                    <a:lnTo>
                      <a:pt x="1843" y="39"/>
                    </a:lnTo>
                    <a:lnTo>
                      <a:pt x="1865" y="38"/>
                    </a:lnTo>
                    <a:lnTo>
                      <a:pt x="1887" y="30"/>
                    </a:lnTo>
                    <a:lnTo>
                      <a:pt x="1909" y="32"/>
                    </a:lnTo>
                    <a:lnTo>
                      <a:pt x="1932" y="32"/>
                    </a:lnTo>
                    <a:lnTo>
                      <a:pt x="1954" y="34"/>
                    </a:lnTo>
                    <a:lnTo>
                      <a:pt x="1976" y="34"/>
                    </a:lnTo>
                    <a:lnTo>
                      <a:pt x="1998" y="44"/>
                    </a:lnTo>
                    <a:lnTo>
                      <a:pt x="2020" y="33"/>
                    </a:lnTo>
                    <a:lnTo>
                      <a:pt x="2042" y="37"/>
                    </a:lnTo>
                    <a:lnTo>
                      <a:pt x="2064" y="41"/>
                    </a:lnTo>
                    <a:lnTo>
                      <a:pt x="2086" y="47"/>
                    </a:lnTo>
                    <a:lnTo>
                      <a:pt x="2109" y="48"/>
                    </a:lnTo>
                    <a:lnTo>
                      <a:pt x="2131" y="47"/>
                    </a:lnTo>
                    <a:lnTo>
                      <a:pt x="2153" y="53"/>
                    </a:lnTo>
                    <a:lnTo>
                      <a:pt x="2175" y="43"/>
                    </a:lnTo>
                    <a:lnTo>
                      <a:pt x="2197" y="47"/>
                    </a:lnTo>
                    <a:lnTo>
                      <a:pt x="2219" y="44"/>
                    </a:lnTo>
                    <a:lnTo>
                      <a:pt x="2241" y="36"/>
                    </a:lnTo>
                    <a:lnTo>
                      <a:pt x="2264" y="33"/>
                    </a:lnTo>
                    <a:lnTo>
                      <a:pt x="2286" y="39"/>
                    </a:lnTo>
                    <a:lnTo>
                      <a:pt x="2308" y="35"/>
                    </a:lnTo>
                    <a:lnTo>
                      <a:pt x="2330" y="28"/>
                    </a:lnTo>
                    <a:lnTo>
                      <a:pt x="2352" y="29"/>
                    </a:lnTo>
                    <a:lnTo>
                      <a:pt x="2374" y="22"/>
                    </a:lnTo>
                    <a:lnTo>
                      <a:pt x="2396" y="21"/>
                    </a:lnTo>
                    <a:lnTo>
                      <a:pt x="2419" y="24"/>
                    </a:lnTo>
                    <a:lnTo>
                      <a:pt x="2441" y="18"/>
                    </a:lnTo>
                    <a:lnTo>
                      <a:pt x="2463" y="13"/>
                    </a:lnTo>
                    <a:lnTo>
                      <a:pt x="2485" y="13"/>
                    </a:lnTo>
                    <a:lnTo>
                      <a:pt x="2507" y="20"/>
                    </a:lnTo>
                    <a:lnTo>
                      <a:pt x="2529" y="14"/>
                    </a:lnTo>
                    <a:lnTo>
                      <a:pt x="2551" y="14"/>
                    </a:lnTo>
                    <a:lnTo>
                      <a:pt x="2574" y="15"/>
                    </a:lnTo>
                    <a:lnTo>
                      <a:pt x="2596" y="19"/>
                    </a:lnTo>
                    <a:lnTo>
                      <a:pt x="2618" y="17"/>
                    </a:lnTo>
                    <a:lnTo>
                      <a:pt x="2640" y="17"/>
                    </a:lnTo>
                    <a:lnTo>
                      <a:pt x="2662" y="22"/>
                    </a:lnTo>
                    <a:lnTo>
                      <a:pt x="2684" y="18"/>
                    </a:lnTo>
                    <a:lnTo>
                      <a:pt x="2706" y="20"/>
                    </a:lnTo>
                    <a:lnTo>
                      <a:pt x="2728" y="23"/>
                    </a:lnTo>
                    <a:lnTo>
                      <a:pt x="2751" y="23"/>
                    </a:lnTo>
                    <a:lnTo>
                      <a:pt x="2773" y="23"/>
                    </a:lnTo>
                    <a:lnTo>
                      <a:pt x="2795" y="22"/>
                    </a:lnTo>
                    <a:lnTo>
                      <a:pt x="2817" y="25"/>
                    </a:lnTo>
                    <a:lnTo>
                      <a:pt x="2839" y="24"/>
                    </a:lnTo>
                    <a:lnTo>
                      <a:pt x="2861" y="23"/>
                    </a:lnTo>
                    <a:lnTo>
                      <a:pt x="2883" y="28"/>
                    </a:lnTo>
                    <a:lnTo>
                      <a:pt x="2906" y="21"/>
                    </a:lnTo>
                    <a:lnTo>
                      <a:pt x="2928" y="26"/>
                    </a:lnTo>
                    <a:lnTo>
                      <a:pt x="2950" y="24"/>
                    </a:lnTo>
                    <a:lnTo>
                      <a:pt x="2972" y="19"/>
                    </a:lnTo>
                    <a:lnTo>
                      <a:pt x="2994" y="18"/>
                    </a:lnTo>
                    <a:lnTo>
                      <a:pt x="3016" y="17"/>
                    </a:lnTo>
                    <a:lnTo>
                      <a:pt x="3038" y="18"/>
                    </a:lnTo>
                    <a:lnTo>
                      <a:pt x="3061" y="16"/>
                    </a:lnTo>
                    <a:lnTo>
                      <a:pt x="3083" y="13"/>
                    </a:lnTo>
                    <a:lnTo>
                      <a:pt x="3105" y="14"/>
                    </a:lnTo>
                    <a:lnTo>
                      <a:pt x="3127" y="13"/>
                    </a:lnTo>
                    <a:lnTo>
                      <a:pt x="3149" y="18"/>
                    </a:lnTo>
                    <a:lnTo>
                      <a:pt x="3171" y="12"/>
                    </a:lnTo>
                    <a:lnTo>
                      <a:pt x="3193" y="17"/>
                    </a:lnTo>
                    <a:lnTo>
                      <a:pt x="3215" y="21"/>
                    </a:lnTo>
                    <a:lnTo>
                      <a:pt x="3238" y="19"/>
                    </a:lnTo>
                    <a:lnTo>
                      <a:pt x="3260" y="24"/>
                    </a:lnTo>
                    <a:lnTo>
                      <a:pt x="3282" y="19"/>
                    </a:lnTo>
                    <a:lnTo>
                      <a:pt x="3304" y="20"/>
                    </a:lnTo>
                    <a:lnTo>
                      <a:pt x="3326" y="23"/>
                    </a:lnTo>
                    <a:lnTo>
                      <a:pt x="3348" y="23"/>
                    </a:lnTo>
                    <a:lnTo>
                      <a:pt x="3370" y="20"/>
                    </a:lnTo>
                    <a:lnTo>
                      <a:pt x="3393" y="23"/>
                    </a:lnTo>
                    <a:lnTo>
                      <a:pt x="3415" y="19"/>
                    </a:lnTo>
                    <a:lnTo>
                      <a:pt x="3437" y="20"/>
                    </a:lnTo>
                    <a:lnTo>
                      <a:pt x="3459" y="19"/>
                    </a:lnTo>
                    <a:lnTo>
                      <a:pt x="3481" y="14"/>
                    </a:lnTo>
                    <a:lnTo>
                      <a:pt x="3503" y="12"/>
                    </a:lnTo>
                    <a:lnTo>
                      <a:pt x="3525" y="17"/>
                    </a:lnTo>
                    <a:lnTo>
                      <a:pt x="3548" y="13"/>
                    </a:lnTo>
                    <a:lnTo>
                      <a:pt x="3570" y="22"/>
                    </a:lnTo>
                    <a:lnTo>
                      <a:pt x="3592" y="12"/>
                    </a:lnTo>
                    <a:lnTo>
                      <a:pt x="3614" y="15"/>
                    </a:lnTo>
                    <a:lnTo>
                      <a:pt x="3636" y="13"/>
                    </a:lnTo>
                    <a:lnTo>
                      <a:pt x="3658" y="14"/>
                    </a:lnTo>
                    <a:lnTo>
                      <a:pt x="3680" y="13"/>
                    </a:lnTo>
                    <a:lnTo>
                      <a:pt x="3703" y="10"/>
                    </a:lnTo>
                    <a:lnTo>
                      <a:pt x="3725" y="9"/>
                    </a:lnTo>
                    <a:lnTo>
                      <a:pt x="3747" y="7"/>
                    </a:lnTo>
                    <a:lnTo>
                      <a:pt x="3769" y="11"/>
                    </a:lnTo>
                    <a:lnTo>
                      <a:pt x="3791" y="10"/>
                    </a:lnTo>
                    <a:lnTo>
                      <a:pt x="3813" y="15"/>
                    </a:lnTo>
                    <a:lnTo>
                      <a:pt x="3835" y="12"/>
                    </a:lnTo>
                    <a:lnTo>
                      <a:pt x="3857" y="11"/>
                    </a:lnTo>
                    <a:lnTo>
                      <a:pt x="3880" y="15"/>
                    </a:lnTo>
                    <a:lnTo>
                      <a:pt x="3902" y="15"/>
                    </a:lnTo>
                    <a:lnTo>
                      <a:pt x="3924" y="9"/>
                    </a:lnTo>
                    <a:lnTo>
                      <a:pt x="3946" y="15"/>
                    </a:lnTo>
                    <a:lnTo>
                      <a:pt x="3968" y="18"/>
                    </a:lnTo>
                    <a:lnTo>
                      <a:pt x="3990" y="16"/>
                    </a:lnTo>
                    <a:lnTo>
                      <a:pt x="4012" y="17"/>
                    </a:lnTo>
                    <a:lnTo>
                      <a:pt x="4035" y="19"/>
                    </a:lnTo>
                    <a:lnTo>
                      <a:pt x="4057" y="23"/>
                    </a:lnTo>
                    <a:lnTo>
                      <a:pt x="4079" y="21"/>
                    </a:lnTo>
                    <a:lnTo>
                      <a:pt x="4101" y="24"/>
                    </a:lnTo>
                    <a:lnTo>
                      <a:pt x="4123" y="19"/>
                    </a:lnTo>
                    <a:lnTo>
                      <a:pt x="4145" y="18"/>
                    </a:lnTo>
                    <a:lnTo>
                      <a:pt x="4167" y="16"/>
                    </a:lnTo>
                    <a:lnTo>
                      <a:pt x="4190" y="14"/>
                    </a:lnTo>
                    <a:lnTo>
                      <a:pt x="4212" y="17"/>
                    </a:lnTo>
                    <a:lnTo>
                      <a:pt x="4234" y="12"/>
                    </a:lnTo>
                    <a:lnTo>
                      <a:pt x="4256" y="11"/>
                    </a:lnTo>
                    <a:lnTo>
                      <a:pt x="4278" y="18"/>
                    </a:lnTo>
                    <a:lnTo>
                      <a:pt x="4300" y="16"/>
                    </a:lnTo>
                    <a:lnTo>
                      <a:pt x="4322" y="20"/>
                    </a:lnTo>
                    <a:lnTo>
                      <a:pt x="4344" y="20"/>
                    </a:lnTo>
                    <a:lnTo>
                      <a:pt x="4367" y="21"/>
                    </a:lnTo>
                    <a:lnTo>
                      <a:pt x="4389" y="16"/>
                    </a:lnTo>
                    <a:lnTo>
                      <a:pt x="4411" y="19"/>
                    </a:lnTo>
                    <a:lnTo>
                      <a:pt x="4433" y="16"/>
                    </a:lnTo>
                    <a:lnTo>
                      <a:pt x="4455" y="16"/>
                    </a:lnTo>
                    <a:lnTo>
                      <a:pt x="4477" y="12"/>
                    </a:lnTo>
                    <a:lnTo>
                      <a:pt x="4499" y="17"/>
                    </a:lnTo>
                    <a:lnTo>
                      <a:pt x="4522" y="17"/>
                    </a:lnTo>
                    <a:lnTo>
                      <a:pt x="4544" y="17"/>
                    </a:lnTo>
                    <a:lnTo>
                      <a:pt x="4566" y="18"/>
                    </a:lnTo>
                    <a:lnTo>
                      <a:pt x="4588" y="15"/>
                    </a:lnTo>
                    <a:lnTo>
                      <a:pt x="4610" y="20"/>
                    </a:lnTo>
                    <a:lnTo>
                      <a:pt x="4632" y="18"/>
                    </a:lnTo>
                    <a:lnTo>
                      <a:pt x="4654" y="17"/>
                    </a:lnTo>
                    <a:lnTo>
                      <a:pt x="4677" y="15"/>
                    </a:lnTo>
                    <a:lnTo>
                      <a:pt x="4699" y="8"/>
                    </a:lnTo>
                    <a:lnTo>
                      <a:pt x="4721" y="9"/>
                    </a:lnTo>
                    <a:lnTo>
                      <a:pt x="4743" y="8"/>
                    </a:lnTo>
                    <a:lnTo>
                      <a:pt x="4765" y="8"/>
                    </a:lnTo>
                    <a:lnTo>
                      <a:pt x="4787" y="5"/>
                    </a:lnTo>
                    <a:lnTo>
                      <a:pt x="4809" y="7"/>
                    </a:lnTo>
                    <a:lnTo>
                      <a:pt x="4832" y="7"/>
                    </a:lnTo>
                    <a:lnTo>
                      <a:pt x="4854" y="8"/>
                    </a:lnTo>
                    <a:lnTo>
                      <a:pt x="4876" y="4"/>
                    </a:lnTo>
                    <a:lnTo>
                      <a:pt x="4898" y="8"/>
                    </a:lnTo>
                    <a:lnTo>
                      <a:pt x="4920" y="5"/>
                    </a:lnTo>
                    <a:lnTo>
                      <a:pt x="4942" y="6"/>
                    </a:lnTo>
                    <a:lnTo>
                      <a:pt x="4964" y="9"/>
                    </a:lnTo>
                    <a:lnTo>
                      <a:pt x="4986" y="10"/>
                    </a:lnTo>
                    <a:lnTo>
                      <a:pt x="5009" y="12"/>
                    </a:lnTo>
                    <a:lnTo>
                      <a:pt x="5031" y="11"/>
                    </a:lnTo>
                    <a:lnTo>
                      <a:pt x="5053" y="10"/>
                    </a:lnTo>
                    <a:lnTo>
                      <a:pt x="5075" y="7"/>
                    </a:lnTo>
                    <a:lnTo>
                      <a:pt x="5097" y="5"/>
                    </a:lnTo>
                    <a:lnTo>
                      <a:pt x="5119" y="6"/>
                    </a:lnTo>
                    <a:lnTo>
                      <a:pt x="5141" y="6"/>
                    </a:lnTo>
                    <a:lnTo>
                      <a:pt x="5164" y="4"/>
                    </a:lnTo>
                    <a:lnTo>
                      <a:pt x="5186" y="5"/>
                    </a:lnTo>
                    <a:lnTo>
                      <a:pt x="5208" y="7"/>
                    </a:lnTo>
                    <a:lnTo>
                      <a:pt x="5230" y="5"/>
                    </a:lnTo>
                    <a:lnTo>
                      <a:pt x="5252" y="2"/>
                    </a:lnTo>
                    <a:lnTo>
                      <a:pt x="5274" y="5"/>
                    </a:lnTo>
                    <a:lnTo>
                      <a:pt x="5296" y="4"/>
                    </a:lnTo>
                    <a:lnTo>
                      <a:pt x="5319" y="4"/>
                    </a:lnTo>
                    <a:lnTo>
                      <a:pt x="5341" y="1"/>
                    </a:lnTo>
                    <a:lnTo>
                      <a:pt x="5363" y="3"/>
                    </a:lnTo>
                    <a:lnTo>
                      <a:pt x="5385" y="2"/>
                    </a:lnTo>
                    <a:lnTo>
                      <a:pt x="5407" y="7"/>
                    </a:lnTo>
                    <a:lnTo>
                      <a:pt x="5429" y="3"/>
                    </a:lnTo>
                    <a:lnTo>
                      <a:pt x="5451" y="5"/>
                    </a:lnTo>
                    <a:lnTo>
                      <a:pt x="5474" y="0"/>
                    </a:lnTo>
                    <a:lnTo>
                      <a:pt x="5496" y="6"/>
                    </a:lnTo>
                    <a:lnTo>
                      <a:pt x="5518" y="5"/>
                    </a:lnTo>
                    <a:lnTo>
                      <a:pt x="5540" y="4"/>
                    </a:lnTo>
                    <a:lnTo>
                      <a:pt x="5562" y="4"/>
                    </a:lnTo>
                    <a:lnTo>
                      <a:pt x="5584" y="8"/>
                    </a:lnTo>
                    <a:lnTo>
                      <a:pt x="5606" y="7"/>
                    </a:lnTo>
                    <a:lnTo>
                      <a:pt x="5628" y="4"/>
                    </a:lnTo>
                    <a:lnTo>
                      <a:pt x="5651" y="7"/>
                    </a:lnTo>
                    <a:lnTo>
                      <a:pt x="5673" y="9"/>
                    </a:lnTo>
                    <a:lnTo>
                      <a:pt x="5695" y="5"/>
                    </a:lnTo>
                    <a:lnTo>
                      <a:pt x="5717" y="3"/>
                    </a:lnTo>
                    <a:lnTo>
                      <a:pt x="5739" y="7"/>
                    </a:lnTo>
                    <a:lnTo>
                      <a:pt x="5761" y="4"/>
                    </a:lnTo>
                    <a:lnTo>
                      <a:pt x="5783" y="1"/>
                    </a:lnTo>
                    <a:lnTo>
                      <a:pt x="5806" y="7"/>
                    </a:lnTo>
                    <a:lnTo>
                      <a:pt x="5828" y="3"/>
                    </a:lnTo>
                    <a:lnTo>
                      <a:pt x="5850" y="5"/>
                    </a:lnTo>
                    <a:lnTo>
                      <a:pt x="5872" y="3"/>
                    </a:lnTo>
                    <a:lnTo>
                      <a:pt x="5894" y="3"/>
                    </a:lnTo>
                    <a:lnTo>
                      <a:pt x="5916" y="1"/>
                    </a:lnTo>
                    <a:lnTo>
                      <a:pt x="5938" y="2"/>
                    </a:lnTo>
                    <a:lnTo>
                      <a:pt x="5961" y="5"/>
                    </a:lnTo>
                    <a:lnTo>
                      <a:pt x="5983" y="3"/>
                    </a:lnTo>
                    <a:lnTo>
                      <a:pt x="6005" y="3"/>
                    </a:lnTo>
                    <a:lnTo>
                      <a:pt x="6027" y="8"/>
                    </a:lnTo>
                    <a:lnTo>
                      <a:pt x="6049" y="1"/>
                    </a:lnTo>
                    <a:lnTo>
                      <a:pt x="6071" y="2"/>
                    </a:lnTo>
                    <a:lnTo>
                      <a:pt x="6093" y="2"/>
                    </a:lnTo>
                    <a:lnTo>
                      <a:pt x="6115" y="1"/>
                    </a:lnTo>
                    <a:lnTo>
                      <a:pt x="6138" y="5"/>
                    </a:lnTo>
                    <a:lnTo>
                      <a:pt x="6160" y="2"/>
                    </a:lnTo>
                    <a:lnTo>
                      <a:pt x="6182" y="6"/>
                    </a:lnTo>
                    <a:lnTo>
                      <a:pt x="6204" y="3"/>
                    </a:lnTo>
                    <a:lnTo>
                      <a:pt x="6226" y="4"/>
                    </a:lnTo>
                    <a:lnTo>
                      <a:pt x="6248" y="4"/>
                    </a:lnTo>
                    <a:lnTo>
                      <a:pt x="6270" y="3"/>
                    </a:lnTo>
                    <a:lnTo>
                      <a:pt x="6293" y="2"/>
                    </a:lnTo>
                    <a:lnTo>
                      <a:pt x="6315" y="4"/>
                    </a:lnTo>
                    <a:lnTo>
                      <a:pt x="6337" y="2"/>
                    </a:lnTo>
                    <a:lnTo>
                      <a:pt x="6359" y="4"/>
                    </a:lnTo>
                    <a:lnTo>
                      <a:pt x="6381" y="4"/>
                    </a:lnTo>
                    <a:lnTo>
                      <a:pt x="6403" y="0"/>
                    </a:lnTo>
                    <a:lnTo>
                      <a:pt x="6425" y="3"/>
                    </a:lnTo>
                    <a:lnTo>
                      <a:pt x="6448" y="5"/>
                    </a:lnTo>
                    <a:lnTo>
                      <a:pt x="6470" y="4"/>
                    </a:lnTo>
                    <a:lnTo>
                      <a:pt x="6492" y="2"/>
                    </a:lnTo>
                    <a:lnTo>
                      <a:pt x="6514" y="7"/>
                    </a:lnTo>
                    <a:lnTo>
                      <a:pt x="6536" y="3"/>
                    </a:lnTo>
                    <a:lnTo>
                      <a:pt x="6558" y="1"/>
                    </a:lnTo>
                    <a:lnTo>
                      <a:pt x="6580" y="5"/>
                    </a:lnTo>
                    <a:lnTo>
                      <a:pt x="6603" y="3"/>
                    </a:lnTo>
                    <a:lnTo>
                      <a:pt x="6625" y="3"/>
                    </a:lnTo>
                    <a:lnTo>
                      <a:pt x="6647" y="0"/>
                    </a:lnTo>
                    <a:lnTo>
                      <a:pt x="6669" y="8"/>
                    </a:lnTo>
                    <a:lnTo>
                      <a:pt x="6691" y="6"/>
                    </a:lnTo>
                    <a:lnTo>
                      <a:pt x="6713" y="4"/>
                    </a:lnTo>
                    <a:lnTo>
                      <a:pt x="6735" y="6"/>
                    </a:lnTo>
                    <a:lnTo>
                      <a:pt x="6757" y="5"/>
                    </a:lnTo>
                    <a:lnTo>
                      <a:pt x="6780" y="4"/>
                    </a:lnTo>
                    <a:lnTo>
                      <a:pt x="6802" y="7"/>
                    </a:lnTo>
                    <a:lnTo>
                      <a:pt x="6824" y="9"/>
                    </a:lnTo>
                    <a:lnTo>
                      <a:pt x="6846" y="8"/>
                    </a:lnTo>
                    <a:lnTo>
                      <a:pt x="6868" y="5"/>
                    </a:lnTo>
                    <a:lnTo>
                      <a:pt x="6890" y="4"/>
                    </a:lnTo>
                    <a:lnTo>
                      <a:pt x="6912" y="5"/>
                    </a:lnTo>
                    <a:lnTo>
                      <a:pt x="6935" y="4"/>
                    </a:lnTo>
                    <a:lnTo>
                      <a:pt x="6957" y="3"/>
                    </a:lnTo>
                    <a:lnTo>
                      <a:pt x="6979" y="3"/>
                    </a:lnTo>
                    <a:lnTo>
                      <a:pt x="7001" y="6"/>
                    </a:lnTo>
                    <a:lnTo>
                      <a:pt x="7023" y="3"/>
                    </a:lnTo>
                    <a:lnTo>
                      <a:pt x="7045" y="4"/>
                    </a:lnTo>
                    <a:lnTo>
                      <a:pt x="7067" y="3"/>
                    </a:lnTo>
                    <a:lnTo>
                      <a:pt x="7090" y="1"/>
                    </a:lnTo>
                    <a:lnTo>
                      <a:pt x="7112" y="3"/>
                    </a:lnTo>
                    <a:lnTo>
                      <a:pt x="7134" y="4"/>
                    </a:lnTo>
                    <a:lnTo>
                      <a:pt x="7156" y="3"/>
                    </a:lnTo>
                    <a:lnTo>
                      <a:pt x="7178" y="2"/>
                    </a:lnTo>
                    <a:lnTo>
                      <a:pt x="7200" y="3"/>
                    </a:lnTo>
                    <a:lnTo>
                      <a:pt x="7222" y="4"/>
                    </a:lnTo>
                    <a:lnTo>
                      <a:pt x="7244" y="2"/>
                    </a:lnTo>
                    <a:lnTo>
                      <a:pt x="7267" y="2"/>
                    </a:lnTo>
                    <a:lnTo>
                      <a:pt x="7289" y="2"/>
                    </a:lnTo>
                    <a:lnTo>
                      <a:pt x="7311" y="1"/>
                    </a:lnTo>
                    <a:lnTo>
                      <a:pt x="7333" y="2"/>
                    </a:lnTo>
                    <a:lnTo>
                      <a:pt x="7355" y="0"/>
                    </a:lnTo>
                    <a:lnTo>
                      <a:pt x="7377" y="3"/>
                    </a:lnTo>
                    <a:lnTo>
                      <a:pt x="7399" y="4"/>
                    </a:lnTo>
                    <a:lnTo>
                      <a:pt x="7422" y="3"/>
                    </a:lnTo>
                    <a:lnTo>
                      <a:pt x="7444" y="3"/>
                    </a:lnTo>
                    <a:lnTo>
                      <a:pt x="7466" y="1"/>
                    </a:lnTo>
                    <a:lnTo>
                      <a:pt x="7488" y="0"/>
                    </a:lnTo>
                    <a:lnTo>
                      <a:pt x="7510" y="2"/>
                    </a:lnTo>
                    <a:lnTo>
                      <a:pt x="7532" y="2"/>
                    </a:lnTo>
                    <a:lnTo>
                      <a:pt x="7554" y="1"/>
                    </a:lnTo>
                    <a:lnTo>
                      <a:pt x="7577" y="2"/>
                    </a:lnTo>
                    <a:lnTo>
                      <a:pt x="7599" y="4"/>
                    </a:lnTo>
                    <a:lnTo>
                      <a:pt x="7621" y="4"/>
                    </a:lnTo>
                    <a:lnTo>
                      <a:pt x="7643" y="2"/>
                    </a:lnTo>
                    <a:lnTo>
                      <a:pt x="7661" y="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5" name="TextBox 2578">
                <a:extLst>
                  <a:ext uri="{FF2B5EF4-FFF2-40B4-BE49-F238E27FC236}">
                    <a16:creationId xmlns:a16="http://schemas.microsoft.com/office/drawing/2014/main" id="{D9BCF40E-8638-F020-AE5E-DE856B673CBF}"/>
                  </a:ext>
                </a:extLst>
              </p:cNvPr>
              <p:cNvSpPr txBox="1"/>
              <p:nvPr/>
            </p:nvSpPr>
            <p:spPr>
              <a:xfrm rot="16200000">
                <a:off x="2637933" y="3073457"/>
                <a:ext cx="2932153" cy="1202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Detector response</a:t>
                </a:r>
              </a:p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(TIC x 1,000,000)</a:t>
                </a:r>
              </a:p>
            </p:txBody>
          </p:sp>
          <p:sp>
            <p:nvSpPr>
              <p:cNvPr id="1006" name="TextBox 2579">
                <a:extLst>
                  <a:ext uri="{FF2B5EF4-FFF2-40B4-BE49-F238E27FC236}">
                    <a16:creationId xmlns:a16="http://schemas.microsoft.com/office/drawing/2014/main" id="{B39A4434-1C97-575E-7954-B9639E52F72C}"/>
                  </a:ext>
                </a:extLst>
              </p:cNvPr>
              <p:cNvSpPr txBox="1"/>
              <p:nvPr/>
            </p:nvSpPr>
            <p:spPr>
              <a:xfrm>
                <a:off x="4869929" y="5234342"/>
                <a:ext cx="4833510" cy="514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Retention time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(min)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5001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A57236-E43E-D656-E502-74B21A592692}"/>
              </a:ext>
            </a:extLst>
          </p:cNvPr>
          <p:cNvSpPr txBox="1"/>
          <p:nvPr/>
        </p:nvSpPr>
        <p:spPr>
          <a:xfrm>
            <a:off x="485483" y="5531852"/>
            <a:ext cx="5777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S5: 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enzymatic characterization of </a:t>
            </a:r>
            <a:r>
              <a:rPr lang="en-US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Idesia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polycarpa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TPS19 and 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Populus </a:t>
            </a:r>
            <a:r>
              <a:rPr lang="en-US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trichocarpa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TPS19 in combination with 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trichocarpa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TPS17.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Enzyme activity, including representative GC chromatograms (A) and mass spectra (B), are shown for product formation by the combinations PtTPS17 with IpTPS19 and PtTPS17 with PtTPS19. The enzymes were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heterologously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expressed in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Escherichia coli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and partially purified. Enzymatic activity was determined for the previously characterized PtTPS17 (30) with the substrate 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)-geranylgeranyl diphosphate ((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)-GGPP), as well as for PtTPS17 in combination with the previously characterized PtTPS19 (30) or the IpTPS19 candidate. Diterpene enzyme assays were overlaid with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-hexane, and the resulting organic phase was analyzed by GC–MS. 1, </a:t>
            </a:r>
            <a:r>
              <a:rPr lang="en-US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-kaurene. Compounds were identified by comparison with mass spectral databases and with products formed by the positive control PtTPS19.</a:t>
            </a:r>
          </a:p>
        </p:txBody>
      </p:sp>
      <p:sp>
        <p:nvSpPr>
          <p:cNvPr id="320" name="Textfeld 319">
            <a:extLst>
              <a:ext uri="{FF2B5EF4-FFF2-40B4-BE49-F238E27FC236}">
                <a16:creationId xmlns:a16="http://schemas.microsoft.com/office/drawing/2014/main" id="{EFF5E4E0-1977-97A5-54DD-8EB8857A2D8E}"/>
              </a:ext>
            </a:extLst>
          </p:cNvPr>
          <p:cNvSpPr txBox="1"/>
          <p:nvPr/>
        </p:nvSpPr>
        <p:spPr>
          <a:xfrm rot="16200000">
            <a:off x="2871585" y="4322704"/>
            <a:ext cx="15807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</a:t>
            </a:r>
            <a:r>
              <a:rPr lang="de-DE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abundance</a:t>
            </a:r>
            <a:r>
              <a:rPr 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(x 1000)</a:t>
            </a:r>
          </a:p>
        </p:txBody>
      </p:sp>
      <p:sp>
        <p:nvSpPr>
          <p:cNvPr id="322" name="Textfeld 321">
            <a:extLst>
              <a:ext uri="{FF2B5EF4-FFF2-40B4-BE49-F238E27FC236}">
                <a16:creationId xmlns:a16="http://schemas.microsoft.com/office/drawing/2014/main" id="{5C41FDBA-45F0-13A5-CA02-077263032AC4}"/>
              </a:ext>
            </a:extLst>
          </p:cNvPr>
          <p:cNvSpPr txBox="1"/>
          <p:nvPr/>
        </p:nvSpPr>
        <p:spPr>
          <a:xfrm>
            <a:off x="3624916" y="3348061"/>
            <a:ext cx="19654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lang="de-DE" sz="600" b="1" dirty="0" err="1">
                <a:latin typeface="Arial" panose="020B0604020202020204" pitchFamily="34" charset="0"/>
                <a:cs typeface="Arial" panose="020B0604020202020204" pitchFamily="34" charset="0"/>
              </a:rPr>
              <a:t>-kaurene</a:t>
            </a:r>
            <a:r>
              <a:rPr lang="de-DE" sz="600" b="1" dirty="0">
                <a:latin typeface="Arial" panose="020B0604020202020204" pitchFamily="34" charset="0"/>
                <a:cs typeface="Arial" panose="020B0604020202020204" pitchFamily="34" charset="0"/>
              </a:rPr>
              <a:t> (1) </a:t>
            </a:r>
            <a:r>
              <a:rPr lang="de-DE" sz="600" b="1" dirty="0" err="1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de-DE" sz="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" b="1" dirty="0" err="1">
                <a:latin typeface="Arial" panose="020B0604020202020204" pitchFamily="34" charset="0"/>
                <a:cs typeface="Arial" panose="020B0604020202020204" pitchFamily="34" charset="0"/>
              </a:rPr>
              <a:t>spectra</a:t>
            </a:r>
            <a:endParaRPr lang="de-D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7" name="Textfeld 646">
            <a:extLst>
              <a:ext uri="{FF2B5EF4-FFF2-40B4-BE49-F238E27FC236}">
                <a16:creationId xmlns:a16="http://schemas.microsoft.com/office/drawing/2014/main" id="{170D6724-DD48-3DB0-3709-BD87DFFDABE5}"/>
              </a:ext>
            </a:extLst>
          </p:cNvPr>
          <p:cNvSpPr txBox="1"/>
          <p:nvPr/>
        </p:nvSpPr>
        <p:spPr>
          <a:xfrm>
            <a:off x="5028870" y="4527358"/>
            <a:ext cx="538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600" b="1" dirty="0">
                <a:latin typeface="Arial" panose="020B0604020202020204" pitchFamily="34" charset="0"/>
                <a:cs typeface="Arial" panose="020B0604020202020204" pitchFamily="34" charset="0"/>
              </a:rPr>
              <a:t>PtTPS19+PtTPS17</a:t>
            </a:r>
          </a:p>
        </p:txBody>
      </p:sp>
      <p:grpSp>
        <p:nvGrpSpPr>
          <p:cNvPr id="653" name="Gruppieren 652">
            <a:extLst>
              <a:ext uri="{FF2B5EF4-FFF2-40B4-BE49-F238E27FC236}">
                <a16:creationId xmlns:a16="http://schemas.microsoft.com/office/drawing/2014/main" id="{E9173D1B-5C43-70B4-C8B4-1B5E5CDABB63}"/>
              </a:ext>
            </a:extLst>
          </p:cNvPr>
          <p:cNvGrpSpPr/>
          <p:nvPr/>
        </p:nvGrpSpPr>
        <p:grpSpPr>
          <a:xfrm>
            <a:off x="3741086" y="3572806"/>
            <a:ext cx="1825968" cy="876243"/>
            <a:chOff x="3795046" y="3622196"/>
            <a:chExt cx="1825968" cy="876243"/>
          </a:xfrm>
        </p:grpSpPr>
        <p:sp>
          <p:nvSpPr>
            <p:cNvPr id="119" name="Line 5">
              <a:extLst>
                <a:ext uri="{FF2B5EF4-FFF2-40B4-BE49-F238E27FC236}">
                  <a16:creationId xmlns:a16="http://schemas.microsoft.com/office/drawing/2014/main" id="{32D7C12D-B88D-E522-2D1B-4371707E96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963" y="4370388"/>
              <a:ext cx="16764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Line 6">
              <a:extLst>
                <a:ext uri="{FF2B5EF4-FFF2-40B4-BE49-F238E27FC236}">
                  <a16:creationId xmlns:a16="http://schemas.microsoft.com/office/drawing/2014/main" id="{28EBA56B-DCF2-C35D-81DE-42702E24F2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116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Line 7">
              <a:extLst>
                <a:ext uri="{FF2B5EF4-FFF2-40B4-BE49-F238E27FC236}">
                  <a16:creationId xmlns:a16="http://schemas.microsoft.com/office/drawing/2014/main" id="{0B661720-1C58-45D1-3363-0D60F21AD3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70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" name="Line 8">
              <a:extLst>
                <a:ext uri="{FF2B5EF4-FFF2-40B4-BE49-F238E27FC236}">
                  <a16:creationId xmlns:a16="http://schemas.microsoft.com/office/drawing/2014/main" id="{CE0939D7-E3A1-FB27-AB43-4EF1ED7F91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39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" name="Line 9">
              <a:extLst>
                <a:ext uri="{FF2B5EF4-FFF2-40B4-BE49-F238E27FC236}">
                  <a16:creationId xmlns:a16="http://schemas.microsoft.com/office/drawing/2014/main" id="{6FCE8CF1-C30D-36EF-7FF1-8CB2D5A861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097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Line 10">
              <a:extLst>
                <a:ext uri="{FF2B5EF4-FFF2-40B4-BE49-F238E27FC236}">
                  <a16:creationId xmlns:a16="http://schemas.microsoft.com/office/drawing/2014/main" id="{F8312024-923D-404E-71D6-C3344B1E28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637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Line 11">
              <a:extLst>
                <a:ext uri="{FF2B5EF4-FFF2-40B4-BE49-F238E27FC236}">
                  <a16:creationId xmlns:a16="http://schemas.microsoft.com/office/drawing/2014/main" id="{811970D7-B26A-6485-BBB2-0D8FB7BDA1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433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Line 12">
              <a:extLst>
                <a:ext uri="{FF2B5EF4-FFF2-40B4-BE49-F238E27FC236}">
                  <a16:creationId xmlns:a16="http://schemas.microsoft.com/office/drawing/2014/main" id="{1CB03FF7-F9E2-47A4-3B8E-AFE41C0827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687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Line 13">
              <a:extLst>
                <a:ext uri="{FF2B5EF4-FFF2-40B4-BE49-F238E27FC236}">
                  <a16:creationId xmlns:a16="http://schemas.microsoft.com/office/drawing/2014/main" id="{E044A37A-CF90-607F-E448-340993CD18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957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Line 14">
              <a:extLst>
                <a:ext uri="{FF2B5EF4-FFF2-40B4-BE49-F238E27FC236}">
                  <a16:creationId xmlns:a16="http://schemas.microsoft.com/office/drawing/2014/main" id="{DA127CA9-DA10-C797-807F-6690D88472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273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Line 15">
              <a:extLst>
                <a:ext uri="{FF2B5EF4-FFF2-40B4-BE49-F238E27FC236}">
                  <a16:creationId xmlns:a16="http://schemas.microsoft.com/office/drawing/2014/main" id="{11EF12E1-377C-50D8-737D-7F5C07E781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813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Line 16">
              <a:extLst>
                <a:ext uri="{FF2B5EF4-FFF2-40B4-BE49-F238E27FC236}">
                  <a16:creationId xmlns:a16="http://schemas.microsoft.com/office/drawing/2014/main" id="{64FD005C-0CB4-68BD-C612-4DA7BAE194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51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Line 17">
              <a:extLst>
                <a:ext uri="{FF2B5EF4-FFF2-40B4-BE49-F238E27FC236}">
                  <a16:creationId xmlns:a16="http://schemas.microsoft.com/office/drawing/2014/main" id="{B31B3B45-C84A-F9D3-7955-E86A400BE5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05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Line 18">
              <a:extLst>
                <a:ext uri="{FF2B5EF4-FFF2-40B4-BE49-F238E27FC236}">
                  <a16:creationId xmlns:a16="http://schemas.microsoft.com/office/drawing/2014/main" id="{EE4AF805-D37D-654F-890A-CE4E76A0A1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751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Line 19">
              <a:extLst>
                <a:ext uri="{FF2B5EF4-FFF2-40B4-BE49-F238E27FC236}">
                  <a16:creationId xmlns:a16="http://schemas.microsoft.com/office/drawing/2014/main" id="{E6AF4787-8C82-EE51-C31B-6334FA630D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545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" name="Line 20">
              <a:extLst>
                <a:ext uri="{FF2B5EF4-FFF2-40B4-BE49-F238E27FC236}">
                  <a16:creationId xmlns:a16="http://schemas.microsoft.com/office/drawing/2014/main" id="{09714F19-E09D-0604-BE61-9B9131BBBB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99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Line 21">
              <a:extLst>
                <a:ext uri="{FF2B5EF4-FFF2-40B4-BE49-F238E27FC236}">
                  <a16:creationId xmlns:a16="http://schemas.microsoft.com/office/drawing/2014/main" id="{FCB19A04-6FE7-C703-EE14-249DADE505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068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" name="Line 22">
              <a:extLst>
                <a:ext uri="{FF2B5EF4-FFF2-40B4-BE49-F238E27FC236}">
                  <a16:creationId xmlns:a16="http://schemas.microsoft.com/office/drawing/2014/main" id="{9934E207-C5C5-3AFA-01AC-98FAF14F03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322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" name="Line 23">
              <a:extLst>
                <a:ext uri="{FF2B5EF4-FFF2-40B4-BE49-F238E27FC236}">
                  <a16:creationId xmlns:a16="http://schemas.microsoft.com/office/drawing/2014/main" id="{8C424FCF-A79A-8D55-A063-CBC257E5C6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5927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" name="Line 24">
              <a:extLst>
                <a:ext uri="{FF2B5EF4-FFF2-40B4-BE49-F238E27FC236}">
                  <a16:creationId xmlns:a16="http://schemas.microsoft.com/office/drawing/2014/main" id="{DE74FFAE-2B96-659B-461F-2949575E14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62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" name="Line 25">
              <a:extLst>
                <a:ext uri="{FF2B5EF4-FFF2-40B4-BE49-F238E27FC236}">
                  <a16:creationId xmlns:a16="http://schemas.microsoft.com/office/drawing/2014/main" id="{3D488D70-E346-1EE0-D5A8-4126D896FD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116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" name="Line 26">
              <a:extLst>
                <a:ext uri="{FF2B5EF4-FFF2-40B4-BE49-F238E27FC236}">
                  <a16:creationId xmlns:a16="http://schemas.microsoft.com/office/drawing/2014/main" id="{BC91FD47-E9DE-4490-C504-97134BA61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386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1" name="Line 27">
              <a:extLst>
                <a:ext uri="{FF2B5EF4-FFF2-40B4-BE49-F238E27FC236}">
                  <a16:creationId xmlns:a16="http://schemas.microsoft.com/office/drawing/2014/main" id="{3729FA5C-EE69-45F7-40F8-F2D5B68E62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563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2" name="Line 28">
              <a:extLst>
                <a:ext uri="{FF2B5EF4-FFF2-40B4-BE49-F238E27FC236}">
                  <a16:creationId xmlns:a16="http://schemas.microsoft.com/office/drawing/2014/main" id="{FF4AFC4B-B868-B5E3-BE8F-F97C11BE34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103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3" name="Line 29">
              <a:extLst>
                <a:ext uri="{FF2B5EF4-FFF2-40B4-BE49-F238E27FC236}">
                  <a16:creationId xmlns:a16="http://schemas.microsoft.com/office/drawing/2014/main" id="{89F01746-D3DA-71E6-1223-2185BCB1C6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80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4" name="Line 30">
              <a:extLst>
                <a:ext uri="{FF2B5EF4-FFF2-40B4-BE49-F238E27FC236}">
                  <a16:creationId xmlns:a16="http://schemas.microsoft.com/office/drawing/2014/main" id="{336C0C7C-DAB9-A78F-E282-D4DB6A8AEF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434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5" name="Line 31">
              <a:extLst>
                <a:ext uri="{FF2B5EF4-FFF2-40B4-BE49-F238E27FC236}">
                  <a16:creationId xmlns:a16="http://schemas.microsoft.com/office/drawing/2014/main" id="{6CE117DD-78EE-608F-9AA6-6E6AF9E5CC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041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6" name="Line 32">
              <a:extLst>
                <a:ext uri="{FF2B5EF4-FFF2-40B4-BE49-F238E27FC236}">
                  <a16:creationId xmlns:a16="http://schemas.microsoft.com/office/drawing/2014/main" id="{3667AC6C-84A7-924F-5730-46D836F122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74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7" name="Line 33">
              <a:extLst>
                <a:ext uri="{FF2B5EF4-FFF2-40B4-BE49-F238E27FC236}">
                  <a16:creationId xmlns:a16="http://schemas.microsoft.com/office/drawing/2014/main" id="{00DDE1E7-0B4A-2581-E1D0-D2FF633FE1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228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" name="Line 34">
              <a:extLst>
                <a:ext uri="{FF2B5EF4-FFF2-40B4-BE49-F238E27FC236}">
                  <a16:creationId xmlns:a16="http://schemas.microsoft.com/office/drawing/2014/main" id="{846A78C7-A7E9-6567-CD2E-1ED09ADD9B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497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" name="Line 35">
              <a:extLst>
                <a:ext uri="{FF2B5EF4-FFF2-40B4-BE49-F238E27FC236}">
                  <a16:creationId xmlns:a16="http://schemas.microsoft.com/office/drawing/2014/main" id="{4F458ED1-8D1F-7FFB-BFB5-490390D83D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751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" name="Line 36">
              <a:extLst>
                <a:ext uri="{FF2B5EF4-FFF2-40B4-BE49-F238E27FC236}">
                  <a16:creationId xmlns:a16="http://schemas.microsoft.com/office/drawing/2014/main" id="{8EF292A0-C30F-F1D9-6577-8BAEA2BA5D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217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" name="Line 37">
              <a:extLst>
                <a:ext uri="{FF2B5EF4-FFF2-40B4-BE49-F238E27FC236}">
                  <a16:creationId xmlns:a16="http://schemas.microsoft.com/office/drawing/2014/main" id="{50516F01-0EFC-813F-0B40-87F086EE44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291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" name="Line 38">
              <a:extLst>
                <a:ext uri="{FF2B5EF4-FFF2-40B4-BE49-F238E27FC236}">
                  <a16:creationId xmlns:a16="http://schemas.microsoft.com/office/drawing/2014/main" id="{25B7102C-8CFD-5967-CBC6-237D1C5296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545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" name="Line 39">
              <a:extLst>
                <a:ext uri="{FF2B5EF4-FFF2-40B4-BE49-F238E27FC236}">
                  <a16:creationId xmlns:a16="http://schemas.microsoft.com/office/drawing/2014/main" id="{2C111C73-2C74-D282-C0BE-E1A26C02D9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15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" name="Line 40">
              <a:extLst>
                <a:ext uri="{FF2B5EF4-FFF2-40B4-BE49-F238E27FC236}">
                  <a16:creationId xmlns:a16="http://schemas.microsoft.com/office/drawing/2014/main" id="{6CFD4C91-8D69-FD92-D4FE-69A5751B9E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069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" name="Line 41">
              <a:extLst>
                <a:ext uri="{FF2B5EF4-FFF2-40B4-BE49-F238E27FC236}">
                  <a16:creationId xmlns:a16="http://schemas.microsoft.com/office/drawing/2014/main" id="{55E4434A-83A5-A2A3-1E5E-AF4EA80A94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393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" name="Line 42">
              <a:extLst>
                <a:ext uri="{FF2B5EF4-FFF2-40B4-BE49-F238E27FC236}">
                  <a16:creationId xmlns:a16="http://schemas.microsoft.com/office/drawing/2014/main" id="{0B380378-4E62-1269-49EC-70A693177F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609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" name="Line 43">
              <a:extLst>
                <a:ext uri="{FF2B5EF4-FFF2-40B4-BE49-F238E27FC236}">
                  <a16:creationId xmlns:a16="http://schemas.microsoft.com/office/drawing/2014/main" id="{C7BF0B68-13E6-5DD2-6449-97CFA8AAB9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863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" name="Line 44">
              <a:extLst>
                <a:ext uri="{FF2B5EF4-FFF2-40B4-BE49-F238E27FC236}">
                  <a16:creationId xmlns:a16="http://schemas.microsoft.com/office/drawing/2014/main" id="{D0D725E8-E5E9-34FD-EEA7-B528422929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1331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" name="Line 45">
              <a:extLst>
                <a:ext uri="{FF2B5EF4-FFF2-40B4-BE49-F238E27FC236}">
                  <a16:creationId xmlns:a16="http://schemas.microsoft.com/office/drawing/2014/main" id="{0DE9652B-510A-40F1-DFC9-AD78DB2E78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403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" name="Line 46">
              <a:extLst>
                <a:ext uri="{FF2B5EF4-FFF2-40B4-BE49-F238E27FC236}">
                  <a16:creationId xmlns:a16="http://schemas.microsoft.com/office/drawing/2014/main" id="{998450DA-1400-965A-2E7C-657662C0ED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57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" name="Line 47">
              <a:extLst>
                <a:ext uri="{FF2B5EF4-FFF2-40B4-BE49-F238E27FC236}">
                  <a16:creationId xmlns:a16="http://schemas.microsoft.com/office/drawing/2014/main" id="{24227EE8-50AE-26FC-5307-C899C5B188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926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" name="Line 48">
              <a:extLst>
                <a:ext uri="{FF2B5EF4-FFF2-40B4-BE49-F238E27FC236}">
                  <a16:creationId xmlns:a16="http://schemas.microsoft.com/office/drawing/2014/main" id="{3EA0C3E6-AF07-E952-FD8C-BE5BA98A39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80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" name="Line 49">
              <a:extLst>
                <a:ext uri="{FF2B5EF4-FFF2-40B4-BE49-F238E27FC236}">
                  <a16:creationId xmlns:a16="http://schemas.microsoft.com/office/drawing/2014/main" id="{8D32B57F-C5D9-DC54-4F1F-88D9A3BC95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4507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" name="Line 50">
              <a:extLst>
                <a:ext uri="{FF2B5EF4-FFF2-40B4-BE49-F238E27FC236}">
                  <a16:creationId xmlns:a16="http://schemas.microsoft.com/office/drawing/2014/main" id="{589F9B99-DAB8-A373-06B3-4DF93AE94B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20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" name="Line 51">
              <a:extLst>
                <a:ext uri="{FF2B5EF4-FFF2-40B4-BE49-F238E27FC236}">
                  <a16:creationId xmlns:a16="http://schemas.microsoft.com/office/drawing/2014/main" id="{E6F43C52-09A8-B779-AFE5-F4F7C56E77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974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" name="Line 52">
              <a:extLst>
                <a:ext uri="{FF2B5EF4-FFF2-40B4-BE49-F238E27FC236}">
                  <a16:creationId xmlns:a16="http://schemas.microsoft.com/office/drawing/2014/main" id="{7A418376-3F25-0960-0C75-2EAC1333D5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244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7" name="Line 53">
              <a:extLst>
                <a:ext uri="{FF2B5EF4-FFF2-40B4-BE49-F238E27FC236}">
                  <a16:creationId xmlns:a16="http://schemas.microsoft.com/office/drawing/2014/main" id="{0F7C960C-010B-5FF1-0AEC-7C4DCD5899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498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8" name="Line 54">
              <a:extLst>
                <a:ext uri="{FF2B5EF4-FFF2-40B4-BE49-F238E27FC236}">
                  <a16:creationId xmlns:a16="http://schemas.microsoft.com/office/drawing/2014/main" id="{8696CBDD-3DA7-0173-6417-D95F3B4C4F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683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9" name="Line 55">
              <a:extLst>
                <a:ext uri="{FF2B5EF4-FFF2-40B4-BE49-F238E27FC236}">
                  <a16:creationId xmlns:a16="http://schemas.microsoft.com/office/drawing/2014/main" id="{BD77E2C0-D7C0-D6CA-FB08-00FD7D2C4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38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0" name="Line 56">
              <a:extLst>
                <a:ext uri="{FF2B5EF4-FFF2-40B4-BE49-F238E27FC236}">
                  <a16:creationId xmlns:a16="http://schemas.microsoft.com/office/drawing/2014/main" id="{43968A4F-0D94-0BC1-0C9D-CD050E042C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292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1" name="Line 57">
              <a:extLst>
                <a:ext uri="{FF2B5EF4-FFF2-40B4-BE49-F238E27FC236}">
                  <a16:creationId xmlns:a16="http://schemas.microsoft.com/office/drawing/2014/main" id="{EFC3E6CC-A4FF-03B0-172E-5B500FDF76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5621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2" name="Line 58">
              <a:extLst>
                <a:ext uri="{FF2B5EF4-FFF2-40B4-BE49-F238E27FC236}">
                  <a16:creationId xmlns:a16="http://schemas.microsoft.com/office/drawing/2014/main" id="{54A47938-6C30-CE56-244C-9A2A353959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8161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3" name="Line 59">
              <a:extLst>
                <a:ext uri="{FF2B5EF4-FFF2-40B4-BE49-F238E27FC236}">
                  <a16:creationId xmlns:a16="http://schemas.microsoft.com/office/drawing/2014/main" id="{60CF5468-509A-28BE-1365-0924DA29F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0860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" name="Line 60">
              <a:extLst>
                <a:ext uri="{FF2B5EF4-FFF2-40B4-BE49-F238E27FC236}">
                  <a16:creationId xmlns:a16="http://schemas.microsoft.com/office/drawing/2014/main" id="{4F8CAB9A-1864-495C-9221-B316C81381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55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5" name="Line 61">
              <a:extLst>
                <a:ext uri="{FF2B5EF4-FFF2-40B4-BE49-F238E27FC236}">
                  <a16:creationId xmlns:a16="http://schemas.microsoft.com/office/drawing/2014/main" id="{FA8F663C-3E34-714A-C006-2D9589A779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6098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6" name="Line 62">
              <a:extLst>
                <a:ext uri="{FF2B5EF4-FFF2-40B4-BE49-F238E27FC236}">
                  <a16:creationId xmlns:a16="http://schemas.microsoft.com/office/drawing/2014/main" id="{7A9FD871-AA28-F925-6ED3-D62D91AC1C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8797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7" name="Line 63">
              <a:extLst>
                <a:ext uri="{FF2B5EF4-FFF2-40B4-BE49-F238E27FC236}">
                  <a16:creationId xmlns:a16="http://schemas.microsoft.com/office/drawing/2014/main" id="{956CBC46-D8D4-D659-2574-E56237B0B7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149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8" name="Line 64">
              <a:extLst>
                <a:ext uri="{FF2B5EF4-FFF2-40B4-BE49-F238E27FC236}">
                  <a16:creationId xmlns:a16="http://schemas.microsoft.com/office/drawing/2014/main" id="{2187A5ED-03D4-078B-08C8-34198D0A84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0363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" name="Line 65">
              <a:extLst>
                <a:ext uri="{FF2B5EF4-FFF2-40B4-BE49-F238E27FC236}">
                  <a16:creationId xmlns:a16="http://schemas.microsoft.com/office/drawing/2014/main" id="{7F1C1B5E-DC7E-C459-35B8-51719D2D9F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673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0" name="Line 66">
              <a:extLst>
                <a:ext uri="{FF2B5EF4-FFF2-40B4-BE49-F238E27FC236}">
                  <a16:creationId xmlns:a16="http://schemas.microsoft.com/office/drawing/2014/main" id="{B77DA846-1882-663F-4E1D-38ACBD86A8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92751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1" name="Line 67">
              <a:extLst>
                <a:ext uri="{FF2B5EF4-FFF2-40B4-BE49-F238E27FC236}">
                  <a16:creationId xmlns:a16="http://schemas.microsoft.com/office/drawing/2014/main" id="{582EC37A-F9ED-1FCB-33E0-EE336A62F2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19738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2" name="Line 68">
              <a:extLst>
                <a:ext uri="{FF2B5EF4-FFF2-40B4-BE49-F238E27FC236}">
                  <a16:creationId xmlns:a16="http://schemas.microsoft.com/office/drawing/2014/main" id="{59691A93-0259-2434-A153-6F9D6C3503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46726" y="4370388"/>
              <a:ext cx="0" cy="4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3" name="Rectangle 69">
              <a:extLst>
                <a:ext uri="{FF2B5EF4-FFF2-40B4-BE49-F238E27FC236}">
                  <a16:creationId xmlns:a16="http://schemas.microsoft.com/office/drawing/2014/main" id="{E3E1E835-C8D6-58B4-95D9-0808A2D7B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116" y="4393409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de-DE" altLang="de-DE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Rectangle 71">
              <a:extLst>
                <a:ext uri="{FF2B5EF4-FFF2-40B4-BE49-F238E27FC236}">
                  <a16:creationId xmlns:a16="http://schemas.microsoft.com/office/drawing/2014/main" id="{3A00CF9A-11D0-9631-12B3-CD5AD13E4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5445" y="4398965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de-DE" altLang="de-DE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73">
              <a:extLst>
                <a:ext uri="{FF2B5EF4-FFF2-40B4-BE49-F238E27FC236}">
                  <a16:creationId xmlns:a16="http://schemas.microsoft.com/office/drawing/2014/main" id="{3C9BA93C-830E-598E-4138-06CE341C8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948" y="4396958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de-DE" altLang="de-DE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Rectangle 75">
              <a:extLst>
                <a:ext uri="{FF2B5EF4-FFF2-40B4-BE49-F238E27FC236}">
                  <a16:creationId xmlns:a16="http://schemas.microsoft.com/office/drawing/2014/main" id="{5A7E7608-4320-5ACC-20CB-862EADA84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1064" y="4398965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160</a:t>
              </a:r>
              <a:endParaRPr kumimoji="0" lang="de-DE" altLang="de-DE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77">
              <a:extLst>
                <a:ext uri="{FF2B5EF4-FFF2-40B4-BE49-F238E27FC236}">
                  <a16:creationId xmlns:a16="http://schemas.microsoft.com/office/drawing/2014/main" id="{8DFF3BC4-3599-B8FF-A278-ADE8FE0CCB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4589" y="4406106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200</a:t>
              </a:r>
              <a:endParaRPr kumimoji="0" lang="de-DE" altLang="de-DE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Rectangle 79">
              <a:extLst>
                <a:ext uri="{FF2B5EF4-FFF2-40B4-BE49-F238E27FC236}">
                  <a16:creationId xmlns:a16="http://schemas.microsoft.com/office/drawing/2014/main" id="{F80257DC-3A80-9A29-6EE0-24BC33A74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114" y="4396585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240</a:t>
              </a:r>
              <a:endParaRPr kumimoji="0" lang="de-DE" altLang="de-DE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Line 81">
              <a:extLst>
                <a:ext uri="{FF2B5EF4-FFF2-40B4-BE49-F238E27FC236}">
                  <a16:creationId xmlns:a16="http://schemas.microsoft.com/office/drawing/2014/main" id="{F9D59C8C-FDAC-AD4B-EE58-ED14DB9521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3988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6" name="Line 82">
              <a:extLst>
                <a:ext uri="{FF2B5EF4-FFF2-40B4-BE49-F238E27FC236}">
                  <a16:creationId xmlns:a16="http://schemas.microsoft.com/office/drawing/2014/main" id="{D95A8E17-1301-F936-F72A-1079192BA9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95751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7" name="Line 83">
              <a:extLst>
                <a:ext uri="{FF2B5EF4-FFF2-40B4-BE49-F238E27FC236}">
                  <a16:creationId xmlns:a16="http://schemas.microsoft.com/office/drawing/2014/main" id="{29A52791-5BE2-27C7-E3D5-E2F9B74BAF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7513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8" name="Line 84">
              <a:extLst>
                <a:ext uri="{FF2B5EF4-FFF2-40B4-BE49-F238E27FC236}">
                  <a16:creationId xmlns:a16="http://schemas.microsoft.com/office/drawing/2014/main" id="{94831E4F-A7D0-E477-EFFA-7A61E27B67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59276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9" name="Line 85">
              <a:extLst>
                <a:ext uri="{FF2B5EF4-FFF2-40B4-BE49-F238E27FC236}">
                  <a16:creationId xmlns:a16="http://schemas.microsoft.com/office/drawing/2014/main" id="{EEA49CF2-4897-FB62-60C9-9E3DCA2752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1038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0" name="Line 86">
              <a:extLst>
                <a:ext uri="{FF2B5EF4-FFF2-40B4-BE49-F238E27FC236}">
                  <a16:creationId xmlns:a16="http://schemas.microsoft.com/office/drawing/2014/main" id="{1CC2FC5F-400B-ABB6-837A-7A72AEDD58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22801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1" name="Line 87">
              <a:extLst>
                <a:ext uri="{FF2B5EF4-FFF2-40B4-BE49-F238E27FC236}">
                  <a16:creationId xmlns:a16="http://schemas.microsoft.com/office/drawing/2014/main" id="{8912851C-2235-C8BE-2BF4-D308393BEB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54563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2" name="Line 88">
              <a:extLst>
                <a:ext uri="{FF2B5EF4-FFF2-40B4-BE49-F238E27FC236}">
                  <a16:creationId xmlns:a16="http://schemas.microsoft.com/office/drawing/2014/main" id="{2E17BFAE-2AC2-D4FB-20F9-2EA9231D4E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86326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3" name="Line 89">
              <a:extLst>
                <a:ext uri="{FF2B5EF4-FFF2-40B4-BE49-F238E27FC236}">
                  <a16:creationId xmlns:a16="http://schemas.microsoft.com/office/drawing/2014/main" id="{D920BEDF-08C6-9140-9D58-ACCCCE8303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8088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4" name="Line 90">
              <a:extLst>
                <a:ext uri="{FF2B5EF4-FFF2-40B4-BE49-F238E27FC236}">
                  <a16:creationId xmlns:a16="http://schemas.microsoft.com/office/drawing/2014/main" id="{3C6F00BE-0F2A-B9CA-3318-6EE1834482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49851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5" name="Line 91">
              <a:extLst>
                <a:ext uri="{FF2B5EF4-FFF2-40B4-BE49-F238E27FC236}">
                  <a16:creationId xmlns:a16="http://schemas.microsoft.com/office/drawing/2014/main" id="{8061A699-CC9F-2921-479B-C39F462FB4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81613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6" name="Line 92">
              <a:extLst>
                <a:ext uri="{FF2B5EF4-FFF2-40B4-BE49-F238E27FC236}">
                  <a16:creationId xmlns:a16="http://schemas.microsoft.com/office/drawing/2014/main" id="{B23FCC4A-C71E-BABA-34CF-62A533D194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14963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7" name="Line 93">
              <a:extLst>
                <a:ext uri="{FF2B5EF4-FFF2-40B4-BE49-F238E27FC236}">
                  <a16:creationId xmlns:a16="http://schemas.microsoft.com/office/drawing/2014/main" id="{ADE35F0A-945F-ADB2-30C0-18DC57C5EC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46726" y="4370388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8" name="Line 94">
              <a:extLst>
                <a:ext uri="{FF2B5EF4-FFF2-40B4-BE49-F238E27FC236}">
                  <a16:creationId xmlns:a16="http://schemas.microsoft.com/office/drawing/2014/main" id="{1EC6B249-F9BB-D94D-ED7C-24A8B80E53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90963" y="3709988"/>
              <a:ext cx="0" cy="6604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9" name="Line 95">
              <a:extLst>
                <a:ext uri="{FF2B5EF4-FFF2-40B4-BE49-F238E27FC236}">
                  <a16:creationId xmlns:a16="http://schemas.microsoft.com/office/drawing/2014/main" id="{B707AFE0-D499-D7DB-9E91-9B9C05A42F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3703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0" name="Line 96">
              <a:extLst>
                <a:ext uri="{FF2B5EF4-FFF2-40B4-BE49-F238E27FC236}">
                  <a16:creationId xmlns:a16="http://schemas.microsoft.com/office/drawing/2014/main" id="{C1B2D9F3-1A9E-3DE2-63F5-0AD675C4A3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35927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1" name="Line 97">
              <a:extLst>
                <a:ext uri="{FF2B5EF4-FFF2-40B4-BE49-F238E27FC236}">
                  <a16:creationId xmlns:a16="http://schemas.microsoft.com/office/drawing/2014/main" id="{C5A2A328-0E88-4D6F-3B21-F74F465EBD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3481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2" name="Line 98">
              <a:extLst>
                <a:ext uri="{FF2B5EF4-FFF2-40B4-BE49-F238E27FC236}">
                  <a16:creationId xmlns:a16="http://schemas.microsoft.com/office/drawing/2014/main" id="{9BDDD94C-6299-B7C2-77F5-0AE98EC455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3354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3" name="Line 99">
              <a:extLst>
                <a:ext uri="{FF2B5EF4-FFF2-40B4-BE49-F238E27FC236}">
                  <a16:creationId xmlns:a16="http://schemas.microsoft.com/office/drawing/2014/main" id="{175A87E2-BE10-1031-8F3E-C3240DD84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3243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4" name="Line 100">
              <a:extLst>
                <a:ext uri="{FF2B5EF4-FFF2-40B4-BE49-F238E27FC236}">
                  <a16:creationId xmlns:a16="http://schemas.microsoft.com/office/drawing/2014/main" id="{3E6B257A-EAF8-8337-9146-AF1551669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3132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5" name="Line 101">
              <a:extLst>
                <a:ext uri="{FF2B5EF4-FFF2-40B4-BE49-F238E27FC236}">
                  <a16:creationId xmlns:a16="http://schemas.microsoft.com/office/drawing/2014/main" id="{4BB3230D-89EA-9A3E-D657-FF7C89AABF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30212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6" name="Line 102">
              <a:extLst>
                <a:ext uri="{FF2B5EF4-FFF2-40B4-BE49-F238E27FC236}">
                  <a16:creationId xmlns:a16="http://schemas.microsoft.com/office/drawing/2014/main" id="{57FCCBE7-94F9-82A8-09BA-A34B300E06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9101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7" name="Line 103">
              <a:extLst>
                <a:ext uri="{FF2B5EF4-FFF2-40B4-BE49-F238E27FC236}">
                  <a16:creationId xmlns:a16="http://schemas.microsoft.com/office/drawing/2014/main" id="{36CEA93C-5CD2-2B9D-3D99-2FFDFED002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7831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8" name="Line 104">
              <a:extLst>
                <a:ext uri="{FF2B5EF4-FFF2-40B4-BE49-F238E27FC236}">
                  <a16:creationId xmlns:a16="http://schemas.microsoft.com/office/drawing/2014/main" id="{CAA8CC73-AC4B-9801-F1EF-80D0399DDD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6720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9" name="Line 105">
              <a:extLst>
                <a:ext uri="{FF2B5EF4-FFF2-40B4-BE49-F238E27FC236}">
                  <a16:creationId xmlns:a16="http://schemas.microsoft.com/office/drawing/2014/main" id="{B04A7241-1579-DFA3-CE0A-EC811D4A23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560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0" name="Line 106">
              <a:extLst>
                <a:ext uri="{FF2B5EF4-FFF2-40B4-BE49-F238E27FC236}">
                  <a16:creationId xmlns:a16="http://schemas.microsoft.com/office/drawing/2014/main" id="{47C1D592-1853-3ECC-8BFF-F1283814A4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4497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1" name="Line 107">
              <a:extLst>
                <a:ext uri="{FF2B5EF4-FFF2-40B4-BE49-F238E27FC236}">
                  <a16:creationId xmlns:a16="http://schemas.microsoft.com/office/drawing/2014/main" id="{987C7859-98EC-983C-9AA2-9E1969943B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3227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2" name="Line 108">
              <a:extLst>
                <a:ext uri="{FF2B5EF4-FFF2-40B4-BE49-F238E27FC236}">
                  <a16:creationId xmlns:a16="http://schemas.microsoft.com/office/drawing/2014/main" id="{9E67CDB0-A096-65D3-356E-97DDE6E446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211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3" name="Line 109">
              <a:extLst>
                <a:ext uri="{FF2B5EF4-FFF2-40B4-BE49-F238E27FC236}">
                  <a16:creationId xmlns:a16="http://schemas.microsoft.com/office/drawing/2014/main" id="{4DE2D876-CA8B-0C88-0B4F-D51BB41115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2100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4" name="Line 110">
              <a:extLst>
                <a:ext uri="{FF2B5EF4-FFF2-40B4-BE49-F238E27FC236}">
                  <a16:creationId xmlns:a16="http://schemas.microsoft.com/office/drawing/2014/main" id="{A59A9B3D-DEFB-DCA6-3C5C-3565602A68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989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5" name="Line 111">
              <a:extLst>
                <a:ext uri="{FF2B5EF4-FFF2-40B4-BE49-F238E27FC236}">
                  <a16:creationId xmlns:a16="http://schemas.microsoft.com/office/drawing/2014/main" id="{79E56B86-568C-91E0-4A8B-E2E0242868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862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6" name="Line 112">
              <a:extLst>
                <a:ext uri="{FF2B5EF4-FFF2-40B4-BE49-F238E27FC236}">
                  <a16:creationId xmlns:a16="http://schemas.microsoft.com/office/drawing/2014/main" id="{FD5B4E47-80E9-5569-8D53-FE04A68AFE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7512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7" name="Line 113">
              <a:extLst>
                <a:ext uri="{FF2B5EF4-FFF2-40B4-BE49-F238E27FC236}">
                  <a16:creationId xmlns:a16="http://schemas.microsoft.com/office/drawing/2014/main" id="{FC8870A4-376C-DE7F-3B6C-19007DB934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6401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8" name="Line 114">
              <a:extLst>
                <a:ext uri="{FF2B5EF4-FFF2-40B4-BE49-F238E27FC236}">
                  <a16:creationId xmlns:a16="http://schemas.microsoft.com/office/drawing/2014/main" id="{5571B4D3-6F76-58C1-D513-FD5AA32AE8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5290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9" name="Line 115">
              <a:extLst>
                <a:ext uri="{FF2B5EF4-FFF2-40B4-BE49-F238E27FC236}">
                  <a16:creationId xmlns:a16="http://schemas.microsoft.com/office/drawing/2014/main" id="{D181C15F-9F1F-241E-5B97-4471F51A9C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417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0" name="Line 116">
              <a:extLst>
                <a:ext uri="{FF2B5EF4-FFF2-40B4-BE49-F238E27FC236}">
                  <a16:creationId xmlns:a16="http://schemas.microsoft.com/office/drawing/2014/main" id="{DD8ECA6F-F982-968A-57A1-B382A1A6AF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290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1" name="Line 117">
              <a:extLst>
                <a:ext uri="{FF2B5EF4-FFF2-40B4-BE49-F238E27FC236}">
                  <a16:creationId xmlns:a16="http://schemas.microsoft.com/office/drawing/2014/main" id="{7DDAF386-766C-22FA-5AF1-DCA0CFDCFF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1797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2" name="Line 118">
              <a:extLst>
                <a:ext uri="{FF2B5EF4-FFF2-40B4-BE49-F238E27FC236}">
                  <a16:creationId xmlns:a16="http://schemas.microsoft.com/office/drawing/2014/main" id="{66E1E56A-AAAA-6048-0E6B-EE00A00F2C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1068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3" name="Line 119">
              <a:extLst>
                <a:ext uri="{FF2B5EF4-FFF2-40B4-BE49-F238E27FC236}">
                  <a16:creationId xmlns:a16="http://schemas.microsoft.com/office/drawing/2014/main" id="{555D74F9-B58C-D2AC-88CB-E7429C28D8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957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4" name="Line 120">
              <a:extLst>
                <a:ext uri="{FF2B5EF4-FFF2-40B4-BE49-F238E27FC236}">
                  <a16:creationId xmlns:a16="http://schemas.microsoft.com/office/drawing/2014/main" id="{12C1C8ED-A7C2-CC29-0664-62CDB52860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830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5" name="Line 121">
              <a:extLst>
                <a:ext uri="{FF2B5EF4-FFF2-40B4-BE49-F238E27FC236}">
                  <a16:creationId xmlns:a16="http://schemas.microsoft.com/office/drawing/2014/main" id="{351825C5-134C-431B-CD2D-CB9CA2BAE4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719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6" name="Line 122">
              <a:extLst>
                <a:ext uri="{FF2B5EF4-FFF2-40B4-BE49-F238E27FC236}">
                  <a16:creationId xmlns:a16="http://schemas.microsoft.com/office/drawing/2014/main" id="{7770DBA8-4069-C578-DAD4-3BEEB98AC2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6082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7" name="Line 123">
              <a:extLst>
                <a:ext uri="{FF2B5EF4-FFF2-40B4-BE49-F238E27FC236}">
                  <a16:creationId xmlns:a16="http://schemas.microsoft.com/office/drawing/2014/main" id="{81E74286-2B2E-E8C1-F674-FD0A2DD397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4971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8" name="Line 124">
              <a:extLst>
                <a:ext uri="{FF2B5EF4-FFF2-40B4-BE49-F238E27FC236}">
                  <a16:creationId xmlns:a16="http://schemas.microsoft.com/office/drawing/2014/main" id="{20CCCE31-75C8-CCB8-8C13-0AD3D452A7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3701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9" name="Line 125">
              <a:extLst>
                <a:ext uri="{FF2B5EF4-FFF2-40B4-BE49-F238E27FC236}">
                  <a16:creationId xmlns:a16="http://schemas.microsoft.com/office/drawing/2014/main" id="{C57ECCD8-425C-A34B-B800-0DEF493A66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2590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0" name="Line 126">
              <a:extLst>
                <a:ext uri="{FF2B5EF4-FFF2-40B4-BE49-F238E27FC236}">
                  <a16:creationId xmlns:a16="http://schemas.microsoft.com/office/drawing/2014/main" id="{31512977-F90C-7824-96AD-84A1FA5F01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147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1" name="Line 127">
              <a:extLst>
                <a:ext uri="{FF2B5EF4-FFF2-40B4-BE49-F238E27FC236}">
                  <a16:creationId xmlns:a16="http://schemas.microsoft.com/office/drawing/2014/main" id="{243A8844-7538-F17B-D308-012479527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400367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2" name="Line 128">
              <a:extLst>
                <a:ext uri="{FF2B5EF4-FFF2-40B4-BE49-F238E27FC236}">
                  <a16:creationId xmlns:a16="http://schemas.microsoft.com/office/drawing/2014/main" id="{0EDE6334-B755-2E95-B461-B6297B2CA0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925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3" name="Line 129">
              <a:extLst>
                <a:ext uri="{FF2B5EF4-FFF2-40B4-BE49-F238E27FC236}">
                  <a16:creationId xmlns:a16="http://schemas.microsoft.com/office/drawing/2014/main" id="{9C6AFF36-A02B-EE49-D393-6212285D98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798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4" name="Line 130">
              <a:extLst>
                <a:ext uri="{FF2B5EF4-FFF2-40B4-BE49-F238E27FC236}">
                  <a16:creationId xmlns:a16="http://schemas.microsoft.com/office/drawing/2014/main" id="{6E7F45DB-E5F2-4441-CCE2-DBF4569EBC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687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5" name="Line 131">
              <a:extLst>
                <a:ext uri="{FF2B5EF4-FFF2-40B4-BE49-F238E27FC236}">
                  <a16:creationId xmlns:a16="http://schemas.microsoft.com/office/drawing/2014/main" id="{069DAADD-E9D8-9F3F-4F21-796DAC1984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576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6" name="Line 132">
              <a:extLst>
                <a:ext uri="{FF2B5EF4-FFF2-40B4-BE49-F238E27FC236}">
                  <a16:creationId xmlns:a16="http://schemas.microsoft.com/office/drawing/2014/main" id="{333BA662-DCD6-F230-0974-B8584C2EEC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4652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7" name="Line 133">
              <a:extLst>
                <a:ext uri="{FF2B5EF4-FFF2-40B4-BE49-F238E27FC236}">
                  <a16:creationId xmlns:a16="http://schemas.microsoft.com/office/drawing/2014/main" id="{FF5D7184-230E-04C5-02A7-23E74C3E91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3382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8" name="Line 134">
              <a:extLst>
                <a:ext uri="{FF2B5EF4-FFF2-40B4-BE49-F238E27FC236}">
                  <a16:creationId xmlns:a16="http://schemas.microsoft.com/office/drawing/2014/main" id="{AC0C865B-57F9-8DE3-5A1F-36F2098E79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2271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9" name="Line 135">
              <a:extLst>
                <a:ext uri="{FF2B5EF4-FFF2-40B4-BE49-F238E27FC236}">
                  <a16:creationId xmlns:a16="http://schemas.microsoft.com/office/drawing/2014/main" id="{8EB65F51-976B-9768-AFE6-B82A16F4A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1160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0" name="Line 136">
              <a:extLst>
                <a:ext uri="{FF2B5EF4-FFF2-40B4-BE49-F238E27FC236}">
                  <a16:creationId xmlns:a16="http://schemas.microsoft.com/office/drawing/2014/main" id="{BAB66C23-4DB4-233E-49EA-3F32B0F6F3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9004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1" name="Line 137">
              <a:extLst>
                <a:ext uri="{FF2B5EF4-FFF2-40B4-BE49-F238E27FC236}">
                  <a16:creationId xmlns:a16="http://schemas.microsoft.com/office/drawing/2014/main" id="{EDB5C2A9-8C58-E2E5-2BAA-515513E191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877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2" name="Line 138">
              <a:extLst>
                <a:ext uri="{FF2B5EF4-FFF2-40B4-BE49-F238E27FC236}">
                  <a16:creationId xmlns:a16="http://schemas.microsoft.com/office/drawing/2014/main" id="{2035EE58-88CB-BAE3-0199-79F7E75CE8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7667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3" name="Line 139">
              <a:extLst>
                <a:ext uri="{FF2B5EF4-FFF2-40B4-BE49-F238E27FC236}">
                  <a16:creationId xmlns:a16="http://schemas.microsoft.com/office/drawing/2014/main" id="{D013F62C-49DD-3C62-8187-28E163B29A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655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4" name="Line 140">
              <a:extLst>
                <a:ext uri="{FF2B5EF4-FFF2-40B4-BE49-F238E27FC236}">
                  <a16:creationId xmlns:a16="http://schemas.microsoft.com/office/drawing/2014/main" id="{D1644A9C-95DE-C794-728A-8E91DDEC58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544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5" name="Line 141">
              <a:extLst>
                <a:ext uri="{FF2B5EF4-FFF2-40B4-BE49-F238E27FC236}">
                  <a16:creationId xmlns:a16="http://schemas.microsoft.com/office/drawing/2014/main" id="{333E5993-7644-8247-EE26-612FE77546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433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6" name="Line 142">
              <a:extLst>
                <a:ext uri="{FF2B5EF4-FFF2-40B4-BE49-F238E27FC236}">
                  <a16:creationId xmlns:a16="http://schemas.microsoft.com/office/drawing/2014/main" id="{E2EEF44D-D15E-6624-C42A-0A7A77B0E8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306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7" name="Line 143">
              <a:extLst>
                <a:ext uri="{FF2B5EF4-FFF2-40B4-BE49-F238E27FC236}">
                  <a16:creationId xmlns:a16="http://schemas.microsoft.com/office/drawing/2014/main" id="{DA02369B-0591-0B0C-DD86-4ECC7E817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1952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8" name="Line 144">
              <a:extLst>
                <a:ext uri="{FF2B5EF4-FFF2-40B4-BE49-F238E27FC236}">
                  <a16:creationId xmlns:a16="http://schemas.microsoft.com/office/drawing/2014/main" id="{BFC2E0CC-0737-C198-BA30-6A635EFAC8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80841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9" name="Line 145">
              <a:extLst>
                <a:ext uri="{FF2B5EF4-FFF2-40B4-BE49-F238E27FC236}">
                  <a16:creationId xmlns:a16="http://schemas.microsoft.com/office/drawing/2014/main" id="{5EDDAE97-8F06-238A-9D1A-B0AFB101E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9730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0" name="Line 146">
              <a:extLst>
                <a:ext uri="{FF2B5EF4-FFF2-40B4-BE49-F238E27FC236}">
                  <a16:creationId xmlns:a16="http://schemas.microsoft.com/office/drawing/2014/main" id="{AA33FB34-664E-7C3C-7CD6-5C478F589D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8460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1" name="Line 147">
              <a:extLst>
                <a:ext uri="{FF2B5EF4-FFF2-40B4-BE49-F238E27FC236}">
                  <a16:creationId xmlns:a16="http://schemas.microsoft.com/office/drawing/2014/main" id="{2070D75D-B5A1-CFB5-E59B-5D25454643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7348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2" name="Line 148">
              <a:extLst>
                <a:ext uri="{FF2B5EF4-FFF2-40B4-BE49-F238E27FC236}">
                  <a16:creationId xmlns:a16="http://schemas.microsoft.com/office/drawing/2014/main" id="{E87C6774-6B18-945F-2395-AD2EC93C6F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6237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3" name="Line 149">
              <a:extLst>
                <a:ext uri="{FF2B5EF4-FFF2-40B4-BE49-F238E27FC236}">
                  <a16:creationId xmlns:a16="http://schemas.microsoft.com/office/drawing/2014/main" id="{B5049F44-B56D-3E2D-E5E4-4E150C437D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51263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4" name="Line 150">
              <a:extLst>
                <a:ext uri="{FF2B5EF4-FFF2-40B4-BE49-F238E27FC236}">
                  <a16:creationId xmlns:a16="http://schemas.microsoft.com/office/drawing/2014/main" id="{DAC55E38-182F-2E62-46C3-6F676EDB27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401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5" name="Line 151">
              <a:extLst>
                <a:ext uri="{FF2B5EF4-FFF2-40B4-BE49-F238E27FC236}">
                  <a16:creationId xmlns:a16="http://schemas.microsoft.com/office/drawing/2014/main" id="{A6D32686-3C02-8EDB-7F16-40F4655C9A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2745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6" name="Line 152">
              <a:extLst>
                <a:ext uri="{FF2B5EF4-FFF2-40B4-BE49-F238E27FC236}">
                  <a16:creationId xmlns:a16="http://schemas.microsoft.com/office/drawing/2014/main" id="{846B195A-A23D-A08B-745A-EE8C507D46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716338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7" name="Line 153">
              <a:extLst>
                <a:ext uri="{FF2B5EF4-FFF2-40B4-BE49-F238E27FC236}">
                  <a16:creationId xmlns:a16="http://schemas.microsoft.com/office/drawing/2014/main" id="{1C705457-505C-A129-FE3D-63662F46F4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437038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9" name="Line 155">
              <a:extLst>
                <a:ext uri="{FF2B5EF4-FFF2-40B4-BE49-F238E27FC236}">
                  <a16:creationId xmlns:a16="http://schemas.microsoft.com/office/drawing/2014/main" id="{76E84421-B118-4FEB-5EF8-8865EEEE05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431323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0" name="Rectangle 156">
              <a:extLst>
                <a:ext uri="{FF2B5EF4-FFF2-40B4-BE49-F238E27FC236}">
                  <a16:creationId xmlns:a16="http://schemas.microsoft.com/office/drawing/2014/main" id="{10B9EE36-DD39-5125-5A33-EDC1F4B27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6342" y="4271962"/>
              <a:ext cx="352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1" name="Line 157">
              <a:extLst>
                <a:ext uri="{FF2B5EF4-FFF2-40B4-BE49-F238E27FC236}">
                  <a16:creationId xmlns:a16="http://schemas.microsoft.com/office/drawing/2014/main" id="{44D08D72-1F8C-47A7-FA59-D0C4587F29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425608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3" name="Line 159">
              <a:extLst>
                <a:ext uri="{FF2B5EF4-FFF2-40B4-BE49-F238E27FC236}">
                  <a16:creationId xmlns:a16="http://schemas.microsoft.com/office/drawing/2014/main" id="{FD713374-1747-5E63-6EA9-AFCF973C0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419893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5" name="Line 161">
              <a:extLst>
                <a:ext uri="{FF2B5EF4-FFF2-40B4-BE49-F238E27FC236}">
                  <a16:creationId xmlns:a16="http://schemas.microsoft.com/office/drawing/2014/main" id="{9343D3F0-1661-BB44-059A-ACD32F18CC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4141788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7" name="Line 163">
              <a:extLst>
                <a:ext uri="{FF2B5EF4-FFF2-40B4-BE49-F238E27FC236}">
                  <a16:creationId xmlns:a16="http://schemas.microsoft.com/office/drawing/2014/main" id="{8CC29FE4-8793-8E12-B0D4-49BD45D61D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408305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8" name="Rectangle 164">
              <a:extLst>
                <a:ext uri="{FF2B5EF4-FFF2-40B4-BE49-F238E27FC236}">
                  <a16:creationId xmlns:a16="http://schemas.microsoft.com/office/drawing/2014/main" id="{268C55BD-E8F6-50EF-99FE-177345DE2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6342" y="4045115"/>
              <a:ext cx="352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" name="Line 165">
              <a:extLst>
                <a:ext uri="{FF2B5EF4-FFF2-40B4-BE49-F238E27FC236}">
                  <a16:creationId xmlns:a16="http://schemas.microsoft.com/office/drawing/2014/main" id="{ED81980B-406D-47C8-04C7-EF966F6887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402590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1" name="Line 167">
              <a:extLst>
                <a:ext uri="{FF2B5EF4-FFF2-40B4-BE49-F238E27FC236}">
                  <a16:creationId xmlns:a16="http://schemas.microsoft.com/office/drawing/2014/main" id="{D65E66C5-511A-EA01-CF81-C1A224FA6A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396875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3" name="Line 169">
              <a:extLst>
                <a:ext uri="{FF2B5EF4-FFF2-40B4-BE49-F238E27FC236}">
                  <a16:creationId xmlns:a16="http://schemas.microsoft.com/office/drawing/2014/main" id="{B9407AFA-3C8F-F070-8ED8-67A80895A2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391160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5" name="Line 171">
              <a:extLst>
                <a:ext uri="{FF2B5EF4-FFF2-40B4-BE49-F238E27FC236}">
                  <a16:creationId xmlns:a16="http://schemas.microsoft.com/office/drawing/2014/main" id="{E29DD520-087E-A6F8-51FA-8371826645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385445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7" name="Line 173">
              <a:extLst>
                <a:ext uri="{FF2B5EF4-FFF2-40B4-BE49-F238E27FC236}">
                  <a16:creationId xmlns:a16="http://schemas.microsoft.com/office/drawing/2014/main" id="{EF8D5635-4A80-1FE9-971C-EF8E0D75A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379730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8" name="Rectangle 174">
              <a:extLst>
                <a:ext uri="{FF2B5EF4-FFF2-40B4-BE49-F238E27FC236}">
                  <a16:creationId xmlns:a16="http://schemas.microsoft.com/office/drawing/2014/main" id="{55C63851-AE1D-CF43-52F1-19D1A9112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5046" y="3747295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de-DE" altLang="de-DE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9" name="Line 175">
              <a:extLst>
                <a:ext uri="{FF2B5EF4-FFF2-40B4-BE49-F238E27FC236}">
                  <a16:creationId xmlns:a16="http://schemas.microsoft.com/office/drawing/2014/main" id="{773B937B-66DB-BB75-CB20-51756C9FEB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6201" y="374015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4" name="Line 180">
              <a:extLst>
                <a:ext uri="{FF2B5EF4-FFF2-40B4-BE49-F238E27FC236}">
                  <a16:creationId xmlns:a16="http://schemas.microsoft.com/office/drawing/2014/main" id="{84FBF29A-733D-214B-95C7-9F910DE92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7638" y="4252913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5" name="Line 181">
              <a:extLst>
                <a:ext uri="{FF2B5EF4-FFF2-40B4-BE49-F238E27FC236}">
                  <a16:creationId xmlns:a16="http://schemas.microsoft.com/office/drawing/2014/main" id="{747D30C4-2A30-1B71-326F-41B4FA1FB8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3988" y="4329113"/>
              <a:ext cx="0" cy="412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6" name="Line 182">
              <a:extLst>
                <a:ext uri="{FF2B5EF4-FFF2-40B4-BE49-F238E27FC236}">
                  <a16:creationId xmlns:a16="http://schemas.microsoft.com/office/drawing/2014/main" id="{8A2BFE5C-1655-3ADD-5010-6247539580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70338" y="3798888"/>
              <a:ext cx="0" cy="5715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7" name="Line 183">
              <a:extLst>
                <a:ext uri="{FF2B5EF4-FFF2-40B4-BE49-F238E27FC236}">
                  <a16:creationId xmlns:a16="http://schemas.microsoft.com/office/drawing/2014/main" id="{56CE114C-1E19-9767-CC37-B07B803ECD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76688" y="4319588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8" name="Line 184">
              <a:extLst>
                <a:ext uri="{FF2B5EF4-FFF2-40B4-BE49-F238E27FC236}">
                  <a16:creationId xmlns:a16="http://schemas.microsoft.com/office/drawing/2014/main" id="{371AFC5A-E1DA-141E-4F6B-C7BD20B767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4626" y="4159250"/>
              <a:ext cx="0" cy="2111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9" name="Line 185">
              <a:extLst>
                <a:ext uri="{FF2B5EF4-FFF2-40B4-BE49-F238E27FC236}">
                  <a16:creationId xmlns:a16="http://schemas.microsoft.com/office/drawing/2014/main" id="{857C8D3B-F5CB-392C-4B94-95EF1A43CB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9388" y="434816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0" name="Line 186">
              <a:extLst>
                <a:ext uri="{FF2B5EF4-FFF2-40B4-BE49-F238E27FC236}">
                  <a16:creationId xmlns:a16="http://schemas.microsoft.com/office/drawing/2014/main" id="{2B97F824-DDD6-94A3-CD21-0A4B49B10A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7013" y="4349750"/>
              <a:ext cx="0" cy="206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1" name="Line 187">
              <a:extLst>
                <a:ext uri="{FF2B5EF4-FFF2-40B4-BE49-F238E27FC236}">
                  <a16:creationId xmlns:a16="http://schemas.microsoft.com/office/drawing/2014/main" id="{D4A393FF-920A-6C33-7A8E-C724A8DA87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3363" y="4352925"/>
              <a:ext cx="0" cy="174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2" name="Line 188">
              <a:extLst>
                <a:ext uri="{FF2B5EF4-FFF2-40B4-BE49-F238E27FC236}">
                  <a16:creationId xmlns:a16="http://schemas.microsoft.com/office/drawing/2014/main" id="{71BCB6B2-C5E4-F190-138B-E2B1DB1AC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9713" y="4227513"/>
              <a:ext cx="0" cy="142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3" name="Line 189">
              <a:extLst>
                <a:ext uri="{FF2B5EF4-FFF2-40B4-BE49-F238E27FC236}">
                  <a16:creationId xmlns:a16="http://schemas.microsoft.com/office/drawing/2014/main" id="{54B0C61E-6AE1-5F07-3526-3583A597EF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6063" y="4338638"/>
              <a:ext cx="0" cy="317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4" name="Line 190">
              <a:extLst>
                <a:ext uri="{FF2B5EF4-FFF2-40B4-BE49-F238E27FC236}">
                  <a16:creationId xmlns:a16="http://schemas.microsoft.com/office/drawing/2014/main" id="{89F65AE9-9F59-C2B3-84B2-82D68D0A62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4001" y="3944938"/>
              <a:ext cx="0" cy="4254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5" name="Line 191">
              <a:extLst>
                <a:ext uri="{FF2B5EF4-FFF2-40B4-BE49-F238E27FC236}">
                  <a16:creationId xmlns:a16="http://schemas.microsoft.com/office/drawing/2014/main" id="{FF3B917D-3388-85AD-066F-E800601AC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0351" y="4243388"/>
              <a:ext cx="0" cy="1270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6" name="Line 192">
              <a:extLst>
                <a:ext uri="{FF2B5EF4-FFF2-40B4-BE49-F238E27FC236}">
                  <a16:creationId xmlns:a16="http://schemas.microsoft.com/office/drawing/2014/main" id="{F7F3E900-F9E1-758D-3460-FE1362B5CE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6701" y="4289425"/>
              <a:ext cx="0" cy="809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7" name="Line 193">
              <a:extLst>
                <a:ext uri="{FF2B5EF4-FFF2-40B4-BE49-F238E27FC236}">
                  <a16:creationId xmlns:a16="http://schemas.microsoft.com/office/drawing/2014/main" id="{1003EEC6-B5EE-461B-A967-803BEAED9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1463" y="4362450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8" name="Line 194">
              <a:extLst>
                <a:ext uri="{FF2B5EF4-FFF2-40B4-BE49-F238E27FC236}">
                  <a16:creationId xmlns:a16="http://schemas.microsoft.com/office/drawing/2014/main" id="{F9F2EFE3-D525-E321-F05C-CE5C0D44B5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801" y="4356100"/>
              <a:ext cx="0" cy="14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9" name="Line 195">
              <a:extLst>
                <a:ext uri="{FF2B5EF4-FFF2-40B4-BE49-F238E27FC236}">
                  <a16:creationId xmlns:a16="http://schemas.microsoft.com/office/drawing/2014/main" id="{407F86D7-76DF-7CAB-8C37-1046C70372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9088" y="4260850"/>
              <a:ext cx="0" cy="1095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0" name="Line 196">
              <a:extLst>
                <a:ext uri="{FF2B5EF4-FFF2-40B4-BE49-F238E27FC236}">
                  <a16:creationId xmlns:a16="http://schemas.microsoft.com/office/drawing/2014/main" id="{B0C30CBD-97CF-9516-F315-D78C898D7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5438" y="4330700"/>
              <a:ext cx="0" cy="396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1" name="Line 197">
              <a:extLst>
                <a:ext uri="{FF2B5EF4-FFF2-40B4-BE49-F238E27FC236}">
                  <a16:creationId xmlns:a16="http://schemas.microsoft.com/office/drawing/2014/main" id="{3CDF62DF-D88C-18A7-63D4-47D4C35E3E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1788" y="4037013"/>
              <a:ext cx="0" cy="3333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2" name="Line 198">
              <a:extLst>
                <a:ext uri="{FF2B5EF4-FFF2-40B4-BE49-F238E27FC236}">
                  <a16:creationId xmlns:a16="http://schemas.microsoft.com/office/drawing/2014/main" id="{98220771-C8AF-5CF9-79BC-8E80EFF57A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8138" y="4232275"/>
              <a:ext cx="0" cy="138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3" name="Line 199">
              <a:extLst>
                <a:ext uri="{FF2B5EF4-FFF2-40B4-BE49-F238E27FC236}">
                  <a16:creationId xmlns:a16="http://schemas.microsoft.com/office/drawing/2014/main" id="{7C18BB15-6A2F-D8DD-E650-F18F2B32C6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4488" y="3916363"/>
              <a:ext cx="0" cy="454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4" name="Line 200">
              <a:extLst>
                <a:ext uri="{FF2B5EF4-FFF2-40B4-BE49-F238E27FC236}">
                  <a16:creationId xmlns:a16="http://schemas.microsoft.com/office/drawing/2014/main" id="{7F0E3DCB-F231-002F-BD19-A23EBDBB94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426" y="4335463"/>
              <a:ext cx="0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5" name="Line 201">
              <a:extLst>
                <a:ext uri="{FF2B5EF4-FFF2-40B4-BE49-F238E27FC236}">
                  <a16:creationId xmlns:a16="http://schemas.microsoft.com/office/drawing/2014/main" id="{D94680AF-AFEF-5C1D-EA1E-E1E8336C55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8776" y="4335463"/>
              <a:ext cx="0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6" name="Line 202">
              <a:extLst>
                <a:ext uri="{FF2B5EF4-FFF2-40B4-BE49-F238E27FC236}">
                  <a16:creationId xmlns:a16="http://schemas.microsoft.com/office/drawing/2014/main" id="{C6518EA0-4863-E70B-5AC3-41A99D3A16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8463" y="4094163"/>
              <a:ext cx="0" cy="276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" name="Line 203">
              <a:extLst>
                <a:ext uri="{FF2B5EF4-FFF2-40B4-BE49-F238E27FC236}">
                  <a16:creationId xmlns:a16="http://schemas.microsoft.com/office/drawing/2014/main" id="{DD732862-5EFB-35A4-B944-8E5E634144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4813" y="4251325"/>
              <a:ext cx="0" cy="1190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8" name="Line 204">
              <a:extLst>
                <a:ext uri="{FF2B5EF4-FFF2-40B4-BE49-F238E27FC236}">
                  <a16:creationId xmlns:a16="http://schemas.microsoft.com/office/drawing/2014/main" id="{72D04D14-45C1-112F-B68B-DC354F65B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1163" y="3919538"/>
              <a:ext cx="0" cy="4508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Line 206">
              <a:extLst>
                <a:ext uri="{FF2B5EF4-FFF2-40B4-BE49-F238E27FC236}">
                  <a16:creationId xmlns:a16="http://schemas.microsoft.com/office/drawing/2014/main" id="{969CEB7D-FBB0-E032-2F8F-B148BCC0D3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7513" y="4298950"/>
              <a:ext cx="0" cy="714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Line 207">
              <a:extLst>
                <a:ext uri="{FF2B5EF4-FFF2-40B4-BE49-F238E27FC236}">
                  <a16:creationId xmlns:a16="http://schemas.microsoft.com/office/drawing/2014/main" id="{7B798124-1622-6228-03EB-54E50F44E6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35450" y="4030663"/>
              <a:ext cx="0" cy="3397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Line 208">
              <a:extLst>
                <a:ext uri="{FF2B5EF4-FFF2-40B4-BE49-F238E27FC236}">
                  <a16:creationId xmlns:a16="http://schemas.microsoft.com/office/drawing/2014/main" id="{55CCEDE4-C32F-5001-678A-49792A35EA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0213" y="4251325"/>
              <a:ext cx="0" cy="1190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Line 209">
              <a:extLst>
                <a:ext uri="{FF2B5EF4-FFF2-40B4-BE49-F238E27FC236}">
                  <a16:creationId xmlns:a16="http://schemas.microsoft.com/office/drawing/2014/main" id="{3892E05A-E556-E7A3-4031-E863A08AEC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8150" y="4262438"/>
              <a:ext cx="0" cy="1079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Line 210">
              <a:extLst>
                <a:ext uri="{FF2B5EF4-FFF2-40B4-BE49-F238E27FC236}">
                  <a16:creationId xmlns:a16="http://schemas.microsoft.com/office/drawing/2014/main" id="{B4E4C515-1DB7-B3E3-3BDE-0226A71BE5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4500" y="4359275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Line 211">
              <a:extLst>
                <a:ext uri="{FF2B5EF4-FFF2-40B4-BE49-F238E27FC236}">
                  <a16:creationId xmlns:a16="http://schemas.microsoft.com/office/drawing/2014/main" id="{FDDD3C12-6B8B-5732-1B95-C2C755E695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0850" y="4351338"/>
              <a:ext cx="0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Line 212">
              <a:extLst>
                <a:ext uri="{FF2B5EF4-FFF2-40B4-BE49-F238E27FC236}">
                  <a16:creationId xmlns:a16="http://schemas.microsoft.com/office/drawing/2014/main" id="{D9820950-7230-1A5E-DEC8-5871660B5D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0538" y="3709988"/>
              <a:ext cx="0" cy="6604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Line 213">
              <a:extLst>
                <a:ext uri="{FF2B5EF4-FFF2-40B4-BE49-F238E27FC236}">
                  <a16:creationId xmlns:a16="http://schemas.microsoft.com/office/drawing/2014/main" id="{C78A23C2-38B6-88E1-B4F1-B74AAF592B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6888" y="4168775"/>
              <a:ext cx="0" cy="201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Line 214">
              <a:extLst>
                <a:ext uri="{FF2B5EF4-FFF2-40B4-BE49-F238E27FC236}">
                  <a16:creationId xmlns:a16="http://schemas.microsoft.com/office/drawing/2014/main" id="{618B4481-5E61-0362-4912-D6B3B7C086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3238" y="4106863"/>
              <a:ext cx="0" cy="263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Line 215">
              <a:extLst>
                <a:ext uri="{FF2B5EF4-FFF2-40B4-BE49-F238E27FC236}">
                  <a16:creationId xmlns:a16="http://schemas.microsoft.com/office/drawing/2014/main" id="{66EC53F4-8DCD-3BC1-6814-054D3B879C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9588" y="4271963"/>
              <a:ext cx="0" cy="984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Line 216">
              <a:extLst>
                <a:ext uri="{FF2B5EF4-FFF2-40B4-BE49-F238E27FC236}">
                  <a16:creationId xmlns:a16="http://schemas.microsoft.com/office/drawing/2014/main" id="{C8924952-1B83-C196-2DC9-CE9B044159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5938" y="4095750"/>
              <a:ext cx="0" cy="2746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Line 217">
              <a:extLst>
                <a:ext uri="{FF2B5EF4-FFF2-40B4-BE49-F238E27FC236}">
                  <a16:creationId xmlns:a16="http://schemas.microsoft.com/office/drawing/2014/main" id="{3BB09F37-5377-D466-464E-F46D2083D4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2288" y="4321175"/>
              <a:ext cx="0" cy="49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Line 218">
              <a:extLst>
                <a:ext uri="{FF2B5EF4-FFF2-40B4-BE49-F238E27FC236}">
                  <a16:creationId xmlns:a16="http://schemas.microsoft.com/office/drawing/2014/main" id="{C087C672-292D-6F7F-BCF8-1CC5C2465D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0225" y="4303713"/>
              <a:ext cx="0" cy="666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Line 219">
              <a:extLst>
                <a:ext uri="{FF2B5EF4-FFF2-40B4-BE49-F238E27FC236}">
                  <a16:creationId xmlns:a16="http://schemas.microsoft.com/office/drawing/2014/main" id="{23BE91C1-3407-06EC-8BD6-7CBED3EFB5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8325" y="4325938"/>
              <a:ext cx="0" cy="444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Line 220">
              <a:extLst>
                <a:ext uri="{FF2B5EF4-FFF2-40B4-BE49-F238E27FC236}">
                  <a16:creationId xmlns:a16="http://schemas.microsoft.com/office/drawing/2014/main" id="{91BD6454-7086-6E7B-AD98-2FFFEC4E2E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6263" y="43164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Line 221">
              <a:extLst>
                <a:ext uri="{FF2B5EF4-FFF2-40B4-BE49-F238E27FC236}">
                  <a16:creationId xmlns:a16="http://schemas.microsoft.com/office/drawing/2014/main" id="{9ED93736-A384-EC9B-63BE-AC3CA0A862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2613" y="3995738"/>
              <a:ext cx="0" cy="3746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Line 222">
              <a:extLst>
                <a:ext uri="{FF2B5EF4-FFF2-40B4-BE49-F238E27FC236}">
                  <a16:creationId xmlns:a16="http://schemas.microsoft.com/office/drawing/2014/main" id="{965AD24D-7A78-22B6-C3A7-B27BD5E03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8963" y="4164013"/>
              <a:ext cx="0" cy="2063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Line 223">
              <a:extLst>
                <a:ext uri="{FF2B5EF4-FFF2-40B4-BE49-F238E27FC236}">
                  <a16:creationId xmlns:a16="http://schemas.microsoft.com/office/drawing/2014/main" id="{8B6DACA5-25CC-0D97-5417-5B8952849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5313" y="4178300"/>
              <a:ext cx="0" cy="192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" name="Line 224">
              <a:extLst>
                <a:ext uri="{FF2B5EF4-FFF2-40B4-BE49-F238E27FC236}">
                  <a16:creationId xmlns:a16="http://schemas.microsoft.com/office/drawing/2014/main" id="{FE602A8A-B0C7-B4A9-0E9D-3D0EB3C2E2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1663" y="4295775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" name="Line 225">
              <a:extLst>
                <a:ext uri="{FF2B5EF4-FFF2-40B4-BE49-F238E27FC236}">
                  <a16:creationId xmlns:a16="http://schemas.microsoft.com/office/drawing/2014/main" id="{3F924D0D-A64F-B270-C8A2-AFEA232A17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9600" y="4167188"/>
              <a:ext cx="0" cy="203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" name="Line 226">
              <a:extLst>
                <a:ext uri="{FF2B5EF4-FFF2-40B4-BE49-F238E27FC236}">
                  <a16:creationId xmlns:a16="http://schemas.microsoft.com/office/drawing/2014/main" id="{D5D1C873-A9D2-8BD8-6D92-368612D5C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5950" y="4341813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" name="Line 227">
              <a:extLst>
                <a:ext uri="{FF2B5EF4-FFF2-40B4-BE49-F238E27FC236}">
                  <a16:creationId xmlns:a16="http://schemas.microsoft.com/office/drawing/2014/main" id="{27A8F8E0-83C6-591B-3029-7649EAD294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2300" y="4325938"/>
              <a:ext cx="0" cy="444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" name="Line 228">
              <a:extLst>
                <a:ext uri="{FF2B5EF4-FFF2-40B4-BE49-F238E27FC236}">
                  <a16:creationId xmlns:a16="http://schemas.microsoft.com/office/drawing/2014/main" id="{EF2CFD71-7EB8-274E-2497-5CDD6C5A7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7700" y="4291013"/>
              <a:ext cx="0" cy="793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" name="Line 229">
              <a:extLst>
                <a:ext uri="{FF2B5EF4-FFF2-40B4-BE49-F238E27FC236}">
                  <a16:creationId xmlns:a16="http://schemas.microsoft.com/office/drawing/2014/main" id="{1A07428D-654F-75E4-FDEA-E08BFA375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5638" y="4337050"/>
              <a:ext cx="0" cy="333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" name="Line 230">
              <a:extLst>
                <a:ext uri="{FF2B5EF4-FFF2-40B4-BE49-F238E27FC236}">
                  <a16:creationId xmlns:a16="http://schemas.microsoft.com/office/drawing/2014/main" id="{6B024A92-AB1E-32CB-7D5F-8CA945BFE2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1988" y="4219575"/>
              <a:ext cx="0" cy="150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Line 231">
              <a:extLst>
                <a:ext uri="{FF2B5EF4-FFF2-40B4-BE49-F238E27FC236}">
                  <a16:creationId xmlns:a16="http://schemas.microsoft.com/office/drawing/2014/main" id="{E53C0F0B-61E0-4C07-092E-F7473B55DB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8338" y="4327525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" name="Line 232">
              <a:extLst>
                <a:ext uri="{FF2B5EF4-FFF2-40B4-BE49-F238E27FC236}">
                  <a16:creationId xmlns:a16="http://schemas.microsoft.com/office/drawing/2014/main" id="{CADC39CD-F11E-95AF-5D8D-002FA1844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4688" y="4100513"/>
              <a:ext cx="0" cy="269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" name="Line 233">
              <a:extLst>
                <a:ext uri="{FF2B5EF4-FFF2-40B4-BE49-F238E27FC236}">
                  <a16:creationId xmlns:a16="http://schemas.microsoft.com/office/drawing/2014/main" id="{4ECD54C4-120F-C981-5418-C186AC1BE3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1038" y="4275138"/>
              <a:ext cx="0" cy="95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Line 234">
              <a:extLst>
                <a:ext uri="{FF2B5EF4-FFF2-40B4-BE49-F238E27FC236}">
                  <a16:creationId xmlns:a16="http://schemas.microsoft.com/office/drawing/2014/main" id="{316A8E5F-BAAD-AC61-8DF5-EC953C9453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7388" y="4240213"/>
              <a:ext cx="0" cy="1301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Line 235">
              <a:extLst>
                <a:ext uri="{FF2B5EF4-FFF2-40B4-BE49-F238E27FC236}">
                  <a16:creationId xmlns:a16="http://schemas.microsoft.com/office/drawing/2014/main" id="{5DECA9F3-FEBC-6625-4947-6C47203170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3738" y="43164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Line 236">
              <a:extLst>
                <a:ext uri="{FF2B5EF4-FFF2-40B4-BE49-F238E27FC236}">
                  <a16:creationId xmlns:a16="http://schemas.microsoft.com/office/drawing/2014/main" id="{5E414C6D-D220-53AD-EAD2-563BDC4657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1675" y="4122738"/>
              <a:ext cx="0" cy="2476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Line 237">
              <a:extLst>
                <a:ext uri="{FF2B5EF4-FFF2-40B4-BE49-F238E27FC236}">
                  <a16:creationId xmlns:a16="http://schemas.microsoft.com/office/drawing/2014/main" id="{7CBA6121-8B87-4C73-F407-2FEDA5B7CD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8025" y="4308475"/>
              <a:ext cx="0" cy="619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Line 238">
              <a:extLst>
                <a:ext uri="{FF2B5EF4-FFF2-40B4-BE49-F238E27FC236}">
                  <a16:creationId xmlns:a16="http://schemas.microsoft.com/office/drawing/2014/main" id="{DDBC99EF-43B9-93D4-7DF9-3A6BA6F064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4375" y="4083050"/>
              <a:ext cx="0" cy="2873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Line 239">
              <a:extLst>
                <a:ext uri="{FF2B5EF4-FFF2-40B4-BE49-F238E27FC236}">
                  <a16:creationId xmlns:a16="http://schemas.microsoft.com/office/drawing/2014/main" id="{7B45493E-2BA2-0C34-C749-68668D7789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0725" y="4337050"/>
              <a:ext cx="0" cy="333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Line 240">
              <a:extLst>
                <a:ext uri="{FF2B5EF4-FFF2-40B4-BE49-F238E27FC236}">
                  <a16:creationId xmlns:a16="http://schemas.microsoft.com/office/drawing/2014/main" id="{5EC57D91-058F-AB49-F6DD-1BFBBC4C6A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7075" y="4351338"/>
              <a:ext cx="0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Line 241">
              <a:extLst>
                <a:ext uri="{FF2B5EF4-FFF2-40B4-BE49-F238E27FC236}">
                  <a16:creationId xmlns:a16="http://schemas.microsoft.com/office/drawing/2014/main" id="{F38B62B8-BE36-2396-D48E-4E34968BDD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3425" y="4337050"/>
              <a:ext cx="0" cy="333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Line 242">
              <a:extLst>
                <a:ext uri="{FF2B5EF4-FFF2-40B4-BE49-F238E27FC236}">
                  <a16:creationId xmlns:a16="http://schemas.microsoft.com/office/drawing/2014/main" id="{56286F8C-63C8-11E0-1B03-BE0723D16C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1363" y="4321175"/>
              <a:ext cx="0" cy="49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Line 243">
              <a:extLst>
                <a:ext uri="{FF2B5EF4-FFF2-40B4-BE49-F238E27FC236}">
                  <a16:creationId xmlns:a16="http://schemas.microsoft.com/office/drawing/2014/main" id="{17B470BF-A87B-614F-31DA-38C7FC7635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7713" y="4356100"/>
              <a:ext cx="0" cy="14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Line 244">
              <a:extLst>
                <a:ext uri="{FF2B5EF4-FFF2-40B4-BE49-F238E27FC236}">
                  <a16:creationId xmlns:a16="http://schemas.microsoft.com/office/drawing/2014/main" id="{BEF648C5-2196-D79D-6D80-BC2DCAFF0B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4063" y="4232275"/>
              <a:ext cx="0" cy="138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Line 245">
              <a:extLst>
                <a:ext uri="{FF2B5EF4-FFF2-40B4-BE49-F238E27FC236}">
                  <a16:creationId xmlns:a16="http://schemas.microsoft.com/office/drawing/2014/main" id="{B7407942-6FA7-0F94-8EBC-6F7A510494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0413" y="4330700"/>
              <a:ext cx="0" cy="396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Line 246">
              <a:extLst>
                <a:ext uri="{FF2B5EF4-FFF2-40B4-BE49-F238E27FC236}">
                  <a16:creationId xmlns:a16="http://schemas.microsoft.com/office/drawing/2014/main" id="{1232D0EB-D1CC-F05D-F4C6-2E1B2B8C1F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6763" y="4157663"/>
              <a:ext cx="0" cy="2127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Line 247">
              <a:extLst>
                <a:ext uri="{FF2B5EF4-FFF2-40B4-BE49-F238E27FC236}">
                  <a16:creationId xmlns:a16="http://schemas.microsoft.com/office/drawing/2014/main" id="{EF590F88-5894-C8ED-6B03-312E872FE2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4700" y="4271963"/>
              <a:ext cx="0" cy="984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Line 248">
              <a:extLst>
                <a:ext uri="{FF2B5EF4-FFF2-40B4-BE49-F238E27FC236}">
                  <a16:creationId xmlns:a16="http://schemas.microsoft.com/office/drawing/2014/main" id="{DB164E98-F786-14A7-D1A1-D1E46D3B72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1050" y="4283075"/>
              <a:ext cx="0" cy="873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Line 249">
              <a:extLst>
                <a:ext uri="{FF2B5EF4-FFF2-40B4-BE49-F238E27FC236}">
                  <a16:creationId xmlns:a16="http://schemas.microsoft.com/office/drawing/2014/main" id="{370FB9CB-E4E6-494D-67C5-C42DA2463D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5813" y="4351338"/>
              <a:ext cx="0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Line 250">
              <a:extLst>
                <a:ext uri="{FF2B5EF4-FFF2-40B4-BE49-F238E27FC236}">
                  <a16:creationId xmlns:a16="http://schemas.microsoft.com/office/drawing/2014/main" id="{CDA150CB-452A-33B7-A2BB-77A4F0F780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3750" y="4268788"/>
              <a:ext cx="0" cy="1016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Line 251">
              <a:extLst>
                <a:ext uri="{FF2B5EF4-FFF2-40B4-BE49-F238E27FC236}">
                  <a16:creationId xmlns:a16="http://schemas.microsoft.com/office/drawing/2014/main" id="{3B93D54F-FAA0-FD0D-8386-55F463B077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0100" y="4356100"/>
              <a:ext cx="0" cy="14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Line 252">
              <a:extLst>
                <a:ext uri="{FF2B5EF4-FFF2-40B4-BE49-F238E27FC236}">
                  <a16:creationId xmlns:a16="http://schemas.microsoft.com/office/drawing/2014/main" id="{B15FF2B1-E7BD-CFFC-D7B6-8F2BD58E4C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9150" y="4357688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Line 253">
              <a:extLst>
                <a:ext uri="{FF2B5EF4-FFF2-40B4-BE49-F238E27FC236}">
                  <a16:creationId xmlns:a16="http://schemas.microsoft.com/office/drawing/2014/main" id="{F778880C-E13A-05DD-E0BF-AEFA511549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7088" y="4354513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Line 254">
              <a:extLst>
                <a:ext uri="{FF2B5EF4-FFF2-40B4-BE49-F238E27FC236}">
                  <a16:creationId xmlns:a16="http://schemas.microsoft.com/office/drawing/2014/main" id="{184625CF-B669-43CC-C053-CBE16ECFF9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3438" y="4338638"/>
              <a:ext cx="0" cy="317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Line 255">
              <a:extLst>
                <a:ext uri="{FF2B5EF4-FFF2-40B4-BE49-F238E27FC236}">
                  <a16:creationId xmlns:a16="http://schemas.microsoft.com/office/drawing/2014/main" id="{95861655-EB2A-1FF8-FADB-41BFBF9B9F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9788" y="4351338"/>
              <a:ext cx="0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Line 256">
              <a:extLst>
                <a:ext uri="{FF2B5EF4-FFF2-40B4-BE49-F238E27FC236}">
                  <a16:creationId xmlns:a16="http://schemas.microsoft.com/office/drawing/2014/main" id="{453C93FA-E437-2624-3DF4-E540C88831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138" y="4256088"/>
              <a:ext cx="0" cy="1143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Line 257">
              <a:extLst>
                <a:ext uri="{FF2B5EF4-FFF2-40B4-BE49-F238E27FC236}">
                  <a16:creationId xmlns:a16="http://schemas.microsoft.com/office/drawing/2014/main" id="{2874B877-F8F7-BCA8-1DEB-433DA6BD03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2488" y="4330700"/>
              <a:ext cx="0" cy="396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Line 258">
              <a:extLst>
                <a:ext uri="{FF2B5EF4-FFF2-40B4-BE49-F238E27FC236}">
                  <a16:creationId xmlns:a16="http://schemas.microsoft.com/office/drawing/2014/main" id="{CAC6032B-9BF3-EDB7-E918-9400EAA0F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0425" y="4059238"/>
              <a:ext cx="0" cy="311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Line 259">
              <a:extLst>
                <a:ext uri="{FF2B5EF4-FFF2-40B4-BE49-F238E27FC236}">
                  <a16:creationId xmlns:a16="http://schemas.microsoft.com/office/drawing/2014/main" id="{10F2CC6C-B9C2-D652-EC08-60DD9CD9F7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6775" y="4283075"/>
              <a:ext cx="0" cy="873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Line 260">
              <a:extLst>
                <a:ext uri="{FF2B5EF4-FFF2-40B4-BE49-F238E27FC236}">
                  <a16:creationId xmlns:a16="http://schemas.microsoft.com/office/drawing/2014/main" id="{0BF1A094-62FA-C28E-134F-770D6ABCA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3125" y="4295775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Line 261">
              <a:extLst>
                <a:ext uri="{FF2B5EF4-FFF2-40B4-BE49-F238E27FC236}">
                  <a16:creationId xmlns:a16="http://schemas.microsoft.com/office/drawing/2014/main" id="{5F35EDA3-007C-89A1-4D00-31102084DA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9475" y="4340225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Line 262">
              <a:extLst>
                <a:ext uri="{FF2B5EF4-FFF2-40B4-BE49-F238E27FC236}">
                  <a16:creationId xmlns:a16="http://schemas.microsoft.com/office/drawing/2014/main" id="{E592A09C-F7CC-7FFA-F2EF-34CD7382A1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5825" y="4357688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Line 263">
              <a:extLst>
                <a:ext uri="{FF2B5EF4-FFF2-40B4-BE49-F238E27FC236}">
                  <a16:creationId xmlns:a16="http://schemas.microsoft.com/office/drawing/2014/main" id="{10E45984-5A86-4ABF-D3D0-E1663894FB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5513" y="4352925"/>
              <a:ext cx="0" cy="174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Line 264">
              <a:extLst>
                <a:ext uri="{FF2B5EF4-FFF2-40B4-BE49-F238E27FC236}">
                  <a16:creationId xmlns:a16="http://schemas.microsoft.com/office/drawing/2014/main" id="{1843DDAB-5D8E-E230-BA04-51964D8962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1863" y="4357688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Line 265">
              <a:extLst>
                <a:ext uri="{FF2B5EF4-FFF2-40B4-BE49-F238E27FC236}">
                  <a16:creationId xmlns:a16="http://schemas.microsoft.com/office/drawing/2014/main" id="{633B1BB0-9BE4-0084-5AB9-AACB1188FF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9800" y="4260850"/>
              <a:ext cx="0" cy="1095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Line 266">
              <a:extLst>
                <a:ext uri="{FF2B5EF4-FFF2-40B4-BE49-F238E27FC236}">
                  <a16:creationId xmlns:a16="http://schemas.microsoft.com/office/drawing/2014/main" id="{06D3F9A3-DC3A-A6DF-75E5-A5BD99623A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6150" y="4338638"/>
              <a:ext cx="0" cy="317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Line 267">
              <a:extLst>
                <a:ext uri="{FF2B5EF4-FFF2-40B4-BE49-F238E27FC236}">
                  <a16:creationId xmlns:a16="http://schemas.microsoft.com/office/drawing/2014/main" id="{5637B3E3-9FC1-20C6-8666-F291745EAA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0913" y="4275138"/>
              <a:ext cx="0" cy="952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Line 268">
              <a:extLst>
                <a:ext uri="{FF2B5EF4-FFF2-40B4-BE49-F238E27FC236}">
                  <a16:creationId xmlns:a16="http://schemas.microsoft.com/office/drawing/2014/main" id="{41C7B2B7-4962-1526-CCE1-F5867160E8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8850" y="4329113"/>
              <a:ext cx="0" cy="412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Line 269">
              <a:extLst>
                <a:ext uri="{FF2B5EF4-FFF2-40B4-BE49-F238E27FC236}">
                  <a16:creationId xmlns:a16="http://schemas.microsoft.com/office/drawing/2014/main" id="{20F52BAD-B3BB-50D8-E8C2-6B92BBE46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5200" y="4324350"/>
              <a:ext cx="0" cy="460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Line 270">
              <a:extLst>
                <a:ext uri="{FF2B5EF4-FFF2-40B4-BE49-F238E27FC236}">
                  <a16:creationId xmlns:a16="http://schemas.microsoft.com/office/drawing/2014/main" id="{52F2CEBF-8577-AEEB-F5BC-16347EF99D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1550" y="4360863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Line 271">
              <a:extLst>
                <a:ext uri="{FF2B5EF4-FFF2-40B4-BE49-F238E27FC236}">
                  <a16:creationId xmlns:a16="http://schemas.microsoft.com/office/drawing/2014/main" id="{3AC3BAA7-CA0D-69BB-445A-1AA7C9BB7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6313" y="4360863"/>
              <a:ext cx="0" cy="9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Line 272">
              <a:extLst>
                <a:ext uri="{FF2B5EF4-FFF2-40B4-BE49-F238E27FC236}">
                  <a16:creationId xmlns:a16="http://schemas.microsoft.com/office/drawing/2014/main" id="{EE663670-E107-2691-148C-BB9C5BBF03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000" y="4354513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Line 273">
              <a:extLst>
                <a:ext uri="{FF2B5EF4-FFF2-40B4-BE49-F238E27FC236}">
                  <a16:creationId xmlns:a16="http://schemas.microsoft.com/office/drawing/2014/main" id="{E2ACF401-AAB6-7CEC-A276-F1E9CC32FC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1875" y="4298950"/>
              <a:ext cx="0" cy="714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Line 274">
              <a:extLst>
                <a:ext uri="{FF2B5EF4-FFF2-40B4-BE49-F238E27FC236}">
                  <a16:creationId xmlns:a16="http://schemas.microsoft.com/office/drawing/2014/main" id="{64D63577-72CA-F49A-62D3-767460B80B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8225" y="4357688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Line 275">
              <a:extLst>
                <a:ext uri="{FF2B5EF4-FFF2-40B4-BE49-F238E27FC236}">
                  <a16:creationId xmlns:a16="http://schemas.microsoft.com/office/drawing/2014/main" id="{784EFB9F-7BD3-0EC8-EC56-4BC47FDA5C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4575" y="4238625"/>
              <a:ext cx="0" cy="131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Line 276">
              <a:extLst>
                <a:ext uri="{FF2B5EF4-FFF2-40B4-BE49-F238E27FC236}">
                  <a16:creationId xmlns:a16="http://schemas.microsoft.com/office/drawing/2014/main" id="{085B6C6B-C9B3-FE50-9D2E-2664F1EC20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0925" y="4332288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Line 277">
              <a:extLst>
                <a:ext uri="{FF2B5EF4-FFF2-40B4-BE49-F238E27FC236}">
                  <a16:creationId xmlns:a16="http://schemas.microsoft.com/office/drawing/2014/main" id="{E0D8A83D-27F7-E7C2-293B-9DFE23167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7275" y="434816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Line 278">
              <a:extLst>
                <a:ext uri="{FF2B5EF4-FFF2-40B4-BE49-F238E27FC236}">
                  <a16:creationId xmlns:a16="http://schemas.microsoft.com/office/drawing/2014/main" id="{CB0CFABC-A295-AA3D-EE6E-93A413D80E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3625" y="4359275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Line 279">
              <a:extLst>
                <a:ext uri="{FF2B5EF4-FFF2-40B4-BE49-F238E27FC236}">
                  <a16:creationId xmlns:a16="http://schemas.microsoft.com/office/drawing/2014/main" id="{B7DEF284-F30B-A0B7-EA23-783BEFC419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3950" y="4233863"/>
              <a:ext cx="0" cy="136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Line 280">
              <a:extLst>
                <a:ext uri="{FF2B5EF4-FFF2-40B4-BE49-F238E27FC236}">
                  <a16:creationId xmlns:a16="http://schemas.microsoft.com/office/drawing/2014/main" id="{3DCB0100-ACB3-CECE-B71E-F4E21A3811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0300" y="4327525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Line 281">
              <a:extLst>
                <a:ext uri="{FF2B5EF4-FFF2-40B4-BE49-F238E27FC236}">
                  <a16:creationId xmlns:a16="http://schemas.microsoft.com/office/drawing/2014/main" id="{C0AC80DF-F85D-82D0-A48C-7DA4A8FEB3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6650" y="4335463"/>
              <a:ext cx="0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Line 282">
              <a:extLst>
                <a:ext uri="{FF2B5EF4-FFF2-40B4-BE49-F238E27FC236}">
                  <a16:creationId xmlns:a16="http://schemas.microsoft.com/office/drawing/2014/main" id="{4620020D-1976-E1DB-C835-CD2EF2927B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3000" y="4343400"/>
              <a:ext cx="0" cy="269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Line 283">
              <a:extLst>
                <a:ext uri="{FF2B5EF4-FFF2-40B4-BE49-F238E27FC236}">
                  <a16:creationId xmlns:a16="http://schemas.microsoft.com/office/drawing/2014/main" id="{D8E0E6E7-4286-5F8D-F11B-8A8CFE115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025" y="4314825"/>
              <a:ext cx="0" cy="555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Line 284">
              <a:extLst>
                <a:ext uri="{FF2B5EF4-FFF2-40B4-BE49-F238E27FC236}">
                  <a16:creationId xmlns:a16="http://schemas.microsoft.com/office/drawing/2014/main" id="{24C48061-6629-D701-B7FA-278406C80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0788" y="4338638"/>
              <a:ext cx="0" cy="317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Line 285">
              <a:extLst>
                <a:ext uri="{FF2B5EF4-FFF2-40B4-BE49-F238E27FC236}">
                  <a16:creationId xmlns:a16="http://schemas.microsoft.com/office/drawing/2014/main" id="{3D64AB9C-B305-7298-C384-AC6DAAFE4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8725" y="4325938"/>
              <a:ext cx="0" cy="444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Line 286">
              <a:extLst>
                <a:ext uri="{FF2B5EF4-FFF2-40B4-BE49-F238E27FC236}">
                  <a16:creationId xmlns:a16="http://schemas.microsoft.com/office/drawing/2014/main" id="{AD19173A-3011-B5C2-6A20-1D2D84338A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5075" y="434816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Line 287">
              <a:extLst>
                <a:ext uri="{FF2B5EF4-FFF2-40B4-BE49-F238E27FC236}">
                  <a16:creationId xmlns:a16="http://schemas.microsoft.com/office/drawing/2014/main" id="{01AB790D-7F45-C15D-11C1-5594691D21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5400" y="4192588"/>
              <a:ext cx="0" cy="177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Line 288">
              <a:extLst>
                <a:ext uri="{FF2B5EF4-FFF2-40B4-BE49-F238E27FC236}">
                  <a16:creationId xmlns:a16="http://schemas.microsoft.com/office/drawing/2014/main" id="{F37C136D-E13B-BF02-6147-8A6A9E317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1750" y="4325938"/>
              <a:ext cx="0" cy="444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Line 289">
              <a:extLst>
                <a:ext uri="{FF2B5EF4-FFF2-40B4-BE49-F238E27FC236}">
                  <a16:creationId xmlns:a16="http://schemas.microsoft.com/office/drawing/2014/main" id="{1E8EB004-498D-E4CA-80CE-D9E714F45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9688" y="434816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Line 290">
              <a:extLst>
                <a:ext uri="{FF2B5EF4-FFF2-40B4-BE49-F238E27FC236}">
                  <a16:creationId xmlns:a16="http://schemas.microsoft.com/office/drawing/2014/main" id="{27EA8688-104D-5498-EA97-39822E557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24450" y="4357688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Line 291">
              <a:extLst>
                <a:ext uri="{FF2B5EF4-FFF2-40B4-BE49-F238E27FC236}">
                  <a16:creationId xmlns:a16="http://schemas.microsoft.com/office/drawing/2014/main" id="{61264236-42E0-880F-D415-B418BE327B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3825" y="4346575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Line 292">
              <a:extLst>
                <a:ext uri="{FF2B5EF4-FFF2-40B4-BE49-F238E27FC236}">
                  <a16:creationId xmlns:a16="http://schemas.microsoft.com/office/drawing/2014/main" id="{3E4F554B-E912-1887-2B18-36B018F685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0175" y="4064000"/>
              <a:ext cx="0" cy="306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Line 293">
              <a:extLst>
                <a:ext uri="{FF2B5EF4-FFF2-40B4-BE49-F238E27FC236}">
                  <a16:creationId xmlns:a16="http://schemas.microsoft.com/office/drawing/2014/main" id="{9FF3F6CD-DFE6-F2DF-5CCB-A9DF72A295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6525" y="4302125"/>
              <a:ext cx="0" cy="682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Line 294">
              <a:extLst>
                <a:ext uri="{FF2B5EF4-FFF2-40B4-BE49-F238E27FC236}">
                  <a16:creationId xmlns:a16="http://schemas.microsoft.com/office/drawing/2014/main" id="{CCAD29F1-B1DB-549B-7EAB-F5633BF495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4463" y="4357688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" name="Line 295">
              <a:extLst>
                <a:ext uri="{FF2B5EF4-FFF2-40B4-BE49-F238E27FC236}">
                  <a16:creationId xmlns:a16="http://schemas.microsoft.com/office/drawing/2014/main" id="{DCFFF7AB-DE0E-7C67-5553-8AA1ED52F7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95913" y="3986213"/>
              <a:ext cx="0" cy="3841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" name="Line 296">
              <a:extLst>
                <a:ext uri="{FF2B5EF4-FFF2-40B4-BE49-F238E27FC236}">
                  <a16:creationId xmlns:a16="http://schemas.microsoft.com/office/drawing/2014/main" id="{A143725C-BC1C-06B7-A212-D31FBD1153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2263" y="429736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" name="Line 297">
              <a:extLst>
                <a:ext uri="{FF2B5EF4-FFF2-40B4-BE49-F238E27FC236}">
                  <a16:creationId xmlns:a16="http://schemas.microsoft.com/office/drawing/2014/main" id="{504C80AB-3031-CBCC-EC36-DA82B69DA2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8613" y="4354513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" name="Line 298">
              <a:extLst>
                <a:ext uri="{FF2B5EF4-FFF2-40B4-BE49-F238E27FC236}">
                  <a16:creationId xmlns:a16="http://schemas.microsoft.com/office/drawing/2014/main" id="{B63A1C3C-0378-1B7C-72D3-55C29BFB30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4338" y="4168775"/>
              <a:ext cx="0" cy="201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" name="Line 299">
              <a:extLst>
                <a:ext uri="{FF2B5EF4-FFF2-40B4-BE49-F238E27FC236}">
                  <a16:creationId xmlns:a16="http://schemas.microsoft.com/office/drawing/2014/main" id="{102D9450-793A-E4DD-FAC8-24CCF5594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0688" y="4327525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Rectangle 300">
              <a:extLst>
                <a:ext uri="{FF2B5EF4-FFF2-40B4-BE49-F238E27FC236}">
                  <a16:creationId xmlns:a16="http://schemas.microsoft.com/office/drawing/2014/main" id="{609CAD41-983C-2B31-253B-308E9AE66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8559" y="3633788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91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9" name="Rectangle 301">
              <a:extLst>
                <a:ext uri="{FF2B5EF4-FFF2-40B4-BE49-F238E27FC236}">
                  <a16:creationId xmlns:a16="http://schemas.microsoft.com/office/drawing/2014/main" id="{D91A5391-4EE7-45BD-4FF2-9E51FD8F8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4278" y="3724978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41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0" name="Rectangle 302">
              <a:extLst>
                <a:ext uri="{FF2B5EF4-FFF2-40B4-BE49-F238E27FC236}">
                  <a16:creationId xmlns:a16="http://schemas.microsoft.com/office/drawing/2014/main" id="{6B8A0C81-524B-4FA6-1190-C0AA18DCE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7271" y="3836910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69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1" name="Rectangle 303">
              <a:extLst>
                <a:ext uri="{FF2B5EF4-FFF2-40B4-BE49-F238E27FC236}">
                  <a16:creationId xmlns:a16="http://schemas.microsoft.com/office/drawing/2014/main" id="{56D9E9D3-EFDE-D27A-A2AF-EFAA8A008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5588" y="3901857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257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2" name="Rectangle 304">
              <a:extLst>
                <a:ext uri="{FF2B5EF4-FFF2-40B4-BE49-F238E27FC236}">
                  <a16:creationId xmlns:a16="http://schemas.microsoft.com/office/drawing/2014/main" id="{52671BAE-0C02-A445-541D-636A080CF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6924" y="3980580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147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3" name="Rectangle 305">
              <a:extLst>
                <a:ext uri="{FF2B5EF4-FFF2-40B4-BE49-F238E27FC236}">
                  <a16:creationId xmlns:a16="http://schemas.microsoft.com/office/drawing/2014/main" id="{8872F0EA-607E-5D4B-AF1E-F6CCE438C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9376" y="3981629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229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4" name="Rectangle 306">
              <a:extLst>
                <a:ext uri="{FF2B5EF4-FFF2-40B4-BE49-F238E27FC236}">
                  <a16:creationId xmlns:a16="http://schemas.microsoft.com/office/drawing/2014/main" id="{64B775E1-298C-0EEA-9AC3-B91F85638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6074" y="4011682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125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5" name="Rectangle 307">
              <a:extLst>
                <a:ext uri="{FF2B5EF4-FFF2-40B4-BE49-F238E27FC236}">
                  <a16:creationId xmlns:a16="http://schemas.microsoft.com/office/drawing/2014/main" id="{3589E53E-4FD8-D198-8DCC-13A38EB56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2346" y="4156293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187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17" name="Rectangle 309">
              <a:extLst>
                <a:ext uri="{FF2B5EF4-FFF2-40B4-BE49-F238E27FC236}">
                  <a16:creationId xmlns:a16="http://schemas.microsoft.com/office/drawing/2014/main" id="{F7AAD6F6-CDBC-C454-29CF-BE03FC857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177" y="4224979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204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19" name="Rectangle 303">
              <a:extLst>
                <a:ext uri="{FF2B5EF4-FFF2-40B4-BE49-F238E27FC236}">
                  <a16:creationId xmlns:a16="http://schemas.microsoft.com/office/drawing/2014/main" id="{AC6CF1B5-7F92-92B1-C8FD-9F683E7C5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920" y="4090127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272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21" name="Textfeld 320">
              <a:extLst>
                <a:ext uri="{FF2B5EF4-FFF2-40B4-BE49-F238E27FC236}">
                  <a16:creationId xmlns:a16="http://schemas.microsoft.com/office/drawing/2014/main" id="{D8556597-D078-656E-ACB0-3B04CA7D698C}"/>
                </a:ext>
              </a:extLst>
            </p:cNvPr>
            <p:cNvSpPr txBox="1"/>
            <p:nvPr/>
          </p:nvSpPr>
          <p:spPr>
            <a:xfrm>
              <a:off x="5082830" y="3622196"/>
              <a:ext cx="538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IpTPS19+PtTPS17</a:t>
              </a:r>
            </a:p>
          </p:txBody>
        </p:sp>
        <p:sp>
          <p:nvSpPr>
            <p:cNvPr id="649" name="Rectangle 79">
              <a:extLst>
                <a:ext uri="{FF2B5EF4-FFF2-40B4-BE49-F238E27FC236}">
                  <a16:creationId xmlns:a16="http://schemas.microsoft.com/office/drawing/2014/main" id="{1A41A423-89F9-3BD9-CEA0-7FC7643A8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1861" y="4396585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280</a:t>
              </a:r>
              <a:endParaRPr kumimoji="0" lang="de-DE" altLang="de-DE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652" name="Gruppieren 651">
            <a:extLst>
              <a:ext uri="{FF2B5EF4-FFF2-40B4-BE49-F238E27FC236}">
                <a16:creationId xmlns:a16="http://schemas.microsoft.com/office/drawing/2014/main" id="{F9BB31A3-4059-D7F1-EFC7-D02B2A740315}"/>
              </a:ext>
            </a:extLst>
          </p:cNvPr>
          <p:cNvGrpSpPr/>
          <p:nvPr/>
        </p:nvGrpSpPr>
        <p:grpSpPr>
          <a:xfrm>
            <a:off x="3791120" y="4553130"/>
            <a:ext cx="1768782" cy="925280"/>
            <a:chOff x="3845080" y="4507176"/>
            <a:chExt cx="1768782" cy="925280"/>
          </a:xfrm>
        </p:grpSpPr>
        <p:sp>
          <p:nvSpPr>
            <p:cNvPr id="445" name="Line 5">
              <a:extLst>
                <a:ext uri="{FF2B5EF4-FFF2-40B4-BE49-F238E27FC236}">
                  <a16:creationId xmlns:a16="http://schemas.microsoft.com/office/drawing/2014/main" id="{05702F29-DF02-4816-B199-22C3FE528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2395" y="5204090"/>
              <a:ext cx="16764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6" name="Line 6">
              <a:extLst>
                <a:ext uri="{FF2B5EF4-FFF2-40B4-BE49-F238E27FC236}">
                  <a16:creationId xmlns:a16="http://schemas.microsoft.com/office/drawing/2014/main" id="{08127C8A-FB69-407B-F518-59EA6D4F00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1144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7" name="Line 7">
              <a:extLst>
                <a:ext uri="{FF2B5EF4-FFF2-40B4-BE49-F238E27FC236}">
                  <a16:creationId xmlns:a16="http://schemas.microsoft.com/office/drawing/2014/main" id="{19254978-4A48-5857-E026-BBED2DAAD1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84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8" name="Line 8">
              <a:extLst>
                <a:ext uri="{FF2B5EF4-FFF2-40B4-BE49-F238E27FC236}">
                  <a16:creationId xmlns:a16="http://schemas.microsoft.com/office/drawing/2014/main" id="{15C3CE2B-063A-BCC7-F432-22999B2D24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54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9" name="Line 9">
              <a:extLst>
                <a:ext uri="{FF2B5EF4-FFF2-40B4-BE49-F238E27FC236}">
                  <a16:creationId xmlns:a16="http://schemas.microsoft.com/office/drawing/2014/main" id="{313F4274-EA93-2A8D-37FF-FD5E518752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08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0" name="Line 10">
              <a:extLst>
                <a:ext uri="{FF2B5EF4-FFF2-40B4-BE49-F238E27FC236}">
                  <a16:creationId xmlns:a16="http://schemas.microsoft.com/office/drawing/2014/main" id="{517BB7A5-2B52-E9E3-01B6-6388351EB4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780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1" name="Line 11">
              <a:extLst>
                <a:ext uri="{FF2B5EF4-FFF2-40B4-BE49-F238E27FC236}">
                  <a16:creationId xmlns:a16="http://schemas.microsoft.com/office/drawing/2014/main" id="{0AADF2D5-E0E7-E82D-80DB-323D02D426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447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2" name="Line 12">
              <a:extLst>
                <a:ext uri="{FF2B5EF4-FFF2-40B4-BE49-F238E27FC236}">
                  <a16:creationId xmlns:a16="http://schemas.microsoft.com/office/drawing/2014/main" id="{F258340D-4AE1-7AFE-205A-1AE5815CDC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701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3" name="Line 13">
              <a:extLst>
                <a:ext uri="{FF2B5EF4-FFF2-40B4-BE49-F238E27FC236}">
                  <a16:creationId xmlns:a16="http://schemas.microsoft.com/office/drawing/2014/main" id="{F5E78B4A-A2A3-6617-9DF2-2DA7A8935A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971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4" name="Line 14">
              <a:extLst>
                <a:ext uri="{FF2B5EF4-FFF2-40B4-BE49-F238E27FC236}">
                  <a16:creationId xmlns:a16="http://schemas.microsoft.com/office/drawing/2014/main" id="{4658F36F-5668-DFF4-CC6C-EDE689E71E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25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5" name="Line 15">
              <a:extLst>
                <a:ext uri="{FF2B5EF4-FFF2-40B4-BE49-F238E27FC236}">
                  <a16:creationId xmlns:a16="http://schemas.microsoft.com/office/drawing/2014/main" id="{0F040C26-9CCF-F570-18B2-4EABC38867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95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6" name="Line 16">
              <a:extLst>
                <a:ext uri="{FF2B5EF4-FFF2-40B4-BE49-F238E27FC236}">
                  <a16:creationId xmlns:a16="http://schemas.microsoft.com/office/drawing/2014/main" id="{1427F9B7-61F3-0E8E-2CDE-FB3F3C4821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65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7" name="Line 17">
              <a:extLst>
                <a:ext uri="{FF2B5EF4-FFF2-40B4-BE49-F238E27FC236}">
                  <a16:creationId xmlns:a16="http://schemas.microsoft.com/office/drawing/2014/main" id="{9DD280F1-AE6C-751D-9C3A-7215FC38FB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19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8" name="Line 18">
              <a:extLst>
                <a:ext uri="{FF2B5EF4-FFF2-40B4-BE49-F238E27FC236}">
                  <a16:creationId xmlns:a16="http://schemas.microsoft.com/office/drawing/2014/main" id="{4C5EF27A-F489-08D3-282E-19D206522C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894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9" name="Line 19">
              <a:extLst>
                <a:ext uri="{FF2B5EF4-FFF2-40B4-BE49-F238E27FC236}">
                  <a16:creationId xmlns:a16="http://schemas.microsoft.com/office/drawing/2014/main" id="{874E7B9D-020E-ED85-0C21-E29F6ADB06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5434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0" name="Line 20">
              <a:extLst>
                <a:ext uri="{FF2B5EF4-FFF2-40B4-BE49-F238E27FC236}">
                  <a16:creationId xmlns:a16="http://schemas.microsoft.com/office/drawing/2014/main" id="{C1088A29-1251-40C6-1EE9-AE974020BC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813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1" name="Line 21">
              <a:extLst>
                <a:ext uri="{FF2B5EF4-FFF2-40B4-BE49-F238E27FC236}">
                  <a16:creationId xmlns:a16="http://schemas.microsoft.com/office/drawing/2014/main" id="{85F374E8-1875-4E70-8BF8-32DD9B3CC8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083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2" name="Line 22">
              <a:extLst>
                <a:ext uri="{FF2B5EF4-FFF2-40B4-BE49-F238E27FC236}">
                  <a16:creationId xmlns:a16="http://schemas.microsoft.com/office/drawing/2014/main" id="{2E99AE55-58EE-C29B-36A8-E5BCAC561D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337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3" name="Line 23">
              <a:extLst>
                <a:ext uri="{FF2B5EF4-FFF2-40B4-BE49-F238E27FC236}">
                  <a16:creationId xmlns:a16="http://schemas.microsoft.com/office/drawing/2014/main" id="{854CEE31-70B7-3203-731D-C2D4749F82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070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4" name="Line 24">
              <a:extLst>
                <a:ext uri="{FF2B5EF4-FFF2-40B4-BE49-F238E27FC236}">
                  <a16:creationId xmlns:a16="http://schemas.microsoft.com/office/drawing/2014/main" id="{5F99A85E-72EF-3543-82EC-893FD0699B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76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5" name="Line 25">
              <a:extLst>
                <a:ext uri="{FF2B5EF4-FFF2-40B4-BE49-F238E27FC236}">
                  <a16:creationId xmlns:a16="http://schemas.microsoft.com/office/drawing/2014/main" id="{7DCD7AD9-1E85-9528-9F8A-744D75AF75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130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6" name="Line 26">
              <a:extLst>
                <a:ext uri="{FF2B5EF4-FFF2-40B4-BE49-F238E27FC236}">
                  <a16:creationId xmlns:a16="http://schemas.microsoft.com/office/drawing/2014/main" id="{3E5BB69C-73BA-C980-978B-A9BD663E56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400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7" name="Line 27">
              <a:extLst>
                <a:ext uri="{FF2B5EF4-FFF2-40B4-BE49-F238E27FC236}">
                  <a16:creationId xmlns:a16="http://schemas.microsoft.com/office/drawing/2014/main" id="{6655D1DF-7C3D-BA6D-9C31-9F7430B10A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54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8" name="Line 28">
              <a:extLst>
                <a:ext uri="{FF2B5EF4-FFF2-40B4-BE49-F238E27FC236}">
                  <a16:creationId xmlns:a16="http://schemas.microsoft.com/office/drawing/2014/main" id="{4E2C7C4C-E6A2-D284-4D95-28138AEDA8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24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9" name="Line 29">
              <a:extLst>
                <a:ext uri="{FF2B5EF4-FFF2-40B4-BE49-F238E27FC236}">
                  <a16:creationId xmlns:a16="http://schemas.microsoft.com/office/drawing/2014/main" id="{DF1E7299-620E-A306-7B02-D89F0EA41E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94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0" name="Line 30">
              <a:extLst>
                <a:ext uri="{FF2B5EF4-FFF2-40B4-BE49-F238E27FC236}">
                  <a16:creationId xmlns:a16="http://schemas.microsoft.com/office/drawing/2014/main" id="{280FDC7B-B974-0305-436B-FE7FFDE25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448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1" name="Line 31">
              <a:extLst>
                <a:ext uri="{FF2B5EF4-FFF2-40B4-BE49-F238E27FC236}">
                  <a16:creationId xmlns:a16="http://schemas.microsoft.com/office/drawing/2014/main" id="{A3B42358-C5C7-DEA9-7FE6-C535A48F1F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184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2" name="Line 32">
              <a:extLst>
                <a:ext uri="{FF2B5EF4-FFF2-40B4-BE49-F238E27FC236}">
                  <a16:creationId xmlns:a16="http://schemas.microsoft.com/office/drawing/2014/main" id="{08DF7633-B25B-5A25-9414-7E8C4CB3A7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88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3" name="Line 33">
              <a:extLst>
                <a:ext uri="{FF2B5EF4-FFF2-40B4-BE49-F238E27FC236}">
                  <a16:creationId xmlns:a16="http://schemas.microsoft.com/office/drawing/2014/main" id="{8737C5CA-5062-4A10-5246-D3552D4B06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242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4" name="Line 34">
              <a:extLst>
                <a:ext uri="{FF2B5EF4-FFF2-40B4-BE49-F238E27FC236}">
                  <a16:creationId xmlns:a16="http://schemas.microsoft.com/office/drawing/2014/main" id="{EC8C8DDC-3A3D-E331-6485-2424377747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512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5" name="Line 35">
              <a:extLst>
                <a:ext uri="{FF2B5EF4-FFF2-40B4-BE49-F238E27FC236}">
                  <a16:creationId xmlns:a16="http://schemas.microsoft.com/office/drawing/2014/main" id="{303D93E9-106F-B3E7-5ADF-C192AC866A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766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6" name="Line 36">
              <a:extLst>
                <a:ext uri="{FF2B5EF4-FFF2-40B4-BE49-F238E27FC236}">
                  <a16:creationId xmlns:a16="http://schemas.microsoft.com/office/drawing/2014/main" id="{DD241454-F7E4-4CB2-8D93-69A6C2789A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360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7" name="Line 37">
              <a:extLst>
                <a:ext uri="{FF2B5EF4-FFF2-40B4-BE49-F238E27FC236}">
                  <a16:creationId xmlns:a16="http://schemas.microsoft.com/office/drawing/2014/main" id="{B6395775-AD2A-1227-4547-DF07333A3F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305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8" name="Line 38">
              <a:extLst>
                <a:ext uri="{FF2B5EF4-FFF2-40B4-BE49-F238E27FC236}">
                  <a16:creationId xmlns:a16="http://schemas.microsoft.com/office/drawing/2014/main" id="{DA9DCA8A-8EF1-2A30-C2CB-0618320C27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559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9" name="Line 39">
              <a:extLst>
                <a:ext uri="{FF2B5EF4-FFF2-40B4-BE49-F238E27FC236}">
                  <a16:creationId xmlns:a16="http://schemas.microsoft.com/office/drawing/2014/main" id="{842237F8-23B0-9082-3245-B08E6C371A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29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0" name="Line 40">
              <a:extLst>
                <a:ext uri="{FF2B5EF4-FFF2-40B4-BE49-F238E27FC236}">
                  <a16:creationId xmlns:a16="http://schemas.microsoft.com/office/drawing/2014/main" id="{FF707FF6-6466-A6BD-1650-3DFDC2C8A5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099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1" name="Line 41">
              <a:extLst>
                <a:ext uri="{FF2B5EF4-FFF2-40B4-BE49-F238E27FC236}">
                  <a16:creationId xmlns:a16="http://schemas.microsoft.com/office/drawing/2014/main" id="{08227284-A1B7-D1C7-743E-51F944B630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53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2" name="Line 42">
              <a:extLst>
                <a:ext uri="{FF2B5EF4-FFF2-40B4-BE49-F238E27FC236}">
                  <a16:creationId xmlns:a16="http://schemas.microsoft.com/office/drawing/2014/main" id="{72AF072E-3067-2A3B-0ECC-FB3FA4B6AD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623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3" name="Line 43">
              <a:extLst>
                <a:ext uri="{FF2B5EF4-FFF2-40B4-BE49-F238E27FC236}">
                  <a16:creationId xmlns:a16="http://schemas.microsoft.com/office/drawing/2014/main" id="{417C7434-7352-0930-09A2-140608E206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877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4" name="Line 44">
              <a:extLst>
                <a:ext uri="{FF2B5EF4-FFF2-40B4-BE49-F238E27FC236}">
                  <a16:creationId xmlns:a16="http://schemas.microsoft.com/office/drawing/2014/main" id="{C2198089-8A47-3D44-84D7-6D49D5AB18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1474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5" name="Line 45">
              <a:extLst>
                <a:ext uri="{FF2B5EF4-FFF2-40B4-BE49-F238E27FC236}">
                  <a16:creationId xmlns:a16="http://schemas.microsoft.com/office/drawing/2014/main" id="{1E343E24-6010-1ABB-7CBB-7D7A21083E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417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6" name="Line 46">
              <a:extLst>
                <a:ext uri="{FF2B5EF4-FFF2-40B4-BE49-F238E27FC236}">
                  <a16:creationId xmlns:a16="http://schemas.microsoft.com/office/drawing/2014/main" id="{6D4D24B6-CA60-73F8-17CF-9965728DFF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671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7" name="Line 47">
              <a:extLst>
                <a:ext uri="{FF2B5EF4-FFF2-40B4-BE49-F238E27FC236}">
                  <a16:creationId xmlns:a16="http://schemas.microsoft.com/office/drawing/2014/main" id="{2AED1273-4DC1-70E4-B9DE-89411B158F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941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8" name="Line 48">
              <a:extLst>
                <a:ext uri="{FF2B5EF4-FFF2-40B4-BE49-F238E27FC236}">
                  <a16:creationId xmlns:a16="http://schemas.microsoft.com/office/drawing/2014/main" id="{83A6738A-5DA8-9140-800F-19C38BE283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2110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9" name="Line 49">
              <a:extLst>
                <a:ext uri="{FF2B5EF4-FFF2-40B4-BE49-F238E27FC236}">
                  <a16:creationId xmlns:a16="http://schemas.microsoft.com/office/drawing/2014/main" id="{C6769C9E-44A7-B156-F2A8-CDC6B9FE13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4650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0" name="Line 50">
              <a:extLst>
                <a:ext uri="{FF2B5EF4-FFF2-40B4-BE49-F238E27FC236}">
                  <a16:creationId xmlns:a16="http://schemas.microsoft.com/office/drawing/2014/main" id="{E5CE137D-BBA2-8B78-8329-A8D2F3C7E7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734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1" name="Line 51">
              <a:extLst>
                <a:ext uri="{FF2B5EF4-FFF2-40B4-BE49-F238E27FC236}">
                  <a16:creationId xmlns:a16="http://schemas.microsoft.com/office/drawing/2014/main" id="{501C7247-6DB1-1FD6-2D16-461B2A5AF2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988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2" name="Line 52">
              <a:extLst>
                <a:ext uri="{FF2B5EF4-FFF2-40B4-BE49-F238E27FC236}">
                  <a16:creationId xmlns:a16="http://schemas.microsoft.com/office/drawing/2014/main" id="{A56864A5-BCB5-65FA-9FFE-F79D64744F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258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3" name="Line 53">
              <a:extLst>
                <a:ext uri="{FF2B5EF4-FFF2-40B4-BE49-F238E27FC236}">
                  <a16:creationId xmlns:a16="http://schemas.microsoft.com/office/drawing/2014/main" id="{7358A632-165E-34B5-DA20-E5687BD5C3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528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4" name="Line 54">
              <a:extLst>
                <a:ext uri="{FF2B5EF4-FFF2-40B4-BE49-F238E27FC236}">
                  <a16:creationId xmlns:a16="http://schemas.microsoft.com/office/drawing/2014/main" id="{3406A9FE-FF45-0B55-71D8-24B3B46E56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782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5" name="Line 55">
              <a:extLst>
                <a:ext uri="{FF2B5EF4-FFF2-40B4-BE49-F238E27FC236}">
                  <a16:creationId xmlns:a16="http://schemas.microsoft.com/office/drawing/2014/main" id="{61B9C4C6-0A70-1AF4-87E6-A55D79C8FB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52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6" name="Line 56">
              <a:extLst>
                <a:ext uri="{FF2B5EF4-FFF2-40B4-BE49-F238E27FC236}">
                  <a16:creationId xmlns:a16="http://schemas.microsoft.com/office/drawing/2014/main" id="{67BCEFA6-51F9-D2E2-6735-6AFADC0000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3224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7" name="Line 57">
              <a:extLst>
                <a:ext uri="{FF2B5EF4-FFF2-40B4-BE49-F238E27FC236}">
                  <a16:creationId xmlns:a16="http://schemas.microsoft.com/office/drawing/2014/main" id="{2EAA0B2E-5FF4-0865-16CD-9FB739919A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5764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8" name="Line 58">
              <a:extLst>
                <a:ext uri="{FF2B5EF4-FFF2-40B4-BE49-F238E27FC236}">
                  <a16:creationId xmlns:a16="http://schemas.microsoft.com/office/drawing/2014/main" id="{FD62157F-F3AF-689F-6974-59F54481EA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846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9" name="Line 59">
              <a:extLst>
                <a:ext uri="{FF2B5EF4-FFF2-40B4-BE49-F238E27FC236}">
                  <a16:creationId xmlns:a16="http://schemas.microsoft.com/office/drawing/2014/main" id="{084FDC46-F985-67BB-6AE3-21050EFBEF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1003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0" name="Line 60">
              <a:extLst>
                <a:ext uri="{FF2B5EF4-FFF2-40B4-BE49-F238E27FC236}">
                  <a16:creationId xmlns:a16="http://schemas.microsoft.com/office/drawing/2014/main" id="{929726E1-FFCE-A71C-8467-B454CFB53E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702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1" name="Line 61">
              <a:extLst>
                <a:ext uri="{FF2B5EF4-FFF2-40B4-BE49-F238E27FC236}">
                  <a16:creationId xmlns:a16="http://schemas.microsoft.com/office/drawing/2014/main" id="{55E2D976-3DC0-EA0E-09E2-C4758E6BAC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6400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2" name="Line 62">
              <a:extLst>
                <a:ext uri="{FF2B5EF4-FFF2-40B4-BE49-F238E27FC236}">
                  <a16:creationId xmlns:a16="http://schemas.microsoft.com/office/drawing/2014/main" id="{FF9AB950-B0BC-0B23-7A19-5A3E68ADA6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8940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3" name="Line 63">
              <a:extLst>
                <a:ext uri="{FF2B5EF4-FFF2-40B4-BE49-F238E27FC236}">
                  <a16:creationId xmlns:a16="http://schemas.microsoft.com/office/drawing/2014/main" id="{62D882E9-D19E-9094-B6CE-CC0C2F1922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16395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4" name="Line 64">
              <a:extLst>
                <a:ext uri="{FF2B5EF4-FFF2-40B4-BE49-F238E27FC236}">
                  <a16:creationId xmlns:a16="http://schemas.microsoft.com/office/drawing/2014/main" id="{F4DB00CD-753A-0179-A876-41DB962BF5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33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5" name="Line 65">
              <a:extLst>
                <a:ext uri="{FF2B5EF4-FFF2-40B4-BE49-F238E27FC236}">
                  <a16:creationId xmlns:a16="http://schemas.microsoft.com/office/drawing/2014/main" id="{9E6BB79D-05CC-9964-1301-BC0A7CBCD8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68783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6" name="Line 66">
              <a:extLst>
                <a:ext uri="{FF2B5EF4-FFF2-40B4-BE49-F238E27FC236}">
                  <a16:creationId xmlns:a16="http://schemas.microsoft.com/office/drawing/2014/main" id="{699AD338-22D1-704D-B383-19B475F796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957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7" name="Line 67">
              <a:extLst>
                <a:ext uri="{FF2B5EF4-FFF2-40B4-BE49-F238E27FC236}">
                  <a16:creationId xmlns:a16="http://schemas.microsoft.com/office/drawing/2014/main" id="{396D7514-A8AC-101F-F3CB-523773151E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21170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8" name="Line 68">
              <a:extLst>
                <a:ext uri="{FF2B5EF4-FFF2-40B4-BE49-F238E27FC236}">
                  <a16:creationId xmlns:a16="http://schemas.microsoft.com/office/drawing/2014/main" id="{E7B8E917-11A9-3C04-AC13-265228C8DA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48158" y="5204090"/>
              <a:ext cx="0" cy="6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9" name="Rectangle 69">
              <a:extLst>
                <a:ext uri="{FF2B5EF4-FFF2-40B4-BE49-F238E27FC236}">
                  <a16:creationId xmlns:a16="http://schemas.microsoft.com/office/drawing/2014/main" id="{CFF5B108-C7FE-01A1-EF77-6C8004DC4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352" y="5229489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1" name="Rectangle 71">
              <a:extLst>
                <a:ext uri="{FF2B5EF4-FFF2-40B4-BE49-F238E27FC236}">
                  <a16:creationId xmlns:a16="http://schemas.microsoft.com/office/drawing/2014/main" id="{9748732A-941F-FCF1-D753-383807EC2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6877" y="5229489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de-DE" altLang="de-DE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3" name="Rectangle 73">
              <a:extLst>
                <a:ext uri="{FF2B5EF4-FFF2-40B4-BE49-F238E27FC236}">
                  <a16:creationId xmlns:a16="http://schemas.microsoft.com/office/drawing/2014/main" id="{18224A29-B1DB-B4AA-558E-2A9609D3B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8971" y="5229489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120</a:t>
              </a:r>
              <a:endParaRPr kumimoji="0" lang="de-DE" altLang="de-DE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5" name="Rectangle 75">
              <a:extLst>
                <a:ext uri="{FF2B5EF4-FFF2-40B4-BE49-F238E27FC236}">
                  <a16:creationId xmlns:a16="http://schemas.microsoft.com/office/drawing/2014/main" id="{928CB4B2-0973-2D78-971C-8FEA50520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496" y="5229489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160</a:t>
              </a:r>
              <a:endParaRPr kumimoji="0" lang="de-DE" altLang="de-DE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7" name="Rectangle 77">
              <a:extLst>
                <a:ext uri="{FF2B5EF4-FFF2-40B4-BE49-F238E27FC236}">
                  <a16:creationId xmlns:a16="http://schemas.microsoft.com/office/drawing/2014/main" id="{3FD04CE2-9294-2110-3646-4E42B06FA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7609" y="5229489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200</a:t>
              </a:r>
              <a:endParaRPr kumimoji="0" lang="de-DE" altLang="de-DE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9" name="Rectangle 79">
              <a:extLst>
                <a:ext uri="{FF2B5EF4-FFF2-40B4-BE49-F238E27FC236}">
                  <a16:creationId xmlns:a16="http://schemas.microsoft.com/office/drawing/2014/main" id="{540D2987-F8DC-EC90-9DE0-914FAC6A3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1134" y="5229489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240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1" name="Line 81">
              <a:extLst>
                <a:ext uri="{FF2B5EF4-FFF2-40B4-BE49-F238E27FC236}">
                  <a16:creationId xmlns:a16="http://schemas.microsoft.com/office/drawing/2014/main" id="{C1C99973-C4EE-F15E-20D9-FC1ABBE187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5420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2" name="Line 82">
              <a:extLst>
                <a:ext uri="{FF2B5EF4-FFF2-40B4-BE49-F238E27FC236}">
                  <a16:creationId xmlns:a16="http://schemas.microsoft.com/office/drawing/2014/main" id="{472C70C4-F38A-1A89-4028-F599E2B8AE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97183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3" name="Line 83">
              <a:extLst>
                <a:ext uri="{FF2B5EF4-FFF2-40B4-BE49-F238E27FC236}">
                  <a16:creationId xmlns:a16="http://schemas.microsoft.com/office/drawing/2014/main" id="{AAA652C0-C50D-AB9E-0EE4-8D82F8AE8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8945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4" name="Line 84">
              <a:extLst>
                <a:ext uri="{FF2B5EF4-FFF2-40B4-BE49-F238E27FC236}">
                  <a16:creationId xmlns:a16="http://schemas.microsoft.com/office/drawing/2014/main" id="{ED210CAC-0145-DA76-1FD2-29010B2F36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0708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5" name="Line 85">
              <a:extLst>
                <a:ext uri="{FF2B5EF4-FFF2-40B4-BE49-F238E27FC236}">
                  <a16:creationId xmlns:a16="http://schemas.microsoft.com/office/drawing/2014/main" id="{567C413B-BB31-F9F7-6BB5-3E7DD7C83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2470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6" name="Line 86">
              <a:extLst>
                <a:ext uri="{FF2B5EF4-FFF2-40B4-BE49-F238E27FC236}">
                  <a16:creationId xmlns:a16="http://schemas.microsoft.com/office/drawing/2014/main" id="{2A824FD8-5436-3FDE-E56F-72C28CD04D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24233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7" name="Line 87">
              <a:extLst>
                <a:ext uri="{FF2B5EF4-FFF2-40B4-BE49-F238E27FC236}">
                  <a16:creationId xmlns:a16="http://schemas.microsoft.com/office/drawing/2014/main" id="{4BBB8B63-4D8D-7DBA-4DDC-DA2685523E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55995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8" name="Line 88">
              <a:extLst>
                <a:ext uri="{FF2B5EF4-FFF2-40B4-BE49-F238E27FC236}">
                  <a16:creationId xmlns:a16="http://schemas.microsoft.com/office/drawing/2014/main" id="{F71D7D6B-3450-1DB8-52C8-58CA8BD5C2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87758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9" name="Line 89">
              <a:extLst>
                <a:ext uri="{FF2B5EF4-FFF2-40B4-BE49-F238E27FC236}">
                  <a16:creationId xmlns:a16="http://schemas.microsoft.com/office/drawing/2014/main" id="{0CABD7A6-BBDE-8C8C-6356-E243DEF1A0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21108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0" name="Line 90">
              <a:extLst>
                <a:ext uri="{FF2B5EF4-FFF2-40B4-BE49-F238E27FC236}">
                  <a16:creationId xmlns:a16="http://schemas.microsoft.com/office/drawing/2014/main" id="{2AB145D0-2691-4D3B-0A4A-4B02FED793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52870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1" name="Line 91">
              <a:extLst>
                <a:ext uri="{FF2B5EF4-FFF2-40B4-BE49-F238E27FC236}">
                  <a16:creationId xmlns:a16="http://schemas.microsoft.com/office/drawing/2014/main" id="{B00EABAB-B2BC-4F51-4DB5-E9C684309A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84633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2" name="Line 92">
              <a:extLst>
                <a:ext uri="{FF2B5EF4-FFF2-40B4-BE49-F238E27FC236}">
                  <a16:creationId xmlns:a16="http://schemas.microsoft.com/office/drawing/2014/main" id="{54313277-D1E0-9CBB-02AD-CC85AAB672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16395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3" name="Line 93">
              <a:extLst>
                <a:ext uri="{FF2B5EF4-FFF2-40B4-BE49-F238E27FC236}">
                  <a16:creationId xmlns:a16="http://schemas.microsoft.com/office/drawing/2014/main" id="{6B981508-7DFB-8AB1-EB31-58AAABBBE9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48158" y="5204090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4" name="Line 94">
              <a:extLst>
                <a:ext uri="{FF2B5EF4-FFF2-40B4-BE49-F238E27FC236}">
                  <a16:creationId xmlns:a16="http://schemas.microsoft.com/office/drawing/2014/main" id="{F8BDD67A-2958-4B19-1E5D-B4864818E4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92395" y="4573852"/>
              <a:ext cx="0" cy="6302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5" name="Line 95">
              <a:extLst>
                <a:ext uri="{FF2B5EF4-FFF2-40B4-BE49-F238E27FC236}">
                  <a16:creationId xmlns:a16="http://schemas.microsoft.com/office/drawing/2014/main" id="{E24FCD0A-415A-66C6-8F4E-A2180584B7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2040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6" name="Line 96">
              <a:extLst>
                <a:ext uri="{FF2B5EF4-FFF2-40B4-BE49-F238E27FC236}">
                  <a16:creationId xmlns:a16="http://schemas.microsoft.com/office/drawing/2014/main" id="{01B5717A-68E7-6AAB-448C-9CC2E466B7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977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7" name="Line 97">
              <a:extLst>
                <a:ext uri="{FF2B5EF4-FFF2-40B4-BE49-F238E27FC236}">
                  <a16:creationId xmlns:a16="http://schemas.microsoft.com/office/drawing/2014/main" id="{8D30E409-9F91-311F-CDC7-9BA41471A9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898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8" name="Line 98">
              <a:extLst>
                <a:ext uri="{FF2B5EF4-FFF2-40B4-BE49-F238E27FC236}">
                  <a16:creationId xmlns:a16="http://schemas.microsoft.com/office/drawing/2014/main" id="{23CC171F-3021-7302-5875-E585ABA67A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834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9" name="Line 99">
              <a:extLst>
                <a:ext uri="{FF2B5EF4-FFF2-40B4-BE49-F238E27FC236}">
                  <a16:creationId xmlns:a16="http://schemas.microsoft.com/office/drawing/2014/main" id="{77574E5B-2A4B-3C93-B691-F3AD595D98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755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0" name="Line 100">
              <a:extLst>
                <a:ext uri="{FF2B5EF4-FFF2-40B4-BE49-F238E27FC236}">
                  <a16:creationId xmlns:a16="http://schemas.microsoft.com/office/drawing/2014/main" id="{A92E4EC0-FC2A-C109-2DC0-1D510A4322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691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1" name="Line 101">
              <a:extLst>
                <a:ext uri="{FF2B5EF4-FFF2-40B4-BE49-F238E27FC236}">
                  <a16:creationId xmlns:a16="http://schemas.microsoft.com/office/drawing/2014/main" id="{3C8A6FD9-073D-AF13-F16F-DCD5ACF125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612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2" name="Line 102">
              <a:extLst>
                <a:ext uri="{FF2B5EF4-FFF2-40B4-BE49-F238E27FC236}">
                  <a16:creationId xmlns:a16="http://schemas.microsoft.com/office/drawing/2014/main" id="{224DECCA-D924-CFBF-EC70-5602A4A635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548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3" name="Line 103">
              <a:extLst>
                <a:ext uri="{FF2B5EF4-FFF2-40B4-BE49-F238E27FC236}">
                  <a16:creationId xmlns:a16="http://schemas.microsoft.com/office/drawing/2014/main" id="{A06BAE03-B270-C06B-032B-AE1F64EA4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469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4" name="Line 104">
              <a:extLst>
                <a:ext uri="{FF2B5EF4-FFF2-40B4-BE49-F238E27FC236}">
                  <a16:creationId xmlns:a16="http://schemas.microsoft.com/office/drawing/2014/main" id="{BDBF0B9C-DF47-77CE-405A-09A0D5C9C2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405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5" name="Line 105">
              <a:extLst>
                <a:ext uri="{FF2B5EF4-FFF2-40B4-BE49-F238E27FC236}">
                  <a16:creationId xmlns:a16="http://schemas.microsoft.com/office/drawing/2014/main" id="{9F620EB2-7BD5-FEDD-EA95-3CFF409AC2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326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6" name="Line 106">
              <a:extLst>
                <a:ext uri="{FF2B5EF4-FFF2-40B4-BE49-F238E27FC236}">
                  <a16:creationId xmlns:a16="http://schemas.microsoft.com/office/drawing/2014/main" id="{00F34E9D-CDDE-ECC8-98FE-AD9BEE4BFC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263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7" name="Line 107">
              <a:extLst>
                <a:ext uri="{FF2B5EF4-FFF2-40B4-BE49-F238E27FC236}">
                  <a16:creationId xmlns:a16="http://schemas.microsoft.com/office/drawing/2014/main" id="{D5CCCD06-F88A-D90A-739E-AED8AE4C30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183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8" name="Line 108">
              <a:extLst>
                <a:ext uri="{FF2B5EF4-FFF2-40B4-BE49-F238E27FC236}">
                  <a16:creationId xmlns:a16="http://schemas.microsoft.com/office/drawing/2014/main" id="{99037DB3-18F0-38F5-34F2-83E131F53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120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9" name="Line 109">
              <a:extLst>
                <a:ext uri="{FF2B5EF4-FFF2-40B4-BE49-F238E27FC236}">
                  <a16:creationId xmlns:a16="http://schemas.microsoft.com/office/drawing/2014/main" id="{4FC5EDDC-5807-843F-D32F-C807B584AB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1040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0" name="Line 110">
              <a:extLst>
                <a:ext uri="{FF2B5EF4-FFF2-40B4-BE49-F238E27FC236}">
                  <a16:creationId xmlns:a16="http://schemas.microsoft.com/office/drawing/2014/main" id="{11BB00A2-2D3E-70B9-F954-36B2C0AFC1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977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1" name="Line 111">
              <a:extLst>
                <a:ext uri="{FF2B5EF4-FFF2-40B4-BE49-F238E27FC236}">
                  <a16:creationId xmlns:a16="http://schemas.microsoft.com/office/drawing/2014/main" id="{1FEBFACD-4117-10A0-588B-E0BC51F5D8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897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2" name="Line 112">
              <a:extLst>
                <a:ext uri="{FF2B5EF4-FFF2-40B4-BE49-F238E27FC236}">
                  <a16:creationId xmlns:a16="http://schemas.microsoft.com/office/drawing/2014/main" id="{845E1232-203F-A30F-1D8E-3FCF798784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834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3" name="Line 113">
              <a:extLst>
                <a:ext uri="{FF2B5EF4-FFF2-40B4-BE49-F238E27FC236}">
                  <a16:creationId xmlns:a16="http://schemas.microsoft.com/office/drawing/2014/main" id="{7DB95C06-4C5D-DD6D-88A1-B1FFEA2C84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755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4" name="Line 114">
              <a:extLst>
                <a:ext uri="{FF2B5EF4-FFF2-40B4-BE49-F238E27FC236}">
                  <a16:creationId xmlns:a16="http://schemas.microsoft.com/office/drawing/2014/main" id="{4F85A220-1217-6D7A-12CE-50C4D1C9DD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691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5" name="Line 115">
              <a:extLst>
                <a:ext uri="{FF2B5EF4-FFF2-40B4-BE49-F238E27FC236}">
                  <a16:creationId xmlns:a16="http://schemas.microsoft.com/office/drawing/2014/main" id="{3837BBB9-FF28-A860-2686-E00E4ECF18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612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6" name="Line 116">
              <a:extLst>
                <a:ext uri="{FF2B5EF4-FFF2-40B4-BE49-F238E27FC236}">
                  <a16:creationId xmlns:a16="http://schemas.microsoft.com/office/drawing/2014/main" id="{9838DF8B-971E-E8CF-D1EC-D7B1D23A55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548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7" name="Line 117">
              <a:extLst>
                <a:ext uri="{FF2B5EF4-FFF2-40B4-BE49-F238E27FC236}">
                  <a16:creationId xmlns:a16="http://schemas.microsoft.com/office/drawing/2014/main" id="{47020E1E-8C38-91AA-E83A-9C5BB77753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469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8" name="Line 118">
              <a:extLst>
                <a:ext uri="{FF2B5EF4-FFF2-40B4-BE49-F238E27FC236}">
                  <a16:creationId xmlns:a16="http://schemas.microsoft.com/office/drawing/2014/main" id="{BD8FE0A2-A1E2-9C00-FF31-3361195ABF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405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9" name="Line 119">
              <a:extLst>
                <a:ext uri="{FF2B5EF4-FFF2-40B4-BE49-F238E27FC236}">
                  <a16:creationId xmlns:a16="http://schemas.microsoft.com/office/drawing/2014/main" id="{FA097B97-3F0C-AE17-D8D6-2C42FB5BE2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326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0" name="Line 120">
              <a:extLst>
                <a:ext uri="{FF2B5EF4-FFF2-40B4-BE49-F238E27FC236}">
                  <a16:creationId xmlns:a16="http://schemas.microsoft.com/office/drawing/2014/main" id="{509352DC-C8BA-360A-D6BD-6EBA407B73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262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1" name="Line 121">
              <a:extLst>
                <a:ext uri="{FF2B5EF4-FFF2-40B4-BE49-F238E27FC236}">
                  <a16:creationId xmlns:a16="http://schemas.microsoft.com/office/drawing/2014/main" id="{CFFF4730-5E22-E128-7D6F-14DB51A84A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183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2" name="Line 122">
              <a:extLst>
                <a:ext uri="{FF2B5EF4-FFF2-40B4-BE49-F238E27FC236}">
                  <a16:creationId xmlns:a16="http://schemas.microsoft.com/office/drawing/2014/main" id="{26C6879C-C8D2-306E-BCCE-0EAD1BFCF1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120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3" name="Line 123">
              <a:extLst>
                <a:ext uri="{FF2B5EF4-FFF2-40B4-BE49-F238E27FC236}">
                  <a16:creationId xmlns:a16="http://schemas.microsoft.com/office/drawing/2014/main" id="{E26E9F76-563D-61CA-6DBA-4E05E0543B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50040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4" name="Line 124">
              <a:extLst>
                <a:ext uri="{FF2B5EF4-FFF2-40B4-BE49-F238E27FC236}">
                  <a16:creationId xmlns:a16="http://schemas.microsoft.com/office/drawing/2014/main" id="{7BDE9D0F-9EB9-590B-B6E5-59E236DFE0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977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5" name="Line 125">
              <a:extLst>
                <a:ext uri="{FF2B5EF4-FFF2-40B4-BE49-F238E27FC236}">
                  <a16:creationId xmlns:a16="http://schemas.microsoft.com/office/drawing/2014/main" id="{47B1F006-3297-1AA7-7E3D-F8ABB7C207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897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6" name="Line 126">
              <a:extLst>
                <a:ext uri="{FF2B5EF4-FFF2-40B4-BE49-F238E27FC236}">
                  <a16:creationId xmlns:a16="http://schemas.microsoft.com/office/drawing/2014/main" id="{87C71B7E-4CDE-869F-A1F7-657F88C168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834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7" name="Line 127">
              <a:extLst>
                <a:ext uri="{FF2B5EF4-FFF2-40B4-BE49-F238E27FC236}">
                  <a16:creationId xmlns:a16="http://schemas.microsoft.com/office/drawing/2014/main" id="{9991737D-D9BB-4610-D01A-9A62F33D6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754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8" name="Line 128">
              <a:extLst>
                <a:ext uri="{FF2B5EF4-FFF2-40B4-BE49-F238E27FC236}">
                  <a16:creationId xmlns:a16="http://schemas.microsoft.com/office/drawing/2014/main" id="{FDA62FFD-251C-FB9B-2AC9-010E7E5941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691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9" name="Line 129">
              <a:extLst>
                <a:ext uri="{FF2B5EF4-FFF2-40B4-BE49-F238E27FC236}">
                  <a16:creationId xmlns:a16="http://schemas.microsoft.com/office/drawing/2014/main" id="{E0904863-97D3-9163-FC56-2D2BF1D8AD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612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0" name="Line 130">
              <a:extLst>
                <a:ext uri="{FF2B5EF4-FFF2-40B4-BE49-F238E27FC236}">
                  <a16:creationId xmlns:a16="http://schemas.microsoft.com/office/drawing/2014/main" id="{C4105526-6EC1-0ADA-AC11-7F066C1CDC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548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1" name="Line 131">
              <a:extLst>
                <a:ext uri="{FF2B5EF4-FFF2-40B4-BE49-F238E27FC236}">
                  <a16:creationId xmlns:a16="http://schemas.microsoft.com/office/drawing/2014/main" id="{DBE7F97D-80A4-6383-1685-17C5DDF1DB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469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2" name="Line 132">
              <a:extLst>
                <a:ext uri="{FF2B5EF4-FFF2-40B4-BE49-F238E27FC236}">
                  <a16:creationId xmlns:a16="http://schemas.microsoft.com/office/drawing/2014/main" id="{21C1C549-C5B2-CEC4-C50C-39CE5F5DB2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405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3" name="Line 133">
              <a:extLst>
                <a:ext uri="{FF2B5EF4-FFF2-40B4-BE49-F238E27FC236}">
                  <a16:creationId xmlns:a16="http://schemas.microsoft.com/office/drawing/2014/main" id="{24795B73-C5DD-18F3-A391-F4C60B3667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326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4" name="Line 134">
              <a:extLst>
                <a:ext uri="{FF2B5EF4-FFF2-40B4-BE49-F238E27FC236}">
                  <a16:creationId xmlns:a16="http://schemas.microsoft.com/office/drawing/2014/main" id="{E71FF1D7-FCA6-C902-3122-34035269B8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262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5" name="Line 135">
              <a:extLst>
                <a:ext uri="{FF2B5EF4-FFF2-40B4-BE49-F238E27FC236}">
                  <a16:creationId xmlns:a16="http://schemas.microsoft.com/office/drawing/2014/main" id="{5452605B-7C9C-EB42-4A7B-A2CA9F1B13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183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6" name="Line 136">
              <a:extLst>
                <a:ext uri="{FF2B5EF4-FFF2-40B4-BE49-F238E27FC236}">
                  <a16:creationId xmlns:a16="http://schemas.microsoft.com/office/drawing/2014/main" id="{336C3810-88C1-BD93-D56F-EB82DEA61A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119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7" name="Line 137">
              <a:extLst>
                <a:ext uri="{FF2B5EF4-FFF2-40B4-BE49-F238E27FC236}">
                  <a16:creationId xmlns:a16="http://schemas.microsoft.com/office/drawing/2014/main" id="{26DF2F26-F989-0BBE-3467-F67379FAA5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9040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8" name="Line 138">
              <a:extLst>
                <a:ext uri="{FF2B5EF4-FFF2-40B4-BE49-F238E27FC236}">
                  <a16:creationId xmlns:a16="http://schemas.microsoft.com/office/drawing/2014/main" id="{F599715A-A506-FB76-E86D-611A9C220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977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9" name="Line 139">
              <a:extLst>
                <a:ext uri="{FF2B5EF4-FFF2-40B4-BE49-F238E27FC236}">
                  <a16:creationId xmlns:a16="http://schemas.microsoft.com/office/drawing/2014/main" id="{4D25699E-C451-0DA1-5B8F-0A54729BC5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897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0" name="Line 140">
              <a:extLst>
                <a:ext uri="{FF2B5EF4-FFF2-40B4-BE49-F238E27FC236}">
                  <a16:creationId xmlns:a16="http://schemas.microsoft.com/office/drawing/2014/main" id="{C4E0D45A-87DD-27EB-9063-1EF9A85A1A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834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1" name="Line 141">
              <a:extLst>
                <a:ext uri="{FF2B5EF4-FFF2-40B4-BE49-F238E27FC236}">
                  <a16:creationId xmlns:a16="http://schemas.microsoft.com/office/drawing/2014/main" id="{E8861229-8734-C2C2-ECDE-4AF204B532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754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2" name="Line 142">
              <a:extLst>
                <a:ext uri="{FF2B5EF4-FFF2-40B4-BE49-F238E27FC236}">
                  <a16:creationId xmlns:a16="http://schemas.microsoft.com/office/drawing/2014/main" id="{A204714A-AABD-3FAB-EB80-879C5D5B3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691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3" name="Line 143">
              <a:extLst>
                <a:ext uri="{FF2B5EF4-FFF2-40B4-BE49-F238E27FC236}">
                  <a16:creationId xmlns:a16="http://schemas.microsoft.com/office/drawing/2014/main" id="{2E2E9AE0-7946-B72A-FE2A-8B8229EC8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611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4" name="Line 144">
              <a:extLst>
                <a:ext uri="{FF2B5EF4-FFF2-40B4-BE49-F238E27FC236}">
                  <a16:creationId xmlns:a16="http://schemas.microsoft.com/office/drawing/2014/main" id="{1799A53A-4D28-1326-0966-8CFC1F7CCD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548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5" name="Line 145">
              <a:extLst>
                <a:ext uri="{FF2B5EF4-FFF2-40B4-BE49-F238E27FC236}">
                  <a16:creationId xmlns:a16="http://schemas.microsoft.com/office/drawing/2014/main" id="{A12C5CF2-773B-14E0-B480-55F454B7C8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469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6" name="Line 146">
              <a:extLst>
                <a:ext uri="{FF2B5EF4-FFF2-40B4-BE49-F238E27FC236}">
                  <a16:creationId xmlns:a16="http://schemas.microsoft.com/office/drawing/2014/main" id="{B8571D25-6B5B-20A1-C0A3-835CA8F9D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405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7" name="Line 147">
              <a:extLst>
                <a:ext uri="{FF2B5EF4-FFF2-40B4-BE49-F238E27FC236}">
                  <a16:creationId xmlns:a16="http://schemas.microsoft.com/office/drawing/2014/main" id="{8F001F68-B466-C787-DCDE-05CE44252B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326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8" name="Line 148">
              <a:extLst>
                <a:ext uri="{FF2B5EF4-FFF2-40B4-BE49-F238E27FC236}">
                  <a16:creationId xmlns:a16="http://schemas.microsoft.com/office/drawing/2014/main" id="{24E5E1CD-F10E-11CE-D72D-F7815F7C7D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262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9" name="Line 149">
              <a:extLst>
                <a:ext uri="{FF2B5EF4-FFF2-40B4-BE49-F238E27FC236}">
                  <a16:creationId xmlns:a16="http://schemas.microsoft.com/office/drawing/2014/main" id="{646232C5-9908-9281-A031-1DCEF514A8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183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0" name="Line 150">
              <a:extLst>
                <a:ext uri="{FF2B5EF4-FFF2-40B4-BE49-F238E27FC236}">
                  <a16:creationId xmlns:a16="http://schemas.microsoft.com/office/drawing/2014/main" id="{7FA53E85-1EF0-D465-BA43-77255C9D30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119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1" name="Line 151">
              <a:extLst>
                <a:ext uri="{FF2B5EF4-FFF2-40B4-BE49-F238E27FC236}">
                  <a16:creationId xmlns:a16="http://schemas.microsoft.com/office/drawing/2014/main" id="{5832D525-677F-C6D5-0B74-106F739809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8040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2" name="Line 152">
              <a:extLst>
                <a:ext uri="{FF2B5EF4-FFF2-40B4-BE49-F238E27FC236}">
                  <a16:creationId xmlns:a16="http://schemas.microsoft.com/office/drawing/2014/main" id="{893A1A5A-287A-C12B-63F0-072395924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976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3" name="Line 153">
              <a:extLst>
                <a:ext uri="{FF2B5EF4-FFF2-40B4-BE49-F238E27FC236}">
                  <a16:creationId xmlns:a16="http://schemas.microsoft.com/office/drawing/2014/main" id="{178AC8E4-1AEA-2B7A-70B7-017389DF21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897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4" name="Line 154">
              <a:extLst>
                <a:ext uri="{FF2B5EF4-FFF2-40B4-BE49-F238E27FC236}">
                  <a16:creationId xmlns:a16="http://schemas.microsoft.com/office/drawing/2014/main" id="{C7BA6D87-9B64-09E1-92DD-2901F8FD7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834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5" name="Line 155">
              <a:extLst>
                <a:ext uri="{FF2B5EF4-FFF2-40B4-BE49-F238E27FC236}">
                  <a16:creationId xmlns:a16="http://schemas.microsoft.com/office/drawing/2014/main" id="{E267007B-A370-2E78-478C-6D49E155DD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754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6" name="Line 156">
              <a:extLst>
                <a:ext uri="{FF2B5EF4-FFF2-40B4-BE49-F238E27FC236}">
                  <a16:creationId xmlns:a16="http://schemas.microsoft.com/office/drawing/2014/main" id="{F9BE3C80-2B10-F72B-C59A-875B2F885D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691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7" name="Line 157">
              <a:extLst>
                <a:ext uri="{FF2B5EF4-FFF2-40B4-BE49-F238E27FC236}">
                  <a16:creationId xmlns:a16="http://schemas.microsoft.com/office/drawing/2014/main" id="{9E1D3F59-FE8C-B8D0-E65F-4A98CA00ED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611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8" name="Line 158">
              <a:extLst>
                <a:ext uri="{FF2B5EF4-FFF2-40B4-BE49-F238E27FC236}">
                  <a16:creationId xmlns:a16="http://schemas.microsoft.com/office/drawing/2014/main" id="{9895F320-A481-DBD6-3691-C07BB01E86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548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9" name="Line 159">
              <a:extLst>
                <a:ext uri="{FF2B5EF4-FFF2-40B4-BE49-F238E27FC236}">
                  <a16:creationId xmlns:a16="http://schemas.microsoft.com/office/drawing/2014/main" id="{F296F9E1-773B-6CBF-0A44-4C433BBDFD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468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0" name="Line 160">
              <a:extLst>
                <a:ext uri="{FF2B5EF4-FFF2-40B4-BE49-F238E27FC236}">
                  <a16:creationId xmlns:a16="http://schemas.microsoft.com/office/drawing/2014/main" id="{FA5576C1-D9D9-F67A-5CA3-276ED07EBE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405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1" name="Line 161">
              <a:extLst>
                <a:ext uri="{FF2B5EF4-FFF2-40B4-BE49-F238E27FC236}">
                  <a16:creationId xmlns:a16="http://schemas.microsoft.com/office/drawing/2014/main" id="{C03BD586-4E0C-CE96-7806-E05F155683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326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2" name="Line 162">
              <a:extLst>
                <a:ext uri="{FF2B5EF4-FFF2-40B4-BE49-F238E27FC236}">
                  <a16:creationId xmlns:a16="http://schemas.microsoft.com/office/drawing/2014/main" id="{A54A0CFE-7540-0932-AE75-6DB21DF098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262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3" name="Line 163">
              <a:extLst>
                <a:ext uri="{FF2B5EF4-FFF2-40B4-BE49-F238E27FC236}">
                  <a16:creationId xmlns:a16="http://schemas.microsoft.com/office/drawing/2014/main" id="{29FD0BF6-25A3-F337-C017-5CFBB38A62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183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4" name="Line 164">
              <a:extLst>
                <a:ext uri="{FF2B5EF4-FFF2-40B4-BE49-F238E27FC236}">
                  <a16:creationId xmlns:a16="http://schemas.microsoft.com/office/drawing/2014/main" id="{D7999CB2-6DA7-B8D7-A355-DD216BDB6F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119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5" name="Line 165">
              <a:extLst>
                <a:ext uri="{FF2B5EF4-FFF2-40B4-BE49-F238E27FC236}">
                  <a16:creationId xmlns:a16="http://schemas.microsoft.com/office/drawing/2014/main" id="{13E241F1-BC86-ABFC-DCA0-21937D074C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7040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6" name="Line 166">
              <a:extLst>
                <a:ext uri="{FF2B5EF4-FFF2-40B4-BE49-F238E27FC236}">
                  <a16:creationId xmlns:a16="http://schemas.microsoft.com/office/drawing/2014/main" id="{880AA3F2-9A19-ED01-25B8-BCDCCC03AC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976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7" name="Line 167">
              <a:extLst>
                <a:ext uri="{FF2B5EF4-FFF2-40B4-BE49-F238E27FC236}">
                  <a16:creationId xmlns:a16="http://schemas.microsoft.com/office/drawing/2014/main" id="{EC3F40F5-C2B9-F388-5D24-D75996A5B9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897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8" name="Line 168">
              <a:extLst>
                <a:ext uri="{FF2B5EF4-FFF2-40B4-BE49-F238E27FC236}">
                  <a16:creationId xmlns:a16="http://schemas.microsoft.com/office/drawing/2014/main" id="{0143C6D1-1FEA-8014-C3F4-DC58687659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833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9" name="Line 169">
              <a:extLst>
                <a:ext uri="{FF2B5EF4-FFF2-40B4-BE49-F238E27FC236}">
                  <a16:creationId xmlns:a16="http://schemas.microsoft.com/office/drawing/2014/main" id="{AE52896E-A738-8A36-8185-0E7A1A180D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754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0" name="Line 170">
              <a:extLst>
                <a:ext uri="{FF2B5EF4-FFF2-40B4-BE49-F238E27FC236}">
                  <a16:creationId xmlns:a16="http://schemas.microsoft.com/office/drawing/2014/main" id="{8349293B-C144-145F-7BD0-49F41FDCBE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691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1" name="Line 171">
              <a:extLst>
                <a:ext uri="{FF2B5EF4-FFF2-40B4-BE49-F238E27FC236}">
                  <a16:creationId xmlns:a16="http://schemas.microsoft.com/office/drawing/2014/main" id="{655AFF4F-FB67-59F4-C8E9-08FD86696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611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2" name="Line 172">
              <a:extLst>
                <a:ext uri="{FF2B5EF4-FFF2-40B4-BE49-F238E27FC236}">
                  <a16:creationId xmlns:a16="http://schemas.microsoft.com/office/drawing/2014/main" id="{8D88E4FC-5FC0-3E63-B0F8-A85AE1EE70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548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3" name="Line 173">
              <a:extLst>
                <a:ext uri="{FF2B5EF4-FFF2-40B4-BE49-F238E27FC236}">
                  <a16:creationId xmlns:a16="http://schemas.microsoft.com/office/drawing/2014/main" id="{DFD4FCBB-AFBB-DB0F-890A-EC51EC186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468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4" name="Line 174">
              <a:extLst>
                <a:ext uri="{FF2B5EF4-FFF2-40B4-BE49-F238E27FC236}">
                  <a16:creationId xmlns:a16="http://schemas.microsoft.com/office/drawing/2014/main" id="{AA48ADF6-5CF1-BA38-B18D-55B4DFB782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405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5" name="Line 175">
              <a:extLst>
                <a:ext uri="{FF2B5EF4-FFF2-40B4-BE49-F238E27FC236}">
                  <a16:creationId xmlns:a16="http://schemas.microsoft.com/office/drawing/2014/main" id="{6CB625CE-52FA-969E-3418-A1C6A6253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3259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6" name="Line 176">
              <a:extLst>
                <a:ext uri="{FF2B5EF4-FFF2-40B4-BE49-F238E27FC236}">
                  <a16:creationId xmlns:a16="http://schemas.microsoft.com/office/drawing/2014/main" id="{0A16ECA2-A4D3-A706-63D7-482991435A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262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7" name="Line 177">
              <a:extLst>
                <a:ext uri="{FF2B5EF4-FFF2-40B4-BE49-F238E27FC236}">
                  <a16:creationId xmlns:a16="http://schemas.microsoft.com/office/drawing/2014/main" id="{EB4EC636-F516-987B-F6E7-A7F1AFCA77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1830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8" name="Line 178">
              <a:extLst>
                <a:ext uri="{FF2B5EF4-FFF2-40B4-BE49-F238E27FC236}">
                  <a16:creationId xmlns:a16="http://schemas.microsoft.com/office/drawing/2014/main" id="{BD2FDE66-9209-A6CE-C135-A52BDD5498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11952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9" name="Line 179">
              <a:extLst>
                <a:ext uri="{FF2B5EF4-FFF2-40B4-BE49-F238E27FC236}">
                  <a16:creationId xmlns:a16="http://schemas.microsoft.com/office/drawing/2014/main" id="{8DFE6B83-7630-19BD-5F0B-7439454F6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60401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0" name="Line 180">
              <a:extLst>
                <a:ext uri="{FF2B5EF4-FFF2-40B4-BE49-F238E27FC236}">
                  <a16:creationId xmlns:a16="http://schemas.microsoft.com/office/drawing/2014/main" id="{AD539983-D643-140B-4BC5-F847E7B5B7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597665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1" name="Line 181">
              <a:extLst>
                <a:ext uri="{FF2B5EF4-FFF2-40B4-BE49-F238E27FC236}">
                  <a16:creationId xmlns:a16="http://schemas.microsoft.com/office/drawing/2014/main" id="{16586601-862E-751B-7AA0-69C0C5C6AA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58972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2" name="Line 182">
              <a:extLst>
                <a:ext uri="{FF2B5EF4-FFF2-40B4-BE49-F238E27FC236}">
                  <a16:creationId xmlns:a16="http://schemas.microsoft.com/office/drawing/2014/main" id="{AFACDE08-98C5-D358-47FE-2F4AE0C18C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583377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3" name="Line 183">
              <a:extLst>
                <a:ext uri="{FF2B5EF4-FFF2-40B4-BE49-F238E27FC236}">
                  <a16:creationId xmlns:a16="http://schemas.microsoft.com/office/drawing/2014/main" id="{BE1C1D98-E628-FC19-B224-7E8D7906A9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808" y="4575440"/>
              <a:ext cx="15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4" name="Line 184">
              <a:extLst>
                <a:ext uri="{FF2B5EF4-FFF2-40B4-BE49-F238E27FC236}">
                  <a16:creationId xmlns:a16="http://schemas.microsoft.com/office/drawing/2014/main" id="{10A5D981-847D-100D-4347-D211FAD4C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52040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6" name="Line 186">
              <a:extLst>
                <a:ext uri="{FF2B5EF4-FFF2-40B4-BE49-F238E27FC236}">
                  <a16:creationId xmlns:a16="http://schemas.microsoft.com/office/drawing/2014/main" id="{807B7D17-8FC8-6CC3-755A-39979CDA3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516916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8" name="Line 188">
              <a:extLst>
                <a:ext uri="{FF2B5EF4-FFF2-40B4-BE49-F238E27FC236}">
                  <a16:creationId xmlns:a16="http://schemas.microsoft.com/office/drawing/2014/main" id="{85871745-DBC2-122B-7DCE-D474F8D43D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5132652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9" name="Rectangle 189">
              <a:extLst>
                <a:ext uri="{FF2B5EF4-FFF2-40B4-BE49-F238E27FC236}">
                  <a16:creationId xmlns:a16="http://schemas.microsoft.com/office/drawing/2014/main" id="{33C59811-8A4D-297F-F308-0A7A4F704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6360" y="5097728"/>
              <a:ext cx="352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0" name="Line 190">
              <a:extLst>
                <a:ext uri="{FF2B5EF4-FFF2-40B4-BE49-F238E27FC236}">
                  <a16:creationId xmlns:a16="http://schemas.microsoft.com/office/drawing/2014/main" id="{1DEE4B70-31BC-788A-5769-B147994A83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5097727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2" name="Line 192">
              <a:extLst>
                <a:ext uri="{FF2B5EF4-FFF2-40B4-BE49-F238E27FC236}">
                  <a16:creationId xmlns:a16="http://schemas.microsoft.com/office/drawing/2014/main" id="{D79DED5D-47F6-43C3-2B80-33E76E166E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50612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4" name="Line 194">
              <a:extLst>
                <a:ext uri="{FF2B5EF4-FFF2-40B4-BE49-F238E27FC236}">
                  <a16:creationId xmlns:a16="http://schemas.microsoft.com/office/drawing/2014/main" id="{8FF64607-E0E6-F161-8968-7635AC0E87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50262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6" name="Line 196">
              <a:extLst>
                <a:ext uri="{FF2B5EF4-FFF2-40B4-BE49-F238E27FC236}">
                  <a16:creationId xmlns:a16="http://schemas.microsoft.com/office/drawing/2014/main" id="{31534234-01F3-0D9A-30C5-3A7417515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989777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8" name="Line 198">
              <a:extLst>
                <a:ext uri="{FF2B5EF4-FFF2-40B4-BE49-F238E27FC236}">
                  <a16:creationId xmlns:a16="http://schemas.microsoft.com/office/drawing/2014/main" id="{18D98DC7-533A-60C7-04FE-5846A8BFC3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954852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0" name="Line 200">
              <a:extLst>
                <a:ext uri="{FF2B5EF4-FFF2-40B4-BE49-F238E27FC236}">
                  <a16:creationId xmlns:a16="http://schemas.microsoft.com/office/drawing/2014/main" id="{9E38396C-4EAE-5A95-56C5-F13DC230A7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91834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1" name="Rectangle 201">
              <a:extLst>
                <a:ext uri="{FF2B5EF4-FFF2-40B4-BE49-F238E27FC236}">
                  <a16:creationId xmlns:a16="http://schemas.microsoft.com/office/drawing/2014/main" id="{A842AF81-81AA-A19A-BD9B-D1D7CE7DC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5080" y="4860688"/>
              <a:ext cx="352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2" name="Line 202">
              <a:extLst>
                <a:ext uri="{FF2B5EF4-FFF2-40B4-BE49-F238E27FC236}">
                  <a16:creationId xmlns:a16="http://schemas.microsoft.com/office/drawing/2014/main" id="{D57A59CB-49C6-C4EC-A039-2F1DD0191C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88341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4" name="Line 204">
              <a:extLst>
                <a:ext uri="{FF2B5EF4-FFF2-40B4-BE49-F238E27FC236}">
                  <a16:creationId xmlns:a16="http://schemas.microsoft.com/office/drawing/2014/main" id="{071E5B1E-3AFB-62F3-8AC4-E7C3A1CA9B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846902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" name="Line 207">
              <a:extLst>
                <a:ext uri="{FF2B5EF4-FFF2-40B4-BE49-F238E27FC236}">
                  <a16:creationId xmlns:a16="http://schemas.microsoft.com/office/drawing/2014/main" id="{5563DEF3-AF60-E026-C348-FC264BB73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811977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" name="Line 209">
              <a:extLst>
                <a:ext uri="{FF2B5EF4-FFF2-40B4-BE49-F238E27FC236}">
                  <a16:creationId xmlns:a16="http://schemas.microsoft.com/office/drawing/2014/main" id="{134C704F-46AB-514E-C581-2DCFA96A1D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77546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8" name="Line 211">
              <a:extLst>
                <a:ext uri="{FF2B5EF4-FFF2-40B4-BE49-F238E27FC236}">
                  <a16:creationId xmlns:a16="http://schemas.microsoft.com/office/drawing/2014/main" id="{5D8780EE-2D99-E898-EAF6-4C6BE86440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74054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2" name="Line 213">
              <a:extLst>
                <a:ext uri="{FF2B5EF4-FFF2-40B4-BE49-F238E27FC236}">
                  <a16:creationId xmlns:a16="http://schemas.microsoft.com/office/drawing/2014/main" id="{5CFF83A3-3F1F-FDC8-4435-18EBD68145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704027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8" name="Line 215">
              <a:extLst>
                <a:ext uri="{FF2B5EF4-FFF2-40B4-BE49-F238E27FC236}">
                  <a16:creationId xmlns:a16="http://schemas.microsoft.com/office/drawing/2014/main" id="{631C3C41-2CA2-D14C-5AD7-4165278F86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669102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4" name="Line 217">
              <a:extLst>
                <a:ext uri="{FF2B5EF4-FFF2-40B4-BE49-F238E27FC236}">
                  <a16:creationId xmlns:a16="http://schemas.microsoft.com/office/drawing/2014/main" id="{C999F5AC-93C0-39D4-BAC4-2C0B93E6AC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632590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6" name="Rectangle 218">
              <a:extLst>
                <a:ext uri="{FF2B5EF4-FFF2-40B4-BE49-F238E27FC236}">
                  <a16:creationId xmlns:a16="http://schemas.microsoft.com/office/drawing/2014/main" id="{451C1BD9-6A3F-49F1-39BE-4A9F7748D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035" y="4599472"/>
              <a:ext cx="352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" name="Line 219">
              <a:extLst>
                <a:ext uri="{FF2B5EF4-FFF2-40B4-BE49-F238E27FC236}">
                  <a16:creationId xmlns:a16="http://schemas.microsoft.com/office/drawing/2014/main" id="{C39F93F1-CB1A-F425-3152-C68C10988A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633" y="4597665"/>
              <a:ext cx="47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1" name="Line 224">
              <a:extLst>
                <a:ext uri="{FF2B5EF4-FFF2-40B4-BE49-F238E27FC236}">
                  <a16:creationId xmlns:a16="http://schemas.microsoft.com/office/drawing/2014/main" id="{A9DF477A-F0DC-9895-3F04-D97990F6D7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9070" y="5088202"/>
              <a:ext cx="0" cy="1158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2" name="Line 225">
              <a:extLst>
                <a:ext uri="{FF2B5EF4-FFF2-40B4-BE49-F238E27FC236}">
                  <a16:creationId xmlns:a16="http://schemas.microsoft.com/office/drawing/2014/main" id="{7184ED3F-A5D6-C968-8AE1-02C8783F23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5420" y="5167577"/>
              <a:ext cx="0" cy="365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3" name="Line 226">
              <a:extLst>
                <a:ext uri="{FF2B5EF4-FFF2-40B4-BE49-F238E27FC236}">
                  <a16:creationId xmlns:a16="http://schemas.microsoft.com/office/drawing/2014/main" id="{D88B7C65-4620-4B98-A798-DAD3B1CD86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71770" y="4624652"/>
              <a:ext cx="0" cy="5794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3" name="Line 227">
              <a:extLst>
                <a:ext uri="{FF2B5EF4-FFF2-40B4-BE49-F238E27FC236}">
                  <a16:creationId xmlns:a16="http://schemas.microsoft.com/office/drawing/2014/main" id="{416B098D-FA42-6AED-BB78-9494BCBD67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78120" y="5158052"/>
              <a:ext cx="0" cy="460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4" name="Line 228">
              <a:extLst>
                <a:ext uri="{FF2B5EF4-FFF2-40B4-BE49-F238E27FC236}">
                  <a16:creationId xmlns:a16="http://schemas.microsoft.com/office/drawing/2014/main" id="{C89C8CE1-C453-FB17-9DC9-DCF06B11E5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6058" y="5000890"/>
              <a:ext cx="0" cy="203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5" name="Line 229">
              <a:extLst>
                <a:ext uri="{FF2B5EF4-FFF2-40B4-BE49-F238E27FC236}">
                  <a16:creationId xmlns:a16="http://schemas.microsoft.com/office/drawing/2014/main" id="{1C6DD82E-CC6D-8585-1996-75339D4AE7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0820" y="5172340"/>
              <a:ext cx="0" cy="317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6" name="Line 230">
              <a:extLst>
                <a:ext uri="{FF2B5EF4-FFF2-40B4-BE49-F238E27FC236}">
                  <a16:creationId xmlns:a16="http://schemas.microsoft.com/office/drawing/2014/main" id="{500B726C-39B6-EAE1-5E65-54525F9523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6858" y="5185040"/>
              <a:ext cx="0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7" name="Line 231">
              <a:extLst>
                <a:ext uri="{FF2B5EF4-FFF2-40B4-BE49-F238E27FC236}">
                  <a16:creationId xmlns:a16="http://schemas.microsoft.com/office/drawing/2014/main" id="{743E2343-6B92-20FA-3A1B-A6097CE5E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4795" y="5189802"/>
              <a:ext cx="0" cy="14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8" name="Line 232">
              <a:extLst>
                <a:ext uri="{FF2B5EF4-FFF2-40B4-BE49-F238E27FC236}">
                  <a16:creationId xmlns:a16="http://schemas.microsoft.com/office/drawing/2014/main" id="{4B4D88E5-E184-FFC3-2246-3B5D00F4F9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1145" y="5065977"/>
              <a:ext cx="0" cy="138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9" name="Line 233">
              <a:extLst>
                <a:ext uri="{FF2B5EF4-FFF2-40B4-BE49-F238E27FC236}">
                  <a16:creationId xmlns:a16="http://schemas.microsoft.com/office/drawing/2014/main" id="{321633F5-7483-C77C-F466-E5CB6D649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7495" y="5180277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0" name="Line 234">
              <a:extLst>
                <a:ext uri="{FF2B5EF4-FFF2-40B4-BE49-F238E27FC236}">
                  <a16:creationId xmlns:a16="http://schemas.microsoft.com/office/drawing/2014/main" id="{BCE62F88-6E33-B287-F6E1-8EDCE7089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3845" y="4843727"/>
              <a:ext cx="0" cy="3603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1" name="Line 235">
              <a:extLst>
                <a:ext uri="{FF2B5EF4-FFF2-40B4-BE49-F238E27FC236}">
                  <a16:creationId xmlns:a16="http://schemas.microsoft.com/office/drawing/2014/main" id="{6BB5ABA0-158A-E9CA-9E2E-1B1EDCCFC2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0195" y="5081852"/>
              <a:ext cx="0" cy="1222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2" name="Line 236">
              <a:extLst>
                <a:ext uri="{FF2B5EF4-FFF2-40B4-BE49-F238E27FC236}">
                  <a16:creationId xmlns:a16="http://schemas.microsoft.com/office/drawing/2014/main" id="{3B34027E-A889-14D9-1FC2-2FD87EAEA9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6545" y="5107252"/>
              <a:ext cx="0" cy="968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3" name="Line 237">
              <a:extLst>
                <a:ext uri="{FF2B5EF4-FFF2-40B4-BE49-F238E27FC236}">
                  <a16:creationId xmlns:a16="http://schemas.microsoft.com/office/drawing/2014/main" id="{BF5C5144-25C9-12AA-625D-8D21EEA28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2583" y="5191390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4" name="Line 238">
              <a:extLst>
                <a:ext uri="{FF2B5EF4-FFF2-40B4-BE49-F238E27FC236}">
                  <a16:creationId xmlns:a16="http://schemas.microsoft.com/office/drawing/2014/main" id="{57996409-9606-FF5D-9438-8ED2406E8D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0520" y="5091377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5" name="Line 239">
              <a:extLst>
                <a:ext uri="{FF2B5EF4-FFF2-40B4-BE49-F238E27FC236}">
                  <a16:creationId xmlns:a16="http://schemas.microsoft.com/office/drawing/2014/main" id="{763ED4CB-AAE5-5EEB-971D-19B673B6B4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6870" y="5146940"/>
              <a:ext cx="0" cy="57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6" name="Line 240">
              <a:extLst>
                <a:ext uri="{FF2B5EF4-FFF2-40B4-BE49-F238E27FC236}">
                  <a16:creationId xmlns:a16="http://schemas.microsoft.com/office/drawing/2014/main" id="{CEB6DF65-1DC0-34A3-1CAB-972BD523E5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3220" y="4869127"/>
              <a:ext cx="0" cy="3349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7" name="Line 241">
              <a:extLst>
                <a:ext uri="{FF2B5EF4-FFF2-40B4-BE49-F238E27FC236}">
                  <a16:creationId xmlns:a16="http://schemas.microsoft.com/office/drawing/2014/main" id="{9D954E91-62AB-D4C2-0165-16D640DB7E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9570" y="5072327"/>
              <a:ext cx="0" cy="1317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8" name="Line 242">
              <a:extLst>
                <a:ext uri="{FF2B5EF4-FFF2-40B4-BE49-F238E27FC236}">
                  <a16:creationId xmlns:a16="http://schemas.microsoft.com/office/drawing/2014/main" id="{52D6A7A4-3273-2E95-4AA0-B08833E467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7508" y="4775465"/>
              <a:ext cx="0" cy="428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9" name="Line 243">
              <a:extLst>
                <a:ext uri="{FF2B5EF4-FFF2-40B4-BE49-F238E27FC236}">
                  <a16:creationId xmlns:a16="http://schemas.microsoft.com/office/drawing/2014/main" id="{558E2C4E-E051-CC13-FEFF-0EBDD52547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2270" y="5139002"/>
              <a:ext cx="0" cy="65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0" name="Line 244">
              <a:extLst>
                <a:ext uri="{FF2B5EF4-FFF2-40B4-BE49-F238E27FC236}">
                  <a16:creationId xmlns:a16="http://schemas.microsoft.com/office/drawing/2014/main" id="{09F0AABB-7748-6FBD-8A78-398FA6BD2B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0208" y="5183452"/>
              <a:ext cx="0" cy="206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1" name="Line 245">
              <a:extLst>
                <a:ext uri="{FF2B5EF4-FFF2-40B4-BE49-F238E27FC236}">
                  <a16:creationId xmlns:a16="http://schemas.microsoft.com/office/drawing/2014/main" id="{72A658D8-86E2-7E5C-B570-BE42A0D734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8308" y="4885002"/>
              <a:ext cx="0" cy="319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2" name="Line 246">
              <a:extLst>
                <a:ext uri="{FF2B5EF4-FFF2-40B4-BE49-F238E27FC236}">
                  <a16:creationId xmlns:a16="http://schemas.microsoft.com/office/drawing/2014/main" id="{9F5CF77B-2DE2-A957-6BBC-896F664534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6245" y="5100902"/>
              <a:ext cx="0" cy="1031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3" name="Line 247">
              <a:extLst>
                <a:ext uri="{FF2B5EF4-FFF2-40B4-BE49-F238E27FC236}">
                  <a16:creationId xmlns:a16="http://schemas.microsoft.com/office/drawing/2014/main" id="{EE52CDA9-2BC5-6DCA-F86E-830D72F13C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2595" y="4742127"/>
              <a:ext cx="0" cy="4619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4" name="Line 248">
              <a:extLst>
                <a:ext uri="{FF2B5EF4-FFF2-40B4-BE49-F238E27FC236}">
                  <a16:creationId xmlns:a16="http://schemas.microsoft.com/office/drawing/2014/main" id="{3630DB83-C3A4-F495-BF8C-3EE39B9B1A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8945" y="5110427"/>
              <a:ext cx="0" cy="936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5" name="Line 249">
              <a:extLst>
                <a:ext uri="{FF2B5EF4-FFF2-40B4-BE49-F238E27FC236}">
                  <a16:creationId xmlns:a16="http://schemas.microsoft.com/office/drawing/2014/main" id="{034697C0-3CB4-ADAE-E861-B1AEBADC30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35295" y="4851665"/>
              <a:ext cx="0" cy="3524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6" name="Line 250">
              <a:extLst>
                <a:ext uri="{FF2B5EF4-FFF2-40B4-BE49-F238E27FC236}">
                  <a16:creationId xmlns:a16="http://schemas.microsoft.com/office/drawing/2014/main" id="{6E88CAF0-4BE6-9762-3136-03A91FF008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1645" y="5067565"/>
              <a:ext cx="0" cy="1365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7" name="Line 251">
              <a:extLst>
                <a:ext uri="{FF2B5EF4-FFF2-40B4-BE49-F238E27FC236}">
                  <a16:creationId xmlns:a16="http://schemas.microsoft.com/office/drawing/2014/main" id="{07BD201E-FF52-9173-15E7-6EEA197830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7995" y="5099315"/>
              <a:ext cx="0" cy="1047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8" name="Line 252">
              <a:extLst>
                <a:ext uri="{FF2B5EF4-FFF2-40B4-BE49-F238E27FC236}">
                  <a16:creationId xmlns:a16="http://schemas.microsoft.com/office/drawing/2014/main" id="{4C32835C-5D1F-93C0-7635-B9A98D28F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4345" y="5185040"/>
              <a:ext cx="0" cy="19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9" name="Line 253">
              <a:extLst>
                <a:ext uri="{FF2B5EF4-FFF2-40B4-BE49-F238E27FC236}">
                  <a16:creationId xmlns:a16="http://schemas.microsoft.com/office/drawing/2014/main" id="{4E645F36-3295-FE0C-866C-E9ED1C4B45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2283" y="5181865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0" name="Line 254">
              <a:extLst>
                <a:ext uri="{FF2B5EF4-FFF2-40B4-BE49-F238E27FC236}">
                  <a16:creationId xmlns:a16="http://schemas.microsoft.com/office/drawing/2014/main" id="{88E745D4-2A4A-552C-4C98-BD0C1E793F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7683" y="5192977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1" name="Line 255">
              <a:extLst>
                <a:ext uri="{FF2B5EF4-FFF2-40B4-BE49-F238E27FC236}">
                  <a16:creationId xmlns:a16="http://schemas.microsoft.com/office/drawing/2014/main" id="{AD64B451-CB46-CA6A-45AA-7F1142F78E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1970" y="4573852"/>
              <a:ext cx="0" cy="6302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2" name="Line 256">
              <a:extLst>
                <a:ext uri="{FF2B5EF4-FFF2-40B4-BE49-F238E27FC236}">
                  <a16:creationId xmlns:a16="http://schemas.microsoft.com/office/drawing/2014/main" id="{B032861E-3BF9-448C-5C79-6769907406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8320" y="4989777"/>
              <a:ext cx="0" cy="2143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3" name="Line 257">
              <a:extLst>
                <a:ext uri="{FF2B5EF4-FFF2-40B4-BE49-F238E27FC236}">
                  <a16:creationId xmlns:a16="http://schemas.microsoft.com/office/drawing/2014/main" id="{44CCBC07-EA9C-6729-8265-A4FD7AC0CF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4670" y="4853252"/>
              <a:ext cx="0" cy="3508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4" name="Line 258">
              <a:extLst>
                <a:ext uri="{FF2B5EF4-FFF2-40B4-BE49-F238E27FC236}">
                  <a16:creationId xmlns:a16="http://schemas.microsoft.com/office/drawing/2014/main" id="{C61B2517-227A-D84A-BF66-BB36E30DBB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1020" y="5113602"/>
              <a:ext cx="0" cy="904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5" name="Line 259">
              <a:extLst>
                <a:ext uri="{FF2B5EF4-FFF2-40B4-BE49-F238E27FC236}">
                  <a16:creationId xmlns:a16="http://schemas.microsoft.com/office/drawing/2014/main" id="{C9B04864-86FB-45B3-9F43-078B7A145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8958" y="4919927"/>
              <a:ext cx="0" cy="284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6" name="Line 260">
              <a:extLst>
                <a:ext uri="{FF2B5EF4-FFF2-40B4-BE49-F238E27FC236}">
                  <a16:creationId xmlns:a16="http://schemas.microsoft.com/office/drawing/2014/main" id="{FBB598F8-BF0E-A15F-7D76-D1BB0E1D41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5308" y="5154877"/>
              <a:ext cx="0" cy="49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7" name="Line 261">
              <a:extLst>
                <a:ext uri="{FF2B5EF4-FFF2-40B4-BE49-F238E27FC236}">
                  <a16:creationId xmlns:a16="http://schemas.microsoft.com/office/drawing/2014/main" id="{0AE640FE-1A65-DFE3-F8E7-D7775936C0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1658" y="5134240"/>
              <a:ext cx="0" cy="698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8" name="Line 262">
              <a:extLst>
                <a:ext uri="{FF2B5EF4-FFF2-40B4-BE49-F238E27FC236}">
                  <a16:creationId xmlns:a16="http://schemas.microsoft.com/office/drawing/2014/main" id="{FF1F7434-9B22-15DC-6481-2B28D89264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9758" y="515011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9" name="Line 263">
              <a:extLst>
                <a:ext uri="{FF2B5EF4-FFF2-40B4-BE49-F238E27FC236}">
                  <a16:creationId xmlns:a16="http://schemas.microsoft.com/office/drawing/2014/main" id="{36D168BB-3DAA-1E7F-B354-4007308B8E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6108" y="515011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0" name="Line 264">
              <a:extLst>
                <a:ext uri="{FF2B5EF4-FFF2-40B4-BE49-F238E27FC236}">
                  <a16:creationId xmlns:a16="http://schemas.microsoft.com/office/drawing/2014/main" id="{EE41D3B3-C00E-68C6-F35B-D8C71D2FD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4045" y="4759590"/>
              <a:ext cx="0" cy="4445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1" name="Line 265">
              <a:extLst>
                <a:ext uri="{FF2B5EF4-FFF2-40B4-BE49-F238E27FC236}">
                  <a16:creationId xmlns:a16="http://schemas.microsoft.com/office/drawing/2014/main" id="{067E9A19-B3DE-C22F-62FA-C1E3C9B27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395" y="5045340"/>
              <a:ext cx="0" cy="1587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2" name="Line 266">
              <a:extLst>
                <a:ext uri="{FF2B5EF4-FFF2-40B4-BE49-F238E27FC236}">
                  <a16:creationId xmlns:a16="http://schemas.microsoft.com/office/drawing/2014/main" id="{2AE6FFE4-CBFB-4F85-3F66-C1362F9CB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6745" y="4994540"/>
              <a:ext cx="0" cy="209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3" name="Line 267">
              <a:extLst>
                <a:ext uri="{FF2B5EF4-FFF2-40B4-BE49-F238E27FC236}">
                  <a16:creationId xmlns:a16="http://schemas.microsoft.com/office/drawing/2014/main" id="{F7717ED2-B88D-1588-C79C-92789B4B68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3095" y="5118365"/>
              <a:ext cx="0" cy="857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4" name="Line 268">
              <a:extLst>
                <a:ext uri="{FF2B5EF4-FFF2-40B4-BE49-F238E27FC236}">
                  <a16:creationId xmlns:a16="http://schemas.microsoft.com/office/drawing/2014/main" id="{10A96BDB-CBB2-E6C1-E1D4-C6FED7CC98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9445" y="5002477"/>
              <a:ext cx="0" cy="201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5" name="Line 269">
              <a:extLst>
                <a:ext uri="{FF2B5EF4-FFF2-40B4-BE49-F238E27FC236}">
                  <a16:creationId xmlns:a16="http://schemas.microsoft.com/office/drawing/2014/main" id="{F920A124-5008-7945-39A4-629CDFBD6E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7383" y="5177102"/>
              <a:ext cx="0" cy="269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6" name="Line 270">
              <a:extLst>
                <a:ext uri="{FF2B5EF4-FFF2-40B4-BE49-F238E27FC236}">
                  <a16:creationId xmlns:a16="http://schemas.microsoft.com/office/drawing/2014/main" id="{EAFE0CA1-7C1C-8CC6-BDD8-CEB1BA74F6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3733" y="5148527"/>
              <a:ext cx="0" cy="555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7" name="Line 271">
              <a:extLst>
                <a:ext uri="{FF2B5EF4-FFF2-40B4-BE49-F238E27FC236}">
                  <a16:creationId xmlns:a16="http://schemas.microsoft.com/office/drawing/2014/main" id="{813172C8-2484-358B-04C4-E1F38753A0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9133" y="5143765"/>
              <a:ext cx="0" cy="603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8" name="Line 272">
              <a:extLst>
                <a:ext uri="{FF2B5EF4-FFF2-40B4-BE49-F238E27FC236}">
                  <a16:creationId xmlns:a16="http://schemas.microsoft.com/office/drawing/2014/main" id="{EB3322FE-9C63-2086-1F22-402895D1D9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5483" y="5177102"/>
              <a:ext cx="0" cy="269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9" name="Line 273">
              <a:extLst>
                <a:ext uri="{FF2B5EF4-FFF2-40B4-BE49-F238E27FC236}">
                  <a16:creationId xmlns:a16="http://schemas.microsoft.com/office/drawing/2014/main" id="{5D946C58-98F7-67B7-FD86-3AFE69C1E7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3420" y="5061215"/>
              <a:ext cx="0" cy="142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0" name="Line 274">
              <a:extLst>
                <a:ext uri="{FF2B5EF4-FFF2-40B4-BE49-F238E27FC236}">
                  <a16:creationId xmlns:a16="http://schemas.microsoft.com/office/drawing/2014/main" id="{02230572-4B6F-ABCF-754B-0DFD31FE47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8183" y="5139002"/>
              <a:ext cx="0" cy="65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1" name="Line 275">
              <a:extLst>
                <a:ext uri="{FF2B5EF4-FFF2-40B4-BE49-F238E27FC236}">
                  <a16:creationId xmlns:a16="http://schemas.microsoft.com/office/drawing/2014/main" id="{4E27B331-00A1-5D59-085D-64A62D9C32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6120" y="4953265"/>
              <a:ext cx="0" cy="2508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2" name="Line 276">
              <a:extLst>
                <a:ext uri="{FF2B5EF4-FFF2-40B4-BE49-F238E27FC236}">
                  <a16:creationId xmlns:a16="http://schemas.microsoft.com/office/drawing/2014/main" id="{4A8713BC-041D-BAFB-6755-E23CCABD68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2470" y="5086615"/>
              <a:ext cx="0" cy="117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3" name="Line 277">
              <a:extLst>
                <a:ext uri="{FF2B5EF4-FFF2-40B4-BE49-F238E27FC236}">
                  <a16:creationId xmlns:a16="http://schemas.microsoft.com/office/drawing/2014/main" id="{7864FB89-E23A-6C7F-4BF1-1D15A9A1B7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0408" y="5062802"/>
              <a:ext cx="0" cy="141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4" name="Line 278">
              <a:extLst>
                <a:ext uri="{FF2B5EF4-FFF2-40B4-BE49-F238E27FC236}">
                  <a16:creationId xmlns:a16="http://schemas.microsoft.com/office/drawing/2014/main" id="{68AAA283-7E05-D543-782E-55F190D229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5170" y="5148527"/>
              <a:ext cx="0" cy="555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5" name="Line 279">
              <a:extLst>
                <a:ext uri="{FF2B5EF4-FFF2-40B4-BE49-F238E27FC236}">
                  <a16:creationId xmlns:a16="http://schemas.microsoft.com/office/drawing/2014/main" id="{DEADB799-C48D-ABFD-D33D-B9326C8F36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3108" y="4926277"/>
              <a:ext cx="0" cy="277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6" name="Line 280">
              <a:extLst>
                <a:ext uri="{FF2B5EF4-FFF2-40B4-BE49-F238E27FC236}">
                  <a16:creationId xmlns:a16="http://schemas.microsoft.com/office/drawing/2014/main" id="{8FE67337-36F6-1F23-70F8-F39CF7395A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9458" y="5159640"/>
              <a:ext cx="0" cy="444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7" name="Line 281">
              <a:extLst>
                <a:ext uri="{FF2B5EF4-FFF2-40B4-BE49-F238E27FC236}">
                  <a16:creationId xmlns:a16="http://schemas.microsoft.com/office/drawing/2014/main" id="{E0BC2640-C7CF-5FB5-606C-8119DFC1B7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5808" y="4959615"/>
              <a:ext cx="0" cy="2444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8" name="Line 282">
              <a:extLst>
                <a:ext uri="{FF2B5EF4-FFF2-40B4-BE49-F238E27FC236}">
                  <a16:creationId xmlns:a16="http://schemas.microsoft.com/office/drawing/2014/main" id="{AEA972FB-132E-1F17-EF65-1FF3C8B9E5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2158" y="5178690"/>
              <a:ext cx="0" cy="254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9" name="Line 283">
              <a:extLst>
                <a:ext uri="{FF2B5EF4-FFF2-40B4-BE49-F238E27FC236}">
                  <a16:creationId xmlns:a16="http://schemas.microsoft.com/office/drawing/2014/main" id="{19274A40-E1A4-6026-38DC-F9AF53D8B7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4858" y="5164402"/>
              <a:ext cx="0" cy="396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0" name="Line 284">
              <a:extLst>
                <a:ext uri="{FF2B5EF4-FFF2-40B4-BE49-F238E27FC236}">
                  <a16:creationId xmlns:a16="http://schemas.microsoft.com/office/drawing/2014/main" id="{8C67C097-CD12-425A-F7E9-E5B0509297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2795" y="5162815"/>
              <a:ext cx="0" cy="412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1" name="Line 285">
              <a:extLst>
                <a:ext uri="{FF2B5EF4-FFF2-40B4-BE49-F238E27FC236}">
                  <a16:creationId xmlns:a16="http://schemas.microsoft.com/office/drawing/2014/main" id="{E6B264B0-D614-C022-B06C-9C66189DE3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9145" y="5186627"/>
              <a:ext cx="0" cy="174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2" name="Line 286">
              <a:extLst>
                <a:ext uri="{FF2B5EF4-FFF2-40B4-BE49-F238E27FC236}">
                  <a16:creationId xmlns:a16="http://schemas.microsoft.com/office/drawing/2014/main" id="{BC6E25D3-7F79-A349-6FD1-6A756A94D3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3908" y="5058040"/>
              <a:ext cx="0" cy="146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3" name="Line 287">
              <a:extLst>
                <a:ext uri="{FF2B5EF4-FFF2-40B4-BE49-F238E27FC236}">
                  <a16:creationId xmlns:a16="http://schemas.microsoft.com/office/drawing/2014/main" id="{24F79AA7-D341-D724-162E-DEE7D7212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1845" y="5164402"/>
              <a:ext cx="0" cy="396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4" name="Line 288">
              <a:extLst>
                <a:ext uri="{FF2B5EF4-FFF2-40B4-BE49-F238E27FC236}">
                  <a16:creationId xmlns:a16="http://schemas.microsoft.com/office/drawing/2014/main" id="{4871459A-6ED6-EC98-6C0A-8284724E3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9783" y="5012002"/>
              <a:ext cx="0" cy="192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5" name="Line 289">
              <a:extLst>
                <a:ext uri="{FF2B5EF4-FFF2-40B4-BE49-F238E27FC236}">
                  <a16:creationId xmlns:a16="http://schemas.microsoft.com/office/drawing/2014/main" id="{8D9D2B5B-59A1-38C1-8374-7711A0DB0C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6133" y="5107252"/>
              <a:ext cx="0" cy="968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6" name="Line 290">
              <a:extLst>
                <a:ext uri="{FF2B5EF4-FFF2-40B4-BE49-F238E27FC236}">
                  <a16:creationId xmlns:a16="http://schemas.microsoft.com/office/drawing/2014/main" id="{F88D3E68-AE2A-1BDB-4BE4-BA1AABA15A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2483" y="5129477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7" name="Line 291">
              <a:extLst>
                <a:ext uri="{FF2B5EF4-FFF2-40B4-BE49-F238E27FC236}">
                  <a16:creationId xmlns:a16="http://schemas.microsoft.com/office/drawing/2014/main" id="{A22849F7-F56A-B94C-281A-CDFC702C3E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8833" y="5173927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8" name="Line 292">
              <a:extLst>
                <a:ext uri="{FF2B5EF4-FFF2-40B4-BE49-F238E27FC236}">
                  <a16:creationId xmlns:a16="http://schemas.microsoft.com/office/drawing/2014/main" id="{625BA9E3-068B-E555-30DC-C880059EAD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5183" y="5070740"/>
              <a:ext cx="0" cy="1333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9" name="Line 293">
              <a:extLst>
                <a:ext uri="{FF2B5EF4-FFF2-40B4-BE49-F238E27FC236}">
                  <a16:creationId xmlns:a16="http://schemas.microsoft.com/office/drawing/2014/main" id="{82BB5622-E945-53A9-034A-3766A2F1FB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1533" y="5180277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0" name="Line 294">
              <a:extLst>
                <a:ext uri="{FF2B5EF4-FFF2-40B4-BE49-F238E27FC236}">
                  <a16:creationId xmlns:a16="http://schemas.microsoft.com/office/drawing/2014/main" id="{4D0F7796-E65C-671C-7C4F-2629C8CE64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0583" y="5188215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1" name="Line 295">
              <a:extLst>
                <a:ext uri="{FF2B5EF4-FFF2-40B4-BE49-F238E27FC236}">
                  <a16:creationId xmlns:a16="http://schemas.microsoft.com/office/drawing/2014/main" id="{068D712B-B98A-8C63-2242-4B9A5214E6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6933" y="5183452"/>
              <a:ext cx="0" cy="206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2" name="Line 296">
              <a:extLst>
                <a:ext uri="{FF2B5EF4-FFF2-40B4-BE49-F238E27FC236}">
                  <a16:creationId xmlns:a16="http://schemas.microsoft.com/office/drawing/2014/main" id="{4DE9A6AA-AB52-AE60-5CF0-F9CE47250C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4870" y="5167577"/>
              <a:ext cx="0" cy="365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3" name="Line 297">
              <a:extLst>
                <a:ext uri="{FF2B5EF4-FFF2-40B4-BE49-F238E27FC236}">
                  <a16:creationId xmlns:a16="http://schemas.microsoft.com/office/drawing/2014/main" id="{640661A5-6083-916C-DFA7-6834A04E5C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1220" y="5188215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4" name="Line 298">
              <a:extLst>
                <a:ext uri="{FF2B5EF4-FFF2-40B4-BE49-F238E27FC236}">
                  <a16:creationId xmlns:a16="http://schemas.microsoft.com/office/drawing/2014/main" id="{F75DC7EA-CBF8-6CE8-72E7-6B8E85D1E9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7570" y="5075502"/>
              <a:ext cx="0" cy="128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5" name="Line 299">
              <a:extLst>
                <a:ext uri="{FF2B5EF4-FFF2-40B4-BE49-F238E27FC236}">
                  <a16:creationId xmlns:a16="http://schemas.microsoft.com/office/drawing/2014/main" id="{810F1A89-1B5E-15D6-3ABA-EAC7DEE26C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3920" y="5173927"/>
              <a:ext cx="0" cy="301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6" name="Line 300">
              <a:extLst>
                <a:ext uri="{FF2B5EF4-FFF2-40B4-BE49-F238E27FC236}">
                  <a16:creationId xmlns:a16="http://schemas.microsoft.com/office/drawing/2014/main" id="{AEA0B7DB-7520-37BF-8D1A-9A95BF60A5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858" y="4927865"/>
              <a:ext cx="0" cy="276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7" name="Line 301">
              <a:extLst>
                <a:ext uri="{FF2B5EF4-FFF2-40B4-BE49-F238E27FC236}">
                  <a16:creationId xmlns:a16="http://schemas.microsoft.com/office/drawing/2014/main" id="{42380C14-49C8-A45E-20BF-68D3A0F43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6620" y="5102490"/>
              <a:ext cx="0" cy="1016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8" name="Line 302">
              <a:extLst>
                <a:ext uri="{FF2B5EF4-FFF2-40B4-BE49-F238E27FC236}">
                  <a16:creationId xmlns:a16="http://schemas.microsoft.com/office/drawing/2014/main" id="{DD609F98-1B02-448D-D4D0-2C677138B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558" y="5142177"/>
              <a:ext cx="0" cy="619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9" name="Line 303">
              <a:extLst>
                <a:ext uri="{FF2B5EF4-FFF2-40B4-BE49-F238E27FC236}">
                  <a16:creationId xmlns:a16="http://schemas.microsoft.com/office/drawing/2014/main" id="{C2A14530-F56F-4270-7AF2-93E838D5C3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0908" y="5188215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0" name="Line 304">
              <a:extLst>
                <a:ext uri="{FF2B5EF4-FFF2-40B4-BE49-F238E27FC236}">
                  <a16:creationId xmlns:a16="http://schemas.microsoft.com/office/drawing/2014/main" id="{6E2EB39A-1DF5-2F78-6D6E-41C51D03E6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945" y="5180277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1" name="Line 305">
              <a:extLst>
                <a:ext uri="{FF2B5EF4-FFF2-40B4-BE49-F238E27FC236}">
                  <a16:creationId xmlns:a16="http://schemas.microsoft.com/office/drawing/2014/main" id="{EF1FE836-A4DD-1431-0313-CE35F6C98C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1233" y="5107252"/>
              <a:ext cx="0" cy="968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2" name="Line 306">
              <a:extLst>
                <a:ext uri="{FF2B5EF4-FFF2-40B4-BE49-F238E27FC236}">
                  <a16:creationId xmlns:a16="http://schemas.microsoft.com/office/drawing/2014/main" id="{AB5EDBA8-D452-D84C-DB3F-7EA0432C13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5995" y="5169165"/>
              <a:ext cx="0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3" name="Line 307">
              <a:extLst>
                <a:ext uri="{FF2B5EF4-FFF2-40B4-BE49-F238E27FC236}">
                  <a16:creationId xmlns:a16="http://schemas.microsoft.com/office/drawing/2014/main" id="{D528C310-75E2-C0A7-269A-E4693AC856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2345" y="5073915"/>
              <a:ext cx="0" cy="1301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4" name="Line 308">
              <a:extLst>
                <a:ext uri="{FF2B5EF4-FFF2-40B4-BE49-F238E27FC236}">
                  <a16:creationId xmlns:a16="http://schemas.microsoft.com/office/drawing/2014/main" id="{639DC442-4F04-4882-CAB0-1AA6FF995C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0283" y="5161227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5" name="Line 309">
              <a:extLst>
                <a:ext uri="{FF2B5EF4-FFF2-40B4-BE49-F238E27FC236}">
                  <a16:creationId xmlns:a16="http://schemas.microsoft.com/office/drawing/2014/main" id="{F55E0C0A-0893-57EA-CCDA-C81C0B1BDA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6633" y="5165990"/>
              <a:ext cx="0" cy="381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6" name="Line 310">
              <a:extLst>
                <a:ext uri="{FF2B5EF4-FFF2-40B4-BE49-F238E27FC236}">
                  <a16:creationId xmlns:a16="http://schemas.microsoft.com/office/drawing/2014/main" id="{499F954B-DEC0-572A-8E78-B834AFF406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9333" y="5192977"/>
              <a:ext cx="0" cy="111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7" name="Line 311">
              <a:extLst>
                <a:ext uri="{FF2B5EF4-FFF2-40B4-BE49-F238E27FC236}">
                  <a16:creationId xmlns:a16="http://schemas.microsoft.com/office/drawing/2014/main" id="{A25B8A82-7F5C-5F29-D004-1671C2CD06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7433" y="5188215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8" name="Line 312">
              <a:extLst>
                <a:ext uri="{FF2B5EF4-FFF2-40B4-BE49-F238E27FC236}">
                  <a16:creationId xmlns:a16="http://schemas.microsoft.com/office/drawing/2014/main" id="{2ED250A8-1F77-5EEE-C7FB-213744890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1720" y="5124715"/>
              <a:ext cx="0" cy="793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9" name="Line 313">
              <a:extLst>
                <a:ext uri="{FF2B5EF4-FFF2-40B4-BE49-F238E27FC236}">
                  <a16:creationId xmlns:a16="http://schemas.microsoft.com/office/drawing/2014/main" id="{5B24A56C-51D2-2CB5-90F8-503C238AB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9658" y="5186627"/>
              <a:ext cx="0" cy="174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0" name="Line 314">
              <a:extLst>
                <a:ext uri="{FF2B5EF4-FFF2-40B4-BE49-F238E27FC236}">
                  <a16:creationId xmlns:a16="http://schemas.microsoft.com/office/drawing/2014/main" id="{416870FA-8770-4AE7-B5BC-17257D4363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6008" y="5091377"/>
              <a:ext cx="0" cy="1127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1" name="Line 315">
              <a:extLst>
                <a:ext uri="{FF2B5EF4-FFF2-40B4-BE49-F238E27FC236}">
                  <a16:creationId xmlns:a16="http://schemas.microsoft.com/office/drawing/2014/main" id="{4D6EF24E-69D2-9E31-9CA3-551E8B6F5A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2358" y="5167577"/>
              <a:ext cx="0" cy="365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2" name="Line 316">
              <a:extLst>
                <a:ext uri="{FF2B5EF4-FFF2-40B4-BE49-F238E27FC236}">
                  <a16:creationId xmlns:a16="http://schemas.microsoft.com/office/drawing/2014/main" id="{D12CD233-A826-F351-96DB-3F64097C4C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8708" y="5181865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3" name="Line 317">
              <a:extLst>
                <a:ext uri="{FF2B5EF4-FFF2-40B4-BE49-F238E27FC236}">
                  <a16:creationId xmlns:a16="http://schemas.microsoft.com/office/drawing/2014/main" id="{A48C2EBB-DA66-E33C-49BE-37A27C477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5383" y="5073915"/>
              <a:ext cx="0" cy="1301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4" name="Line 318">
              <a:extLst>
                <a:ext uri="{FF2B5EF4-FFF2-40B4-BE49-F238E27FC236}">
                  <a16:creationId xmlns:a16="http://schemas.microsoft.com/office/drawing/2014/main" id="{4DD79EE7-58DB-E0DC-7B3D-819CF060D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1733" y="5161227"/>
              <a:ext cx="0" cy="428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5" name="Line 319">
              <a:extLst>
                <a:ext uri="{FF2B5EF4-FFF2-40B4-BE49-F238E27FC236}">
                  <a16:creationId xmlns:a16="http://schemas.microsoft.com/office/drawing/2014/main" id="{342E2FF8-4BCF-477E-E290-81B8ED33FF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8083" y="5140590"/>
              <a:ext cx="0" cy="635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6" name="Line 320">
              <a:extLst>
                <a:ext uri="{FF2B5EF4-FFF2-40B4-BE49-F238E27FC236}">
                  <a16:creationId xmlns:a16="http://schemas.microsoft.com/office/drawing/2014/main" id="{F60438A1-99C6-C641-9883-1AC1DA1F5C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4433" y="5183452"/>
              <a:ext cx="0" cy="206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7" name="Line 321">
              <a:extLst>
                <a:ext uri="{FF2B5EF4-FFF2-40B4-BE49-F238E27FC236}">
                  <a16:creationId xmlns:a16="http://schemas.microsoft.com/office/drawing/2014/main" id="{1EA5B4CA-1ACA-0436-658B-64B97F606D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0783" y="5188215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8" name="Line 322">
              <a:extLst>
                <a:ext uri="{FF2B5EF4-FFF2-40B4-BE49-F238E27FC236}">
                  <a16:creationId xmlns:a16="http://schemas.microsoft.com/office/drawing/2014/main" id="{9A6B6D98-FFEB-F6CA-B3B7-8396493D9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7458" y="5134240"/>
              <a:ext cx="0" cy="698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9" name="Line 323">
              <a:extLst>
                <a:ext uri="{FF2B5EF4-FFF2-40B4-BE49-F238E27FC236}">
                  <a16:creationId xmlns:a16="http://schemas.microsoft.com/office/drawing/2014/main" id="{BEED3629-0C38-245B-276F-BF78ACA91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2220" y="5181865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0" name="Line 324">
              <a:extLst>
                <a:ext uri="{FF2B5EF4-FFF2-40B4-BE49-F238E27FC236}">
                  <a16:creationId xmlns:a16="http://schemas.microsoft.com/office/drawing/2014/main" id="{C8829221-6129-C05E-2FC5-5610A70CA4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158" y="5170752"/>
              <a:ext cx="0" cy="333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1" name="Line 325">
              <a:extLst>
                <a:ext uri="{FF2B5EF4-FFF2-40B4-BE49-F238E27FC236}">
                  <a16:creationId xmlns:a16="http://schemas.microsoft.com/office/drawing/2014/main" id="{6C952588-A965-FA57-1427-D661E0AD93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6508" y="5178690"/>
              <a:ext cx="0" cy="254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2" name="Line 326">
              <a:extLst>
                <a:ext uri="{FF2B5EF4-FFF2-40B4-BE49-F238E27FC236}">
                  <a16:creationId xmlns:a16="http://schemas.microsoft.com/office/drawing/2014/main" id="{D6C7BE52-C64D-BA36-308F-FB8746E74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5558" y="5191390"/>
              <a:ext cx="0" cy="12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3" name="Line 327">
              <a:extLst>
                <a:ext uri="{FF2B5EF4-FFF2-40B4-BE49-F238E27FC236}">
                  <a16:creationId xmlns:a16="http://schemas.microsoft.com/office/drawing/2014/main" id="{60A6A7AB-7F41-8C86-24A2-22A43F146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6833" y="5037402"/>
              <a:ext cx="0" cy="1666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4" name="Line 328">
              <a:extLst>
                <a:ext uri="{FF2B5EF4-FFF2-40B4-BE49-F238E27FC236}">
                  <a16:creationId xmlns:a16="http://schemas.microsoft.com/office/drawing/2014/main" id="{D200EF29-993C-6A93-A05A-2D8094C7C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1595" y="5169165"/>
              <a:ext cx="0" cy="349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5" name="Line 329">
              <a:extLst>
                <a:ext uri="{FF2B5EF4-FFF2-40B4-BE49-F238E27FC236}">
                  <a16:creationId xmlns:a16="http://schemas.microsoft.com/office/drawing/2014/main" id="{51582965-51F3-A826-DFE2-848EE968D0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9533" y="5181865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6" name="Line 330">
              <a:extLst>
                <a:ext uri="{FF2B5EF4-FFF2-40B4-BE49-F238E27FC236}">
                  <a16:creationId xmlns:a16="http://schemas.microsoft.com/office/drawing/2014/main" id="{58268552-29D0-AA3B-C866-4AEC404E0C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3670" y="5170752"/>
              <a:ext cx="0" cy="333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7" name="Line 331">
              <a:extLst>
                <a:ext uri="{FF2B5EF4-FFF2-40B4-BE49-F238E27FC236}">
                  <a16:creationId xmlns:a16="http://schemas.microsoft.com/office/drawing/2014/main" id="{41DDD95B-61FF-39AD-D177-9EAB2ED630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1608" y="4942152"/>
              <a:ext cx="0" cy="261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8" name="Line 332">
              <a:extLst>
                <a:ext uri="{FF2B5EF4-FFF2-40B4-BE49-F238E27FC236}">
                  <a16:creationId xmlns:a16="http://schemas.microsoft.com/office/drawing/2014/main" id="{0B1918E5-2043-CEB4-EBF3-377312FFC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9545" y="5158052"/>
              <a:ext cx="0" cy="460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9" name="Line 333">
              <a:extLst>
                <a:ext uri="{FF2B5EF4-FFF2-40B4-BE49-F238E27FC236}">
                  <a16:creationId xmlns:a16="http://schemas.microsoft.com/office/drawing/2014/main" id="{A5695474-C141-BABC-A0B6-FFA7E4A9F3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10033" y="5189802"/>
              <a:ext cx="0" cy="14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0" name="Line 334">
              <a:extLst>
                <a:ext uri="{FF2B5EF4-FFF2-40B4-BE49-F238E27FC236}">
                  <a16:creationId xmlns:a16="http://schemas.microsoft.com/office/drawing/2014/main" id="{3E9C7E6A-A115-7C39-F70E-A10B977182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97345" y="4810390"/>
              <a:ext cx="0" cy="3937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1" name="Line 335">
              <a:extLst>
                <a:ext uri="{FF2B5EF4-FFF2-40B4-BE49-F238E27FC236}">
                  <a16:creationId xmlns:a16="http://schemas.microsoft.com/office/drawing/2014/main" id="{F6A78443-06F6-DFA3-F003-45F923D489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3695" y="5121540"/>
              <a:ext cx="0" cy="825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2" name="Line 336">
              <a:extLst>
                <a:ext uri="{FF2B5EF4-FFF2-40B4-BE49-F238E27FC236}">
                  <a16:creationId xmlns:a16="http://schemas.microsoft.com/office/drawing/2014/main" id="{1B234DE3-588E-FFD4-255E-5BDA7053CF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0045" y="5189802"/>
              <a:ext cx="0" cy="14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3" name="Line 337">
              <a:extLst>
                <a:ext uri="{FF2B5EF4-FFF2-40B4-BE49-F238E27FC236}">
                  <a16:creationId xmlns:a16="http://schemas.microsoft.com/office/drawing/2014/main" id="{CA61412E-2C96-9F65-E889-590CB423E2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7358" y="4983427"/>
              <a:ext cx="0" cy="2206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4" name="Line 338">
              <a:extLst>
                <a:ext uri="{FF2B5EF4-FFF2-40B4-BE49-F238E27FC236}">
                  <a16:creationId xmlns:a16="http://schemas.microsoft.com/office/drawing/2014/main" id="{32880B51-BC76-2E84-E993-7FD30CCBC3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2120" y="515011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5" name="Rectangle 339">
              <a:extLst>
                <a:ext uri="{FF2B5EF4-FFF2-40B4-BE49-F238E27FC236}">
                  <a16:creationId xmlns:a16="http://schemas.microsoft.com/office/drawing/2014/main" id="{3FD30527-865D-BDC6-8E68-AE741AE05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838" y="450717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91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6" name="Rectangle 340">
              <a:extLst>
                <a:ext uri="{FF2B5EF4-FFF2-40B4-BE49-F238E27FC236}">
                  <a16:creationId xmlns:a16="http://schemas.microsoft.com/office/drawing/2014/main" id="{7CB8BB01-6332-2C48-58B9-B109C9BD3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7639" y="455003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41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7" name="Rectangle 341">
              <a:extLst>
                <a:ext uri="{FF2B5EF4-FFF2-40B4-BE49-F238E27FC236}">
                  <a16:creationId xmlns:a16="http://schemas.microsoft.com/office/drawing/2014/main" id="{6BCF5EF1-AF1C-178B-DE5A-0FF53688B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3378" y="468180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69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8" name="Rectangle 342">
              <a:extLst>
                <a:ext uri="{FF2B5EF4-FFF2-40B4-BE49-F238E27FC236}">
                  <a16:creationId xmlns:a16="http://schemas.microsoft.com/office/drawing/2014/main" id="{F08E7531-B8E2-D64C-254E-EFAE33147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6543" y="4726252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257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39" name="Rectangle 343">
              <a:extLst>
                <a:ext uri="{FF2B5EF4-FFF2-40B4-BE49-F238E27FC236}">
                  <a16:creationId xmlns:a16="http://schemas.microsoft.com/office/drawing/2014/main" id="{F0A6ECD7-B7D0-2ECB-D2AF-BAF4AD3F9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2307" y="4842138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123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0" name="Rectangle 344">
              <a:extLst>
                <a:ext uri="{FF2B5EF4-FFF2-40B4-BE49-F238E27FC236}">
                  <a16:creationId xmlns:a16="http://schemas.microsoft.com/office/drawing/2014/main" id="{CB284938-3F83-F6B8-D805-44C5749E3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7245" y="4834200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147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1" name="Rectangle 345">
              <a:extLst>
                <a:ext uri="{FF2B5EF4-FFF2-40B4-BE49-F238E27FC236}">
                  <a16:creationId xmlns:a16="http://schemas.microsoft.com/office/drawing/2014/main" id="{14A2ABC3-7BC4-6164-4635-503198F3A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0807" y="4855632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229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2" name="Rectangle 346">
              <a:extLst>
                <a:ext uri="{FF2B5EF4-FFF2-40B4-BE49-F238E27FC236}">
                  <a16:creationId xmlns:a16="http://schemas.microsoft.com/office/drawing/2014/main" id="{C8B75CB8-285B-A04B-1A39-A1337DD99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2766" y="4990547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187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43" name="Rectangle 347">
              <a:extLst>
                <a:ext uri="{FF2B5EF4-FFF2-40B4-BE49-F238E27FC236}">
                  <a16:creationId xmlns:a16="http://schemas.microsoft.com/office/drawing/2014/main" id="{7B11CF8D-3A12-034A-B823-B24615277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4867" y="5054071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204</a:t>
              </a:r>
              <a:endParaRPr kumimoji="0" lang="de-DE" altLang="de-DE" sz="28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5" name="Rectangle 303">
              <a:extLst>
                <a:ext uri="{FF2B5EF4-FFF2-40B4-BE49-F238E27FC236}">
                  <a16:creationId xmlns:a16="http://schemas.microsoft.com/office/drawing/2014/main" id="{1C0E8EA3-7348-CF8C-E7F9-0214EA800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8941" y="4896779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500" b="0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272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48" name="Rectangle 260">
              <a:extLst>
                <a:ext uri="{FF2B5EF4-FFF2-40B4-BE49-F238E27FC236}">
                  <a16:creationId xmlns:a16="http://schemas.microsoft.com/office/drawing/2014/main" id="{F7DDE73B-A77D-2337-D5EC-2B76F8FFF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847" y="5324734"/>
              <a:ext cx="150682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320759"/>
              <a:r>
                <a:rPr lang="en-US" altLang="en-US" sz="700" b="1" i="1" dirty="0">
                  <a:cs typeface="Arial" panose="020B0604020202020204" pitchFamily="34" charset="0"/>
                </a:rPr>
                <a:t>m/z</a:t>
              </a:r>
              <a:endParaRPr lang="en-US" altLang="en-US" sz="1600" b="1" i="1" dirty="0">
                <a:cs typeface="Arial" panose="020B0604020202020204" pitchFamily="34" charset="0"/>
              </a:endParaRPr>
            </a:p>
          </p:txBody>
        </p:sp>
        <p:sp>
          <p:nvSpPr>
            <p:cNvPr id="650" name="Rectangle 79">
              <a:extLst>
                <a:ext uri="{FF2B5EF4-FFF2-40B4-BE49-F238E27FC236}">
                  <a16:creationId xmlns:a16="http://schemas.microsoft.com/office/drawing/2014/main" id="{08BEF1EC-5856-5718-7605-F7AE31C3C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4018" y="5229489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280</a:t>
              </a:r>
              <a:endParaRPr kumimoji="0" lang="de-DE" altLang="de-DE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809" name="Gruppieren 808">
            <a:extLst>
              <a:ext uri="{FF2B5EF4-FFF2-40B4-BE49-F238E27FC236}">
                <a16:creationId xmlns:a16="http://schemas.microsoft.com/office/drawing/2014/main" id="{93143B04-88C3-5627-24EC-DA929950F45A}"/>
              </a:ext>
            </a:extLst>
          </p:cNvPr>
          <p:cNvGrpSpPr/>
          <p:nvPr/>
        </p:nvGrpSpPr>
        <p:grpSpPr>
          <a:xfrm>
            <a:off x="881563" y="3590366"/>
            <a:ext cx="2410484" cy="1917546"/>
            <a:chOff x="787969" y="3726846"/>
            <a:chExt cx="2410484" cy="1917546"/>
          </a:xfrm>
        </p:grpSpPr>
        <p:sp>
          <p:nvSpPr>
            <p:cNvPr id="657" name="Line 352">
              <a:extLst>
                <a:ext uri="{FF2B5EF4-FFF2-40B4-BE49-F238E27FC236}">
                  <a16:creationId xmlns:a16="http://schemas.microsoft.com/office/drawing/2014/main" id="{4144879B-4C19-3E51-F832-CC319B3432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6663" y="5284788"/>
              <a:ext cx="18938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8" name="Line 353">
              <a:extLst>
                <a:ext uri="{FF2B5EF4-FFF2-40B4-BE49-F238E27FC236}">
                  <a16:creationId xmlns:a16="http://schemas.microsoft.com/office/drawing/2014/main" id="{1F17764C-2E80-0793-5DD4-6AE1C817D7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301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9" name="Line 354">
              <a:extLst>
                <a:ext uri="{FF2B5EF4-FFF2-40B4-BE49-F238E27FC236}">
                  <a16:creationId xmlns:a16="http://schemas.microsoft.com/office/drawing/2014/main" id="{91323BF7-6114-722E-9C51-EB88859232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8746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0" name="Line 355">
              <a:extLst>
                <a:ext uri="{FF2B5EF4-FFF2-40B4-BE49-F238E27FC236}">
                  <a16:creationId xmlns:a16="http://schemas.microsoft.com/office/drawing/2014/main" id="{B3041649-60D4-C5C1-3D2C-C8317BB949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3191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1" name="Line 356">
              <a:extLst>
                <a:ext uri="{FF2B5EF4-FFF2-40B4-BE49-F238E27FC236}">
                  <a16:creationId xmlns:a16="http://schemas.microsoft.com/office/drawing/2014/main" id="{CC70184C-7FEF-1DED-26EC-6C52A6A625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7636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2" name="Line 357">
              <a:extLst>
                <a:ext uri="{FF2B5EF4-FFF2-40B4-BE49-F238E27FC236}">
                  <a16:creationId xmlns:a16="http://schemas.microsoft.com/office/drawing/2014/main" id="{69D8C664-747F-9C3D-7050-3E603EAC0D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2081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3" name="Line 358">
              <a:extLst>
                <a:ext uri="{FF2B5EF4-FFF2-40B4-BE49-F238E27FC236}">
                  <a16:creationId xmlns:a16="http://schemas.microsoft.com/office/drawing/2014/main" id="{53E89774-6D02-A988-3F04-DC9D739D17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6526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4" name="Line 359">
              <a:extLst>
                <a:ext uri="{FF2B5EF4-FFF2-40B4-BE49-F238E27FC236}">
                  <a16:creationId xmlns:a16="http://schemas.microsoft.com/office/drawing/2014/main" id="{8C5EAAD9-715D-C269-12B0-9EB8F245D3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1130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5" name="Line 360">
              <a:extLst>
                <a:ext uri="{FF2B5EF4-FFF2-40B4-BE49-F238E27FC236}">
                  <a16:creationId xmlns:a16="http://schemas.microsoft.com/office/drawing/2014/main" id="{E4092E13-2DAC-E7EA-B639-EB73BE2FAD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5575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6" name="Line 361">
              <a:extLst>
                <a:ext uri="{FF2B5EF4-FFF2-40B4-BE49-F238E27FC236}">
                  <a16:creationId xmlns:a16="http://schemas.microsoft.com/office/drawing/2014/main" id="{A32A3471-9A67-FB71-E0F3-02B11D106F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0020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7" name="Line 362">
              <a:extLst>
                <a:ext uri="{FF2B5EF4-FFF2-40B4-BE49-F238E27FC236}">
                  <a16:creationId xmlns:a16="http://schemas.microsoft.com/office/drawing/2014/main" id="{25009FD1-3E87-FAA9-1474-BC896DF280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4465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8" name="Line 363">
              <a:extLst>
                <a:ext uri="{FF2B5EF4-FFF2-40B4-BE49-F238E27FC236}">
                  <a16:creationId xmlns:a16="http://schemas.microsoft.com/office/drawing/2014/main" id="{7AC45730-FF8E-CD3E-D7BA-B7BB01B25F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8910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9" name="Line 364">
              <a:extLst>
                <a:ext uri="{FF2B5EF4-FFF2-40B4-BE49-F238E27FC236}">
                  <a16:creationId xmlns:a16="http://schemas.microsoft.com/office/drawing/2014/main" id="{DBE5F529-8855-AE0E-4CE8-EF6C283853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3355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0" name="Line 365">
              <a:extLst>
                <a:ext uri="{FF2B5EF4-FFF2-40B4-BE49-F238E27FC236}">
                  <a16:creationId xmlns:a16="http://schemas.microsoft.com/office/drawing/2014/main" id="{28D9DD6D-F4DE-655B-197F-68A130455A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7800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1" name="Line 366">
              <a:extLst>
                <a:ext uri="{FF2B5EF4-FFF2-40B4-BE49-F238E27FC236}">
                  <a16:creationId xmlns:a16="http://schemas.microsoft.com/office/drawing/2014/main" id="{32A39F6E-2CC4-2C85-785D-9BED06CFA3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245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2" name="Line 367">
              <a:extLst>
                <a:ext uri="{FF2B5EF4-FFF2-40B4-BE49-F238E27FC236}">
                  <a16:creationId xmlns:a16="http://schemas.microsoft.com/office/drawing/2014/main" id="{DBA99535-DCB9-4842-5ECF-50FE741DCD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6848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3" name="Line 368">
              <a:extLst>
                <a:ext uri="{FF2B5EF4-FFF2-40B4-BE49-F238E27FC236}">
                  <a16:creationId xmlns:a16="http://schemas.microsoft.com/office/drawing/2014/main" id="{E31B7429-B152-9068-9612-F8D239765B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1293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4" name="Line 369">
              <a:extLst>
                <a:ext uri="{FF2B5EF4-FFF2-40B4-BE49-F238E27FC236}">
                  <a16:creationId xmlns:a16="http://schemas.microsoft.com/office/drawing/2014/main" id="{4422A7C3-3F91-5507-B177-20F5E80C98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738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5" name="Line 370">
              <a:extLst>
                <a:ext uri="{FF2B5EF4-FFF2-40B4-BE49-F238E27FC236}">
                  <a16:creationId xmlns:a16="http://schemas.microsoft.com/office/drawing/2014/main" id="{D1D20F1C-0D19-7BA3-55CC-BDCE7AAFFC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183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6" name="Line 371">
              <a:extLst>
                <a:ext uri="{FF2B5EF4-FFF2-40B4-BE49-F238E27FC236}">
                  <a16:creationId xmlns:a16="http://schemas.microsoft.com/office/drawing/2014/main" id="{08064ECE-F406-A98B-CCEA-BB9FE99486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4628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7" name="Line 372">
              <a:extLst>
                <a:ext uri="{FF2B5EF4-FFF2-40B4-BE49-F238E27FC236}">
                  <a16:creationId xmlns:a16="http://schemas.microsoft.com/office/drawing/2014/main" id="{9E34D3B9-0DD2-C8C5-7B2B-7937C702CD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9073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8" name="Line 373">
              <a:extLst>
                <a:ext uri="{FF2B5EF4-FFF2-40B4-BE49-F238E27FC236}">
                  <a16:creationId xmlns:a16="http://schemas.microsoft.com/office/drawing/2014/main" id="{031A5DB1-6F98-C561-1291-8071E643F7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3518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9" name="Line 374">
              <a:extLst>
                <a:ext uri="{FF2B5EF4-FFF2-40B4-BE49-F238E27FC236}">
                  <a16:creationId xmlns:a16="http://schemas.microsoft.com/office/drawing/2014/main" id="{9C97AC25-845E-F5AC-6067-E4B910F682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9638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0" name="Line 375">
              <a:extLst>
                <a:ext uri="{FF2B5EF4-FFF2-40B4-BE49-F238E27FC236}">
                  <a16:creationId xmlns:a16="http://schemas.microsoft.com/office/drawing/2014/main" id="{F19FBE53-D27C-16BC-D7E3-D048105313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2567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1" name="Line 376">
              <a:extLst>
                <a:ext uri="{FF2B5EF4-FFF2-40B4-BE49-F238E27FC236}">
                  <a16:creationId xmlns:a16="http://schemas.microsoft.com/office/drawing/2014/main" id="{8F9F9CCA-F0DC-A0A6-015C-BF2F51DF35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7012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2" name="Line 377">
              <a:extLst>
                <a:ext uri="{FF2B5EF4-FFF2-40B4-BE49-F238E27FC236}">
                  <a16:creationId xmlns:a16="http://schemas.microsoft.com/office/drawing/2014/main" id="{6F1882EB-483C-9BE2-5FE2-8DFBCA4555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1457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3" name="Line 378">
              <a:extLst>
                <a:ext uri="{FF2B5EF4-FFF2-40B4-BE49-F238E27FC236}">
                  <a16:creationId xmlns:a16="http://schemas.microsoft.com/office/drawing/2014/main" id="{01811B0A-1A1D-99F9-7E6F-206D41064E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902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4" name="Line 379">
              <a:extLst>
                <a:ext uri="{FF2B5EF4-FFF2-40B4-BE49-F238E27FC236}">
                  <a16:creationId xmlns:a16="http://schemas.microsoft.com/office/drawing/2014/main" id="{CA2F1119-4937-EBF6-4774-A94A9322DE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347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5" name="Line 380">
              <a:extLst>
                <a:ext uri="{FF2B5EF4-FFF2-40B4-BE49-F238E27FC236}">
                  <a16:creationId xmlns:a16="http://schemas.microsoft.com/office/drawing/2014/main" id="{F2219777-1CDA-1A56-E362-3229EE46DA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792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6" name="Line 381">
              <a:extLst>
                <a:ext uri="{FF2B5EF4-FFF2-40B4-BE49-F238E27FC236}">
                  <a16:creationId xmlns:a16="http://schemas.microsoft.com/office/drawing/2014/main" id="{5131CA61-A5CC-FF80-2EEF-1C05727973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237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7" name="Line 382">
              <a:extLst>
                <a:ext uri="{FF2B5EF4-FFF2-40B4-BE49-F238E27FC236}">
                  <a16:creationId xmlns:a16="http://schemas.microsoft.com/office/drawing/2014/main" id="{266C1C35-DC97-79C1-8BF4-F57854D845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6826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8" name="Line 383">
              <a:extLst>
                <a:ext uri="{FF2B5EF4-FFF2-40B4-BE49-F238E27FC236}">
                  <a16:creationId xmlns:a16="http://schemas.microsoft.com/office/drawing/2014/main" id="{100E3062-1F1E-4864-9CC9-7D2FCFFDA6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8286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9" name="Line 384">
              <a:extLst>
                <a:ext uri="{FF2B5EF4-FFF2-40B4-BE49-F238E27FC236}">
                  <a16:creationId xmlns:a16="http://schemas.microsoft.com/office/drawing/2014/main" id="{0533D668-D86D-09C4-BE61-E3DAC40F84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2731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0" name="Line 385">
              <a:extLst>
                <a:ext uri="{FF2B5EF4-FFF2-40B4-BE49-F238E27FC236}">
                  <a16:creationId xmlns:a16="http://schemas.microsoft.com/office/drawing/2014/main" id="{DF4BD39C-84E9-72A1-3F60-D70E9A8FAD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7176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1" name="Line 386">
              <a:extLst>
                <a:ext uri="{FF2B5EF4-FFF2-40B4-BE49-F238E27FC236}">
                  <a16:creationId xmlns:a16="http://schemas.microsoft.com/office/drawing/2014/main" id="{0A84A6FC-CF09-E6E3-CD0F-FE888DC952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621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2" name="Line 387">
              <a:extLst>
                <a:ext uri="{FF2B5EF4-FFF2-40B4-BE49-F238E27FC236}">
                  <a16:creationId xmlns:a16="http://schemas.microsoft.com/office/drawing/2014/main" id="{7AB9DF13-9382-11F5-5979-5A0E489A95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6066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3" name="Line 388">
              <a:extLst>
                <a:ext uri="{FF2B5EF4-FFF2-40B4-BE49-F238E27FC236}">
                  <a16:creationId xmlns:a16="http://schemas.microsoft.com/office/drawing/2014/main" id="{BE31AC7D-6A35-59F2-A424-EE7B5F6891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0511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4" name="Line 389">
              <a:extLst>
                <a:ext uri="{FF2B5EF4-FFF2-40B4-BE49-F238E27FC236}">
                  <a16:creationId xmlns:a16="http://schemas.microsoft.com/office/drawing/2014/main" id="{A4EFDEF8-D4FA-B741-C5CF-FD0ACEC758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4956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5" name="Line 390">
              <a:extLst>
                <a:ext uri="{FF2B5EF4-FFF2-40B4-BE49-F238E27FC236}">
                  <a16:creationId xmlns:a16="http://schemas.microsoft.com/office/drawing/2014/main" id="{5607F35F-A6D2-08CE-149E-6F425FC4E4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94013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6" name="Line 391">
              <a:extLst>
                <a:ext uri="{FF2B5EF4-FFF2-40B4-BE49-F238E27FC236}">
                  <a16:creationId xmlns:a16="http://schemas.microsoft.com/office/drawing/2014/main" id="{782323A1-D7C4-4FDD-4A57-73C727C2F6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005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7" name="Line 392">
              <a:extLst>
                <a:ext uri="{FF2B5EF4-FFF2-40B4-BE49-F238E27FC236}">
                  <a16:creationId xmlns:a16="http://schemas.microsoft.com/office/drawing/2014/main" id="{36B4313C-AA5A-0582-EF3B-988EB902C8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8450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8" name="Line 393">
              <a:extLst>
                <a:ext uri="{FF2B5EF4-FFF2-40B4-BE49-F238E27FC236}">
                  <a16:creationId xmlns:a16="http://schemas.microsoft.com/office/drawing/2014/main" id="{A4BEAF6B-9B63-6E64-7F55-CE2C5CB37E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895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9" name="Line 394">
              <a:extLst>
                <a:ext uri="{FF2B5EF4-FFF2-40B4-BE49-F238E27FC236}">
                  <a16:creationId xmlns:a16="http://schemas.microsoft.com/office/drawing/2014/main" id="{4FC165D5-1CDC-5E7F-7B06-893E1C04F2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340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0" name="Line 395">
              <a:extLst>
                <a:ext uri="{FF2B5EF4-FFF2-40B4-BE49-F238E27FC236}">
                  <a16:creationId xmlns:a16="http://schemas.microsoft.com/office/drawing/2014/main" id="{9BDC9626-297C-403D-4CDC-6B10E6287F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17851" y="5284788"/>
              <a:ext cx="0" cy="142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2" name="Rectangle 397">
              <a:extLst>
                <a:ext uri="{FF2B5EF4-FFF2-40B4-BE49-F238E27FC236}">
                  <a16:creationId xmlns:a16="http://schemas.microsoft.com/office/drawing/2014/main" id="{5DC2238F-0011-DFB8-E76F-D2E218DDD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4161" y="532636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30.2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4" name="Rectangle 399">
              <a:extLst>
                <a:ext uri="{FF2B5EF4-FFF2-40B4-BE49-F238E27FC236}">
                  <a16:creationId xmlns:a16="http://schemas.microsoft.com/office/drawing/2014/main" id="{057BB9F9-8BA5-FFA8-F665-94A2D72657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0249" y="532636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30.6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6" name="Rectangle 401">
              <a:extLst>
                <a:ext uri="{FF2B5EF4-FFF2-40B4-BE49-F238E27FC236}">
                  <a16:creationId xmlns:a16="http://schemas.microsoft.com/office/drawing/2014/main" id="{B7F3D745-2FE3-5D82-AA00-F0529E364C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6336" y="532636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31.0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8" name="Rectangle 403">
              <a:extLst>
                <a:ext uri="{FF2B5EF4-FFF2-40B4-BE49-F238E27FC236}">
                  <a16:creationId xmlns:a16="http://schemas.microsoft.com/office/drawing/2014/main" id="{29A04A96-C89C-3C10-4BE0-1CD55BD6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2424" y="532636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31.4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9" name="Line 404">
              <a:extLst>
                <a:ext uri="{FF2B5EF4-FFF2-40B4-BE49-F238E27FC236}">
                  <a16:creationId xmlns:a16="http://schemas.microsoft.com/office/drawing/2014/main" id="{0073E478-13E5-4C85-741D-66809C74DA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87463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0" name="Line 405">
              <a:extLst>
                <a:ext uri="{FF2B5EF4-FFF2-40B4-BE49-F238E27FC236}">
                  <a16:creationId xmlns:a16="http://schemas.microsoft.com/office/drawing/2014/main" id="{47ABCEB4-FA70-7612-C403-182F42232B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11301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1" name="Line 406">
              <a:extLst>
                <a:ext uri="{FF2B5EF4-FFF2-40B4-BE49-F238E27FC236}">
                  <a16:creationId xmlns:a16="http://schemas.microsoft.com/office/drawing/2014/main" id="{A19E93F6-EC3A-E7D7-F02B-0240EA35FF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33551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2" name="Line 407">
              <a:extLst>
                <a:ext uri="{FF2B5EF4-FFF2-40B4-BE49-F238E27FC236}">
                  <a16:creationId xmlns:a16="http://schemas.microsoft.com/office/drawing/2014/main" id="{2FD42F8D-5C7A-6F9A-11E2-B45733C176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7388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3" name="Line 408">
              <a:extLst>
                <a:ext uri="{FF2B5EF4-FFF2-40B4-BE49-F238E27FC236}">
                  <a16:creationId xmlns:a16="http://schemas.microsoft.com/office/drawing/2014/main" id="{1422348B-1E55-ECF0-EA70-0CD58478F0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9638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4" name="Line 409">
              <a:extLst>
                <a:ext uri="{FF2B5EF4-FFF2-40B4-BE49-F238E27FC236}">
                  <a16:creationId xmlns:a16="http://schemas.microsoft.com/office/drawing/2014/main" id="{804172FD-E834-CB99-0C3C-386C11D5D2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3476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5" name="Line 410">
              <a:extLst>
                <a:ext uri="{FF2B5EF4-FFF2-40B4-BE49-F238E27FC236}">
                  <a16:creationId xmlns:a16="http://schemas.microsoft.com/office/drawing/2014/main" id="{8D0F5D7F-0E6D-6056-2855-82490F9637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27313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6" name="Line 411">
              <a:extLst>
                <a:ext uri="{FF2B5EF4-FFF2-40B4-BE49-F238E27FC236}">
                  <a16:creationId xmlns:a16="http://schemas.microsoft.com/office/drawing/2014/main" id="{22BF444A-E504-B829-1836-5926D36EBB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49563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7" name="Line 412">
              <a:extLst>
                <a:ext uri="{FF2B5EF4-FFF2-40B4-BE49-F238E27FC236}">
                  <a16:creationId xmlns:a16="http://schemas.microsoft.com/office/drawing/2014/main" id="{944821A3-C931-D49A-119C-2D32786E33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3401" y="5284788"/>
              <a:ext cx="0" cy="285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8" name="Line 413">
              <a:extLst>
                <a:ext uri="{FF2B5EF4-FFF2-40B4-BE49-F238E27FC236}">
                  <a16:creationId xmlns:a16="http://schemas.microsoft.com/office/drawing/2014/main" id="{9BA0CB5A-04DB-92B8-84F9-5C67313BD6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36663" y="3752850"/>
              <a:ext cx="0" cy="1531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9" name="Line 414">
              <a:extLst>
                <a:ext uri="{FF2B5EF4-FFF2-40B4-BE49-F238E27FC236}">
                  <a16:creationId xmlns:a16="http://schemas.microsoft.com/office/drawing/2014/main" id="{37EEB447-7913-DA06-CC02-C974451172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28478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0" name="Line 415">
              <a:extLst>
                <a:ext uri="{FF2B5EF4-FFF2-40B4-BE49-F238E27FC236}">
                  <a16:creationId xmlns:a16="http://schemas.microsoft.com/office/drawing/2014/main" id="{E7745DF0-5B16-90A1-18B7-E914D640A9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25462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1" name="Line 416">
              <a:extLst>
                <a:ext uri="{FF2B5EF4-FFF2-40B4-BE49-F238E27FC236}">
                  <a16:creationId xmlns:a16="http://schemas.microsoft.com/office/drawing/2014/main" id="{88FF0B2C-1B88-CE9A-F83C-064A9492C1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22446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2" name="Line 417">
              <a:extLst>
                <a:ext uri="{FF2B5EF4-FFF2-40B4-BE49-F238E27FC236}">
                  <a16:creationId xmlns:a16="http://schemas.microsoft.com/office/drawing/2014/main" id="{BBBD3E0B-E7EB-A4D2-558B-FDDCC8BF0F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19430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3" name="Line 418">
              <a:extLst>
                <a:ext uri="{FF2B5EF4-FFF2-40B4-BE49-F238E27FC236}">
                  <a16:creationId xmlns:a16="http://schemas.microsoft.com/office/drawing/2014/main" id="{A79AC383-0D77-7770-7999-DC0BB74721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16413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4" name="Line 419">
              <a:extLst>
                <a:ext uri="{FF2B5EF4-FFF2-40B4-BE49-F238E27FC236}">
                  <a16:creationId xmlns:a16="http://schemas.microsoft.com/office/drawing/2014/main" id="{E5C1C383-FBC3-1511-982A-595F57FC2D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13397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5" name="Line 420">
              <a:extLst>
                <a:ext uri="{FF2B5EF4-FFF2-40B4-BE49-F238E27FC236}">
                  <a16:creationId xmlns:a16="http://schemas.microsoft.com/office/drawing/2014/main" id="{10B37F08-E2FC-8A8C-4913-E2FA93B0B1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10540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6" name="Line 421">
              <a:extLst>
                <a:ext uri="{FF2B5EF4-FFF2-40B4-BE49-F238E27FC236}">
                  <a16:creationId xmlns:a16="http://schemas.microsoft.com/office/drawing/2014/main" id="{546615BD-2DF5-BF56-182A-5789FADB0A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07523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7" name="Line 422">
              <a:extLst>
                <a:ext uri="{FF2B5EF4-FFF2-40B4-BE49-F238E27FC236}">
                  <a16:creationId xmlns:a16="http://schemas.microsoft.com/office/drawing/2014/main" id="{2985CEA1-2473-9237-2E5D-5673B37154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04507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8" name="Line 423">
              <a:extLst>
                <a:ext uri="{FF2B5EF4-FFF2-40B4-BE49-F238E27FC236}">
                  <a16:creationId xmlns:a16="http://schemas.microsoft.com/office/drawing/2014/main" id="{F8CAA7E5-2BCB-20FB-B4F0-4582DF5302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501491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9" name="Line 424">
              <a:extLst>
                <a:ext uri="{FF2B5EF4-FFF2-40B4-BE49-F238E27FC236}">
                  <a16:creationId xmlns:a16="http://schemas.microsoft.com/office/drawing/2014/main" id="{791B36E9-6236-E141-CBB9-ABEC37DBF2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98475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0" name="Line 425">
              <a:extLst>
                <a:ext uri="{FF2B5EF4-FFF2-40B4-BE49-F238E27FC236}">
                  <a16:creationId xmlns:a16="http://schemas.microsoft.com/office/drawing/2014/main" id="{DA1827AC-C654-2CAE-B76B-19B1FC570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95458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1" name="Line 426">
              <a:extLst>
                <a:ext uri="{FF2B5EF4-FFF2-40B4-BE49-F238E27FC236}">
                  <a16:creationId xmlns:a16="http://schemas.microsoft.com/office/drawing/2014/main" id="{33C3A485-2E1C-551D-A8A6-04183EE61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92442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2" name="Line 427">
              <a:extLst>
                <a:ext uri="{FF2B5EF4-FFF2-40B4-BE49-F238E27FC236}">
                  <a16:creationId xmlns:a16="http://schemas.microsoft.com/office/drawing/2014/main" id="{783DCFC1-8CD0-4B4D-6C66-7D6BD0E30C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89426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3" name="Line 428">
              <a:extLst>
                <a:ext uri="{FF2B5EF4-FFF2-40B4-BE49-F238E27FC236}">
                  <a16:creationId xmlns:a16="http://schemas.microsoft.com/office/drawing/2014/main" id="{70263EB0-FB23-EE27-A699-B6C143F31A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86568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4" name="Line 429">
              <a:extLst>
                <a:ext uri="{FF2B5EF4-FFF2-40B4-BE49-F238E27FC236}">
                  <a16:creationId xmlns:a16="http://schemas.microsoft.com/office/drawing/2014/main" id="{626B8767-8FE0-91A0-3E01-A9E5679230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83552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5" name="Line 430">
              <a:extLst>
                <a:ext uri="{FF2B5EF4-FFF2-40B4-BE49-F238E27FC236}">
                  <a16:creationId xmlns:a16="http://schemas.microsoft.com/office/drawing/2014/main" id="{F035929A-01E1-120D-3941-8E7669E639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80536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6" name="Line 431">
              <a:extLst>
                <a:ext uri="{FF2B5EF4-FFF2-40B4-BE49-F238E27FC236}">
                  <a16:creationId xmlns:a16="http://schemas.microsoft.com/office/drawing/2014/main" id="{8BA42759-8694-5F2C-0177-C5E598B929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77520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7" name="Line 432">
              <a:extLst>
                <a:ext uri="{FF2B5EF4-FFF2-40B4-BE49-F238E27FC236}">
                  <a16:creationId xmlns:a16="http://schemas.microsoft.com/office/drawing/2014/main" id="{187D82E8-4955-9392-303E-1C22961CC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74503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8" name="Line 433">
              <a:extLst>
                <a:ext uri="{FF2B5EF4-FFF2-40B4-BE49-F238E27FC236}">
                  <a16:creationId xmlns:a16="http://schemas.microsoft.com/office/drawing/2014/main" id="{6857F070-38E5-E72A-6252-450AF132E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71487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9" name="Line 434">
              <a:extLst>
                <a:ext uri="{FF2B5EF4-FFF2-40B4-BE49-F238E27FC236}">
                  <a16:creationId xmlns:a16="http://schemas.microsoft.com/office/drawing/2014/main" id="{6DE2F8CE-4338-9017-C628-16055A8A59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68471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0" name="Line 435">
              <a:extLst>
                <a:ext uri="{FF2B5EF4-FFF2-40B4-BE49-F238E27FC236}">
                  <a16:creationId xmlns:a16="http://schemas.microsoft.com/office/drawing/2014/main" id="{AE3D0255-90B7-8204-3FF9-5E895BEDBE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65455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1" name="Line 436">
              <a:extLst>
                <a:ext uri="{FF2B5EF4-FFF2-40B4-BE49-F238E27FC236}">
                  <a16:creationId xmlns:a16="http://schemas.microsoft.com/office/drawing/2014/main" id="{913D65BF-00FA-C775-3D41-3C68C65365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62597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2" name="Line 437">
              <a:extLst>
                <a:ext uri="{FF2B5EF4-FFF2-40B4-BE49-F238E27FC236}">
                  <a16:creationId xmlns:a16="http://schemas.microsoft.com/office/drawing/2014/main" id="{1B13C8E4-5A42-722D-B216-20FA5366D5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59581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3" name="Line 438">
              <a:extLst>
                <a:ext uri="{FF2B5EF4-FFF2-40B4-BE49-F238E27FC236}">
                  <a16:creationId xmlns:a16="http://schemas.microsoft.com/office/drawing/2014/main" id="{C7568FF9-70DF-3A8A-C452-08061694A6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56565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4" name="Line 439">
              <a:extLst>
                <a:ext uri="{FF2B5EF4-FFF2-40B4-BE49-F238E27FC236}">
                  <a16:creationId xmlns:a16="http://schemas.microsoft.com/office/drawing/2014/main" id="{3E7E815D-9329-ACF6-2F14-48B4E8944B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53548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5" name="Line 440">
              <a:extLst>
                <a:ext uri="{FF2B5EF4-FFF2-40B4-BE49-F238E27FC236}">
                  <a16:creationId xmlns:a16="http://schemas.microsoft.com/office/drawing/2014/main" id="{D5AF555C-6C69-D1B4-4C26-8D7AF75CF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50532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6" name="Line 441">
              <a:extLst>
                <a:ext uri="{FF2B5EF4-FFF2-40B4-BE49-F238E27FC236}">
                  <a16:creationId xmlns:a16="http://schemas.microsoft.com/office/drawing/2014/main" id="{AEA9B9F4-2BF5-98E7-4813-18201EAE0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47516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7" name="Line 442">
              <a:extLst>
                <a:ext uri="{FF2B5EF4-FFF2-40B4-BE49-F238E27FC236}">
                  <a16:creationId xmlns:a16="http://schemas.microsoft.com/office/drawing/2014/main" id="{6A0D5CDB-17CB-9890-BB96-4711E9586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44500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8" name="Line 443">
              <a:extLst>
                <a:ext uri="{FF2B5EF4-FFF2-40B4-BE49-F238E27FC236}">
                  <a16:creationId xmlns:a16="http://schemas.microsoft.com/office/drawing/2014/main" id="{6C152697-1F9F-30B2-BBBA-6693123763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41483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9" name="Line 444">
              <a:extLst>
                <a:ext uri="{FF2B5EF4-FFF2-40B4-BE49-F238E27FC236}">
                  <a16:creationId xmlns:a16="http://schemas.microsoft.com/office/drawing/2014/main" id="{827DD11D-6644-BD1D-5585-05184A3B2D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38626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0" name="Line 445">
              <a:extLst>
                <a:ext uri="{FF2B5EF4-FFF2-40B4-BE49-F238E27FC236}">
                  <a16:creationId xmlns:a16="http://schemas.microsoft.com/office/drawing/2014/main" id="{AEA3E9D3-4F00-FA0E-E1C3-1D4EA4C7B6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35610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1" name="Line 446">
              <a:extLst>
                <a:ext uri="{FF2B5EF4-FFF2-40B4-BE49-F238E27FC236}">
                  <a16:creationId xmlns:a16="http://schemas.microsoft.com/office/drawing/2014/main" id="{B47A281D-C76F-A981-0DD8-52A1C656C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32593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2" name="Line 447">
              <a:extLst>
                <a:ext uri="{FF2B5EF4-FFF2-40B4-BE49-F238E27FC236}">
                  <a16:creationId xmlns:a16="http://schemas.microsoft.com/office/drawing/2014/main" id="{40596373-6ECC-90FF-24D1-29700AC3E7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29577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3" name="Line 448">
              <a:extLst>
                <a:ext uri="{FF2B5EF4-FFF2-40B4-BE49-F238E27FC236}">
                  <a16:creationId xmlns:a16="http://schemas.microsoft.com/office/drawing/2014/main" id="{F711B733-CB14-0C9F-3B10-0D694A834F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26561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4" name="Line 449">
              <a:extLst>
                <a:ext uri="{FF2B5EF4-FFF2-40B4-BE49-F238E27FC236}">
                  <a16:creationId xmlns:a16="http://schemas.microsoft.com/office/drawing/2014/main" id="{950FA744-0894-41AF-4C5F-D63D4877FC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23545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5" name="Line 450">
              <a:extLst>
                <a:ext uri="{FF2B5EF4-FFF2-40B4-BE49-F238E27FC236}">
                  <a16:creationId xmlns:a16="http://schemas.microsoft.com/office/drawing/2014/main" id="{1A97F985-DEDF-A220-69B2-B3134A695A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20528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6" name="Line 451">
              <a:extLst>
                <a:ext uri="{FF2B5EF4-FFF2-40B4-BE49-F238E27FC236}">
                  <a16:creationId xmlns:a16="http://schemas.microsoft.com/office/drawing/2014/main" id="{CDD5E8A2-A4B7-5EDC-BD80-41C53B27D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17671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7" name="Line 452">
              <a:extLst>
                <a:ext uri="{FF2B5EF4-FFF2-40B4-BE49-F238E27FC236}">
                  <a16:creationId xmlns:a16="http://schemas.microsoft.com/office/drawing/2014/main" id="{6A592716-A5F1-D5FA-3AA0-349AA9B0D3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14655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8" name="Line 453">
              <a:extLst>
                <a:ext uri="{FF2B5EF4-FFF2-40B4-BE49-F238E27FC236}">
                  <a16:creationId xmlns:a16="http://schemas.microsoft.com/office/drawing/2014/main" id="{917B3B59-32A3-2FB4-D070-B52DC3A050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11638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9" name="Line 454">
              <a:extLst>
                <a:ext uri="{FF2B5EF4-FFF2-40B4-BE49-F238E27FC236}">
                  <a16:creationId xmlns:a16="http://schemas.microsoft.com/office/drawing/2014/main" id="{61A6C530-2A5C-F3ED-2A4E-E24228C3DB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08622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0" name="Line 455">
              <a:extLst>
                <a:ext uri="{FF2B5EF4-FFF2-40B4-BE49-F238E27FC236}">
                  <a16:creationId xmlns:a16="http://schemas.microsoft.com/office/drawing/2014/main" id="{96B1F4AA-EF2B-E3C5-9027-9201B874B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05606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1" name="Line 456">
              <a:extLst>
                <a:ext uri="{FF2B5EF4-FFF2-40B4-BE49-F238E27FC236}">
                  <a16:creationId xmlns:a16="http://schemas.microsoft.com/office/drawing/2014/main" id="{E40175AE-A515-5523-53A1-419E2D3CD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402590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2" name="Line 457">
              <a:extLst>
                <a:ext uri="{FF2B5EF4-FFF2-40B4-BE49-F238E27FC236}">
                  <a16:creationId xmlns:a16="http://schemas.microsoft.com/office/drawing/2014/main" id="{D3608BC3-F611-0302-2253-F84D42538E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99573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3" name="Line 458">
              <a:extLst>
                <a:ext uri="{FF2B5EF4-FFF2-40B4-BE49-F238E27FC236}">
                  <a16:creationId xmlns:a16="http://schemas.microsoft.com/office/drawing/2014/main" id="{43FD1F50-1022-6E5F-51EB-F27DDBF5FD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96716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4" name="Line 459">
              <a:extLst>
                <a:ext uri="{FF2B5EF4-FFF2-40B4-BE49-F238E27FC236}">
                  <a16:creationId xmlns:a16="http://schemas.microsoft.com/office/drawing/2014/main" id="{E0BBE1D3-4677-7955-B134-8296C291DC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93700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5" name="Line 460">
              <a:extLst>
                <a:ext uri="{FF2B5EF4-FFF2-40B4-BE49-F238E27FC236}">
                  <a16:creationId xmlns:a16="http://schemas.microsoft.com/office/drawing/2014/main" id="{7AAFA520-7FE4-367D-0639-B5A820F812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90683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6" name="Line 461">
              <a:extLst>
                <a:ext uri="{FF2B5EF4-FFF2-40B4-BE49-F238E27FC236}">
                  <a16:creationId xmlns:a16="http://schemas.microsoft.com/office/drawing/2014/main" id="{6003ABB6-C50A-81F9-8BD0-5D9AA3F1F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87667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7" name="Line 462">
              <a:extLst>
                <a:ext uri="{FF2B5EF4-FFF2-40B4-BE49-F238E27FC236}">
                  <a16:creationId xmlns:a16="http://schemas.microsoft.com/office/drawing/2014/main" id="{760B7467-847A-FA80-9CA4-76916E4F92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846513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8" name="Line 463">
              <a:extLst>
                <a:ext uri="{FF2B5EF4-FFF2-40B4-BE49-F238E27FC236}">
                  <a16:creationId xmlns:a16="http://schemas.microsoft.com/office/drawing/2014/main" id="{415DAD9B-72B5-3718-52FB-D1A1093591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816350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9" name="Line 464">
              <a:extLst>
                <a:ext uri="{FF2B5EF4-FFF2-40B4-BE49-F238E27FC236}">
                  <a16:creationId xmlns:a16="http://schemas.microsoft.com/office/drawing/2014/main" id="{5721FB39-4767-0743-DC61-8316F484D8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786188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0" name="Line 465">
              <a:extLst>
                <a:ext uri="{FF2B5EF4-FFF2-40B4-BE49-F238E27FC236}">
                  <a16:creationId xmlns:a16="http://schemas.microsoft.com/office/drawing/2014/main" id="{9060C677-9260-222A-34E2-D2D5A23E08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3488" y="3756025"/>
              <a:ext cx="31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1" name="Line 466">
              <a:extLst>
                <a:ext uri="{FF2B5EF4-FFF2-40B4-BE49-F238E27FC236}">
                  <a16:creationId xmlns:a16="http://schemas.microsoft.com/office/drawing/2014/main" id="{0ED00ABF-48DF-699D-B4D6-5E41FF404B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52847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3" name="Line 468">
              <a:extLst>
                <a:ext uri="{FF2B5EF4-FFF2-40B4-BE49-F238E27FC236}">
                  <a16:creationId xmlns:a16="http://schemas.microsoft.com/office/drawing/2014/main" id="{BF2AD924-780D-8D4A-0029-3FA1E9E64C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5133975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5" name="Line 470">
              <a:extLst>
                <a:ext uri="{FF2B5EF4-FFF2-40B4-BE49-F238E27FC236}">
                  <a16:creationId xmlns:a16="http://schemas.microsoft.com/office/drawing/2014/main" id="{6B4D3935-15DC-E4C1-60C8-4532D6AA23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4984750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6" name="Rectangle 471">
              <a:extLst>
                <a:ext uri="{FF2B5EF4-FFF2-40B4-BE49-F238E27FC236}">
                  <a16:creationId xmlns:a16="http://schemas.microsoft.com/office/drawing/2014/main" id="{844D29AD-6B36-8F04-F33D-8D4D8C26A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329" y="4925837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7" name="Line 472">
              <a:extLst>
                <a:ext uri="{FF2B5EF4-FFF2-40B4-BE49-F238E27FC236}">
                  <a16:creationId xmlns:a16="http://schemas.microsoft.com/office/drawing/2014/main" id="{4A1C596D-A029-80D4-65EF-890C51316F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4835525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9" name="Line 474">
              <a:extLst>
                <a:ext uri="{FF2B5EF4-FFF2-40B4-BE49-F238E27FC236}">
                  <a16:creationId xmlns:a16="http://schemas.microsoft.com/office/drawing/2014/main" id="{2204EF35-67AB-BD23-0EBE-0624E2970C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46847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0" name="Rectangle 475">
              <a:extLst>
                <a:ext uri="{FF2B5EF4-FFF2-40B4-BE49-F238E27FC236}">
                  <a16:creationId xmlns:a16="http://schemas.microsoft.com/office/drawing/2014/main" id="{E35E29AB-0283-033E-85EF-588727422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329" y="4625800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1" name="Line 476">
              <a:extLst>
                <a:ext uri="{FF2B5EF4-FFF2-40B4-BE49-F238E27FC236}">
                  <a16:creationId xmlns:a16="http://schemas.microsoft.com/office/drawing/2014/main" id="{A60D0E42-D415-FBF0-A28F-6D2B4F594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45354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3" name="Line 478">
              <a:extLst>
                <a:ext uri="{FF2B5EF4-FFF2-40B4-BE49-F238E27FC236}">
                  <a16:creationId xmlns:a16="http://schemas.microsoft.com/office/drawing/2014/main" id="{4F1583E8-951E-176B-BE78-1F72404EE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43862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4" name="Rectangle 479">
              <a:extLst>
                <a:ext uri="{FF2B5EF4-FFF2-40B4-BE49-F238E27FC236}">
                  <a16:creationId xmlns:a16="http://schemas.microsoft.com/office/drawing/2014/main" id="{88271044-ACDB-B5C5-6148-844503D71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329" y="4327350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5" name="Line 480">
              <a:extLst>
                <a:ext uri="{FF2B5EF4-FFF2-40B4-BE49-F238E27FC236}">
                  <a16:creationId xmlns:a16="http://schemas.microsoft.com/office/drawing/2014/main" id="{921189FE-8F19-613D-C927-3392092AAE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4235450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7" name="Line 482">
              <a:extLst>
                <a:ext uri="{FF2B5EF4-FFF2-40B4-BE49-F238E27FC236}">
                  <a16:creationId xmlns:a16="http://schemas.microsoft.com/office/drawing/2014/main" id="{B49C2BB5-4C96-6B57-F5B1-32C0F4DE7D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4086225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8" name="Rectangle 483">
              <a:extLst>
                <a:ext uri="{FF2B5EF4-FFF2-40B4-BE49-F238E27FC236}">
                  <a16:creationId xmlns:a16="http://schemas.microsoft.com/office/drawing/2014/main" id="{B2A4EE3C-183A-F7F7-1492-0A5DE0A8F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329" y="4027312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9" name="Line 484">
              <a:extLst>
                <a:ext uri="{FF2B5EF4-FFF2-40B4-BE49-F238E27FC236}">
                  <a16:creationId xmlns:a16="http://schemas.microsoft.com/office/drawing/2014/main" id="{1B0F1125-AEBD-DB5C-35E4-F86ED8A711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3937000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1" name="Line 486">
              <a:extLst>
                <a:ext uri="{FF2B5EF4-FFF2-40B4-BE49-F238E27FC236}">
                  <a16:creationId xmlns:a16="http://schemas.microsoft.com/office/drawing/2014/main" id="{0C5000B2-B795-CF39-77FF-18E818485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313" y="37861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2" name="Rectangle 487">
              <a:extLst>
                <a:ext uri="{FF2B5EF4-FFF2-40B4-BE49-F238E27FC236}">
                  <a16:creationId xmlns:a16="http://schemas.microsoft.com/office/drawing/2014/main" id="{D8D0E31F-625B-4B64-84A2-75741F01A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329" y="3727275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de-DE" altLang="de-DE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6" name="Freeform 491">
              <a:extLst>
                <a:ext uri="{FF2B5EF4-FFF2-40B4-BE49-F238E27FC236}">
                  <a16:creationId xmlns:a16="http://schemas.microsoft.com/office/drawing/2014/main" id="{5AD67D6B-BD7E-B6AD-838F-CCBD6681314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236663" y="5265866"/>
              <a:ext cx="1893888" cy="1587"/>
            </a:xfrm>
            <a:custGeom>
              <a:avLst/>
              <a:gdLst>
                <a:gd name="T0" fmla="*/ 136 w 12727"/>
                <a:gd name="T1" fmla="*/ 2 h 11"/>
                <a:gd name="T2" fmla="*/ 358 w 12727"/>
                <a:gd name="T3" fmla="*/ 3 h 11"/>
                <a:gd name="T4" fmla="*/ 579 w 12727"/>
                <a:gd name="T5" fmla="*/ 1 h 11"/>
                <a:gd name="T6" fmla="*/ 801 w 12727"/>
                <a:gd name="T7" fmla="*/ 6 h 11"/>
                <a:gd name="T8" fmla="*/ 1022 w 12727"/>
                <a:gd name="T9" fmla="*/ 11 h 11"/>
                <a:gd name="T10" fmla="*/ 1243 w 12727"/>
                <a:gd name="T11" fmla="*/ 10 h 11"/>
                <a:gd name="T12" fmla="*/ 1465 w 12727"/>
                <a:gd name="T13" fmla="*/ 8 h 11"/>
                <a:gd name="T14" fmla="*/ 1686 w 12727"/>
                <a:gd name="T15" fmla="*/ 3 h 11"/>
                <a:gd name="T16" fmla="*/ 1907 w 12727"/>
                <a:gd name="T17" fmla="*/ 2 h 11"/>
                <a:gd name="T18" fmla="*/ 2129 w 12727"/>
                <a:gd name="T19" fmla="*/ 2 h 11"/>
                <a:gd name="T20" fmla="*/ 2350 w 12727"/>
                <a:gd name="T21" fmla="*/ 3 h 11"/>
                <a:gd name="T22" fmla="*/ 2572 w 12727"/>
                <a:gd name="T23" fmla="*/ 2 h 11"/>
                <a:gd name="T24" fmla="*/ 2793 w 12727"/>
                <a:gd name="T25" fmla="*/ 3 h 11"/>
                <a:gd name="T26" fmla="*/ 3014 w 12727"/>
                <a:gd name="T27" fmla="*/ 8 h 11"/>
                <a:gd name="T28" fmla="*/ 3236 w 12727"/>
                <a:gd name="T29" fmla="*/ 3 h 11"/>
                <a:gd name="T30" fmla="*/ 3457 w 12727"/>
                <a:gd name="T31" fmla="*/ 2 h 11"/>
                <a:gd name="T32" fmla="*/ 3678 w 12727"/>
                <a:gd name="T33" fmla="*/ 3 h 11"/>
                <a:gd name="T34" fmla="*/ 3900 w 12727"/>
                <a:gd name="T35" fmla="*/ 3 h 11"/>
                <a:gd name="T36" fmla="*/ 4121 w 12727"/>
                <a:gd name="T37" fmla="*/ 2 h 11"/>
                <a:gd name="T38" fmla="*/ 4343 w 12727"/>
                <a:gd name="T39" fmla="*/ 1 h 11"/>
                <a:gd name="T40" fmla="*/ 4564 w 12727"/>
                <a:gd name="T41" fmla="*/ 1 h 11"/>
                <a:gd name="T42" fmla="*/ 4785 w 12727"/>
                <a:gd name="T43" fmla="*/ 1 h 11"/>
                <a:gd name="T44" fmla="*/ 5007 w 12727"/>
                <a:gd name="T45" fmla="*/ 1 h 11"/>
                <a:gd name="T46" fmla="*/ 5228 w 12727"/>
                <a:gd name="T47" fmla="*/ 2 h 11"/>
                <a:gd name="T48" fmla="*/ 5449 w 12727"/>
                <a:gd name="T49" fmla="*/ 3 h 11"/>
                <a:gd name="T50" fmla="*/ 5671 w 12727"/>
                <a:gd name="T51" fmla="*/ 3 h 11"/>
                <a:gd name="T52" fmla="*/ 5892 w 12727"/>
                <a:gd name="T53" fmla="*/ 3 h 11"/>
                <a:gd name="T54" fmla="*/ 6114 w 12727"/>
                <a:gd name="T55" fmla="*/ 1 h 11"/>
                <a:gd name="T56" fmla="*/ 6335 w 12727"/>
                <a:gd name="T57" fmla="*/ 1 h 11"/>
                <a:gd name="T58" fmla="*/ 6556 w 12727"/>
                <a:gd name="T59" fmla="*/ 2 h 11"/>
                <a:gd name="T60" fmla="*/ 6778 w 12727"/>
                <a:gd name="T61" fmla="*/ 2 h 11"/>
                <a:gd name="T62" fmla="*/ 6999 w 12727"/>
                <a:gd name="T63" fmla="*/ 2 h 11"/>
                <a:gd name="T64" fmla="*/ 7220 w 12727"/>
                <a:gd name="T65" fmla="*/ 0 h 11"/>
                <a:gd name="T66" fmla="*/ 7442 w 12727"/>
                <a:gd name="T67" fmla="*/ 1 h 11"/>
                <a:gd name="T68" fmla="*/ 7663 w 12727"/>
                <a:gd name="T69" fmla="*/ 0 h 11"/>
                <a:gd name="T70" fmla="*/ 7885 w 12727"/>
                <a:gd name="T71" fmla="*/ 1 h 11"/>
                <a:gd name="T72" fmla="*/ 8106 w 12727"/>
                <a:gd name="T73" fmla="*/ 1 h 11"/>
                <a:gd name="T74" fmla="*/ 8327 w 12727"/>
                <a:gd name="T75" fmla="*/ 0 h 11"/>
                <a:gd name="T76" fmla="*/ 8549 w 12727"/>
                <a:gd name="T77" fmla="*/ 1 h 11"/>
                <a:gd name="T78" fmla="*/ 8770 w 12727"/>
                <a:gd name="T79" fmla="*/ 0 h 11"/>
                <a:gd name="T80" fmla="*/ 8991 w 12727"/>
                <a:gd name="T81" fmla="*/ 1 h 11"/>
                <a:gd name="T82" fmla="*/ 9213 w 12727"/>
                <a:gd name="T83" fmla="*/ 1 h 11"/>
                <a:gd name="T84" fmla="*/ 9434 w 12727"/>
                <a:gd name="T85" fmla="*/ 1 h 11"/>
                <a:gd name="T86" fmla="*/ 9656 w 12727"/>
                <a:gd name="T87" fmla="*/ 1 h 11"/>
                <a:gd name="T88" fmla="*/ 9877 w 12727"/>
                <a:gd name="T89" fmla="*/ 1 h 11"/>
                <a:gd name="T90" fmla="*/ 10098 w 12727"/>
                <a:gd name="T91" fmla="*/ 0 h 11"/>
                <a:gd name="T92" fmla="*/ 10320 w 12727"/>
                <a:gd name="T93" fmla="*/ 1 h 11"/>
                <a:gd name="T94" fmla="*/ 10541 w 12727"/>
                <a:gd name="T95" fmla="*/ 1 h 11"/>
                <a:gd name="T96" fmla="*/ 10762 w 12727"/>
                <a:gd name="T97" fmla="*/ 1 h 11"/>
                <a:gd name="T98" fmla="*/ 10984 w 12727"/>
                <a:gd name="T99" fmla="*/ 1 h 11"/>
                <a:gd name="T100" fmla="*/ 11205 w 12727"/>
                <a:gd name="T101" fmla="*/ 1 h 11"/>
                <a:gd name="T102" fmla="*/ 11426 w 12727"/>
                <a:gd name="T103" fmla="*/ 1 h 11"/>
                <a:gd name="T104" fmla="*/ 11648 w 12727"/>
                <a:gd name="T105" fmla="*/ 1 h 11"/>
                <a:gd name="T106" fmla="*/ 11869 w 12727"/>
                <a:gd name="T107" fmla="*/ 1 h 11"/>
                <a:gd name="T108" fmla="*/ 12091 w 12727"/>
                <a:gd name="T109" fmla="*/ 1 h 11"/>
                <a:gd name="T110" fmla="*/ 12312 w 12727"/>
                <a:gd name="T111" fmla="*/ 1 h 11"/>
                <a:gd name="T112" fmla="*/ 12533 w 12727"/>
                <a:gd name="T113" fmla="*/ 3 h 11"/>
                <a:gd name="T114" fmla="*/ 12727 w 12727"/>
                <a:gd name="T11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727" h="11">
                  <a:moveTo>
                    <a:pt x="0" y="1"/>
                  </a:moveTo>
                  <a:lnTo>
                    <a:pt x="4" y="1"/>
                  </a:lnTo>
                  <a:lnTo>
                    <a:pt x="48" y="1"/>
                  </a:lnTo>
                  <a:lnTo>
                    <a:pt x="92" y="2"/>
                  </a:lnTo>
                  <a:lnTo>
                    <a:pt x="136" y="2"/>
                  </a:lnTo>
                  <a:lnTo>
                    <a:pt x="181" y="2"/>
                  </a:lnTo>
                  <a:lnTo>
                    <a:pt x="225" y="2"/>
                  </a:lnTo>
                  <a:lnTo>
                    <a:pt x="269" y="3"/>
                  </a:lnTo>
                  <a:lnTo>
                    <a:pt x="314" y="2"/>
                  </a:lnTo>
                  <a:lnTo>
                    <a:pt x="358" y="3"/>
                  </a:lnTo>
                  <a:lnTo>
                    <a:pt x="402" y="1"/>
                  </a:lnTo>
                  <a:lnTo>
                    <a:pt x="446" y="3"/>
                  </a:lnTo>
                  <a:lnTo>
                    <a:pt x="491" y="3"/>
                  </a:lnTo>
                  <a:lnTo>
                    <a:pt x="535" y="2"/>
                  </a:lnTo>
                  <a:lnTo>
                    <a:pt x="579" y="1"/>
                  </a:lnTo>
                  <a:lnTo>
                    <a:pt x="623" y="3"/>
                  </a:lnTo>
                  <a:lnTo>
                    <a:pt x="668" y="3"/>
                  </a:lnTo>
                  <a:lnTo>
                    <a:pt x="712" y="3"/>
                  </a:lnTo>
                  <a:lnTo>
                    <a:pt x="756" y="4"/>
                  </a:lnTo>
                  <a:lnTo>
                    <a:pt x="801" y="6"/>
                  </a:lnTo>
                  <a:lnTo>
                    <a:pt x="845" y="7"/>
                  </a:lnTo>
                  <a:lnTo>
                    <a:pt x="889" y="9"/>
                  </a:lnTo>
                  <a:lnTo>
                    <a:pt x="933" y="9"/>
                  </a:lnTo>
                  <a:lnTo>
                    <a:pt x="978" y="8"/>
                  </a:lnTo>
                  <a:lnTo>
                    <a:pt x="1022" y="11"/>
                  </a:lnTo>
                  <a:lnTo>
                    <a:pt x="1066" y="9"/>
                  </a:lnTo>
                  <a:lnTo>
                    <a:pt x="1110" y="10"/>
                  </a:lnTo>
                  <a:lnTo>
                    <a:pt x="1155" y="10"/>
                  </a:lnTo>
                  <a:lnTo>
                    <a:pt x="1199" y="10"/>
                  </a:lnTo>
                  <a:lnTo>
                    <a:pt x="1243" y="10"/>
                  </a:lnTo>
                  <a:lnTo>
                    <a:pt x="1288" y="9"/>
                  </a:lnTo>
                  <a:lnTo>
                    <a:pt x="1332" y="8"/>
                  </a:lnTo>
                  <a:lnTo>
                    <a:pt x="1376" y="11"/>
                  </a:lnTo>
                  <a:lnTo>
                    <a:pt x="1420" y="8"/>
                  </a:lnTo>
                  <a:lnTo>
                    <a:pt x="1465" y="8"/>
                  </a:lnTo>
                  <a:lnTo>
                    <a:pt x="1509" y="6"/>
                  </a:lnTo>
                  <a:lnTo>
                    <a:pt x="1553" y="7"/>
                  </a:lnTo>
                  <a:lnTo>
                    <a:pt x="1597" y="5"/>
                  </a:lnTo>
                  <a:lnTo>
                    <a:pt x="1642" y="5"/>
                  </a:lnTo>
                  <a:lnTo>
                    <a:pt x="1686" y="3"/>
                  </a:lnTo>
                  <a:lnTo>
                    <a:pt x="1730" y="2"/>
                  </a:lnTo>
                  <a:lnTo>
                    <a:pt x="1775" y="1"/>
                  </a:lnTo>
                  <a:lnTo>
                    <a:pt x="1819" y="2"/>
                  </a:lnTo>
                  <a:lnTo>
                    <a:pt x="1863" y="3"/>
                  </a:lnTo>
                  <a:lnTo>
                    <a:pt x="1907" y="2"/>
                  </a:lnTo>
                  <a:lnTo>
                    <a:pt x="1952" y="2"/>
                  </a:lnTo>
                  <a:lnTo>
                    <a:pt x="1996" y="2"/>
                  </a:lnTo>
                  <a:lnTo>
                    <a:pt x="2040" y="2"/>
                  </a:lnTo>
                  <a:lnTo>
                    <a:pt x="2085" y="3"/>
                  </a:lnTo>
                  <a:lnTo>
                    <a:pt x="2129" y="2"/>
                  </a:lnTo>
                  <a:lnTo>
                    <a:pt x="2173" y="2"/>
                  </a:lnTo>
                  <a:lnTo>
                    <a:pt x="2217" y="3"/>
                  </a:lnTo>
                  <a:lnTo>
                    <a:pt x="2262" y="2"/>
                  </a:lnTo>
                  <a:lnTo>
                    <a:pt x="2306" y="2"/>
                  </a:lnTo>
                  <a:lnTo>
                    <a:pt x="2350" y="3"/>
                  </a:lnTo>
                  <a:lnTo>
                    <a:pt x="2394" y="2"/>
                  </a:lnTo>
                  <a:lnTo>
                    <a:pt x="2439" y="2"/>
                  </a:lnTo>
                  <a:lnTo>
                    <a:pt x="2483" y="2"/>
                  </a:lnTo>
                  <a:lnTo>
                    <a:pt x="2527" y="2"/>
                  </a:lnTo>
                  <a:lnTo>
                    <a:pt x="2572" y="2"/>
                  </a:lnTo>
                  <a:lnTo>
                    <a:pt x="2616" y="3"/>
                  </a:lnTo>
                  <a:lnTo>
                    <a:pt x="2660" y="2"/>
                  </a:lnTo>
                  <a:lnTo>
                    <a:pt x="2704" y="2"/>
                  </a:lnTo>
                  <a:lnTo>
                    <a:pt x="2749" y="3"/>
                  </a:lnTo>
                  <a:lnTo>
                    <a:pt x="2793" y="3"/>
                  </a:lnTo>
                  <a:lnTo>
                    <a:pt x="2837" y="3"/>
                  </a:lnTo>
                  <a:lnTo>
                    <a:pt x="2881" y="5"/>
                  </a:lnTo>
                  <a:lnTo>
                    <a:pt x="2926" y="7"/>
                  </a:lnTo>
                  <a:lnTo>
                    <a:pt x="2970" y="7"/>
                  </a:lnTo>
                  <a:lnTo>
                    <a:pt x="3014" y="8"/>
                  </a:lnTo>
                  <a:lnTo>
                    <a:pt x="3059" y="8"/>
                  </a:lnTo>
                  <a:lnTo>
                    <a:pt x="3103" y="8"/>
                  </a:lnTo>
                  <a:lnTo>
                    <a:pt x="3147" y="6"/>
                  </a:lnTo>
                  <a:lnTo>
                    <a:pt x="3191" y="5"/>
                  </a:lnTo>
                  <a:lnTo>
                    <a:pt x="3236" y="3"/>
                  </a:lnTo>
                  <a:lnTo>
                    <a:pt x="3280" y="3"/>
                  </a:lnTo>
                  <a:lnTo>
                    <a:pt x="3324" y="2"/>
                  </a:lnTo>
                  <a:lnTo>
                    <a:pt x="3368" y="1"/>
                  </a:lnTo>
                  <a:lnTo>
                    <a:pt x="3413" y="2"/>
                  </a:lnTo>
                  <a:lnTo>
                    <a:pt x="3457" y="2"/>
                  </a:lnTo>
                  <a:lnTo>
                    <a:pt x="3501" y="1"/>
                  </a:lnTo>
                  <a:lnTo>
                    <a:pt x="3546" y="2"/>
                  </a:lnTo>
                  <a:lnTo>
                    <a:pt x="3590" y="2"/>
                  </a:lnTo>
                  <a:lnTo>
                    <a:pt x="3634" y="2"/>
                  </a:lnTo>
                  <a:lnTo>
                    <a:pt x="3678" y="3"/>
                  </a:lnTo>
                  <a:lnTo>
                    <a:pt x="3723" y="2"/>
                  </a:lnTo>
                  <a:lnTo>
                    <a:pt x="3767" y="3"/>
                  </a:lnTo>
                  <a:lnTo>
                    <a:pt x="3811" y="2"/>
                  </a:lnTo>
                  <a:lnTo>
                    <a:pt x="3856" y="3"/>
                  </a:lnTo>
                  <a:lnTo>
                    <a:pt x="3900" y="3"/>
                  </a:lnTo>
                  <a:lnTo>
                    <a:pt x="3944" y="4"/>
                  </a:lnTo>
                  <a:lnTo>
                    <a:pt x="3988" y="3"/>
                  </a:lnTo>
                  <a:lnTo>
                    <a:pt x="4033" y="2"/>
                  </a:lnTo>
                  <a:lnTo>
                    <a:pt x="4077" y="3"/>
                  </a:lnTo>
                  <a:lnTo>
                    <a:pt x="4121" y="2"/>
                  </a:lnTo>
                  <a:lnTo>
                    <a:pt x="4165" y="2"/>
                  </a:lnTo>
                  <a:lnTo>
                    <a:pt x="4210" y="3"/>
                  </a:lnTo>
                  <a:lnTo>
                    <a:pt x="4254" y="2"/>
                  </a:lnTo>
                  <a:lnTo>
                    <a:pt x="4298" y="1"/>
                  </a:lnTo>
                  <a:lnTo>
                    <a:pt x="4343" y="1"/>
                  </a:lnTo>
                  <a:lnTo>
                    <a:pt x="4387" y="1"/>
                  </a:lnTo>
                  <a:lnTo>
                    <a:pt x="4431" y="1"/>
                  </a:lnTo>
                  <a:lnTo>
                    <a:pt x="4475" y="2"/>
                  </a:lnTo>
                  <a:lnTo>
                    <a:pt x="4520" y="1"/>
                  </a:lnTo>
                  <a:lnTo>
                    <a:pt x="4564" y="1"/>
                  </a:lnTo>
                  <a:lnTo>
                    <a:pt x="4608" y="1"/>
                  </a:lnTo>
                  <a:lnTo>
                    <a:pt x="4652" y="1"/>
                  </a:lnTo>
                  <a:lnTo>
                    <a:pt x="4697" y="0"/>
                  </a:lnTo>
                  <a:lnTo>
                    <a:pt x="4741" y="1"/>
                  </a:lnTo>
                  <a:lnTo>
                    <a:pt x="4785" y="1"/>
                  </a:lnTo>
                  <a:lnTo>
                    <a:pt x="4830" y="1"/>
                  </a:lnTo>
                  <a:lnTo>
                    <a:pt x="4874" y="0"/>
                  </a:lnTo>
                  <a:lnTo>
                    <a:pt x="4918" y="1"/>
                  </a:lnTo>
                  <a:lnTo>
                    <a:pt x="4962" y="0"/>
                  </a:lnTo>
                  <a:lnTo>
                    <a:pt x="5007" y="1"/>
                  </a:lnTo>
                  <a:lnTo>
                    <a:pt x="5051" y="2"/>
                  </a:lnTo>
                  <a:lnTo>
                    <a:pt x="5095" y="1"/>
                  </a:lnTo>
                  <a:lnTo>
                    <a:pt x="5139" y="1"/>
                  </a:lnTo>
                  <a:lnTo>
                    <a:pt x="5184" y="3"/>
                  </a:lnTo>
                  <a:lnTo>
                    <a:pt x="5228" y="2"/>
                  </a:lnTo>
                  <a:lnTo>
                    <a:pt x="5272" y="3"/>
                  </a:lnTo>
                  <a:lnTo>
                    <a:pt x="5317" y="2"/>
                  </a:lnTo>
                  <a:lnTo>
                    <a:pt x="5361" y="2"/>
                  </a:lnTo>
                  <a:lnTo>
                    <a:pt x="5405" y="2"/>
                  </a:lnTo>
                  <a:lnTo>
                    <a:pt x="5449" y="3"/>
                  </a:lnTo>
                  <a:lnTo>
                    <a:pt x="5494" y="3"/>
                  </a:lnTo>
                  <a:lnTo>
                    <a:pt x="5538" y="3"/>
                  </a:lnTo>
                  <a:lnTo>
                    <a:pt x="5582" y="3"/>
                  </a:lnTo>
                  <a:lnTo>
                    <a:pt x="5627" y="2"/>
                  </a:lnTo>
                  <a:lnTo>
                    <a:pt x="5671" y="3"/>
                  </a:lnTo>
                  <a:lnTo>
                    <a:pt x="5715" y="2"/>
                  </a:lnTo>
                  <a:lnTo>
                    <a:pt x="5759" y="2"/>
                  </a:lnTo>
                  <a:lnTo>
                    <a:pt x="5804" y="1"/>
                  </a:lnTo>
                  <a:lnTo>
                    <a:pt x="5848" y="2"/>
                  </a:lnTo>
                  <a:lnTo>
                    <a:pt x="5892" y="3"/>
                  </a:lnTo>
                  <a:lnTo>
                    <a:pt x="5936" y="2"/>
                  </a:lnTo>
                  <a:lnTo>
                    <a:pt x="5981" y="1"/>
                  </a:lnTo>
                  <a:lnTo>
                    <a:pt x="6025" y="1"/>
                  </a:lnTo>
                  <a:lnTo>
                    <a:pt x="6069" y="3"/>
                  </a:lnTo>
                  <a:lnTo>
                    <a:pt x="6114" y="1"/>
                  </a:lnTo>
                  <a:lnTo>
                    <a:pt x="6158" y="1"/>
                  </a:lnTo>
                  <a:lnTo>
                    <a:pt x="6202" y="2"/>
                  </a:lnTo>
                  <a:lnTo>
                    <a:pt x="6246" y="1"/>
                  </a:lnTo>
                  <a:lnTo>
                    <a:pt x="6291" y="2"/>
                  </a:lnTo>
                  <a:lnTo>
                    <a:pt x="6335" y="1"/>
                  </a:lnTo>
                  <a:lnTo>
                    <a:pt x="6379" y="1"/>
                  </a:lnTo>
                  <a:lnTo>
                    <a:pt x="6423" y="2"/>
                  </a:lnTo>
                  <a:lnTo>
                    <a:pt x="6468" y="1"/>
                  </a:lnTo>
                  <a:lnTo>
                    <a:pt x="6512" y="1"/>
                  </a:lnTo>
                  <a:lnTo>
                    <a:pt x="6556" y="2"/>
                  </a:lnTo>
                  <a:lnTo>
                    <a:pt x="6601" y="1"/>
                  </a:lnTo>
                  <a:lnTo>
                    <a:pt x="6645" y="2"/>
                  </a:lnTo>
                  <a:lnTo>
                    <a:pt x="6689" y="2"/>
                  </a:lnTo>
                  <a:lnTo>
                    <a:pt x="6733" y="1"/>
                  </a:lnTo>
                  <a:lnTo>
                    <a:pt x="6778" y="2"/>
                  </a:lnTo>
                  <a:lnTo>
                    <a:pt x="6822" y="2"/>
                  </a:lnTo>
                  <a:lnTo>
                    <a:pt x="6866" y="1"/>
                  </a:lnTo>
                  <a:lnTo>
                    <a:pt x="6910" y="1"/>
                  </a:lnTo>
                  <a:lnTo>
                    <a:pt x="6955" y="1"/>
                  </a:lnTo>
                  <a:lnTo>
                    <a:pt x="6999" y="2"/>
                  </a:lnTo>
                  <a:lnTo>
                    <a:pt x="7043" y="1"/>
                  </a:lnTo>
                  <a:lnTo>
                    <a:pt x="7088" y="1"/>
                  </a:lnTo>
                  <a:lnTo>
                    <a:pt x="7132" y="2"/>
                  </a:lnTo>
                  <a:lnTo>
                    <a:pt x="7176" y="2"/>
                  </a:lnTo>
                  <a:lnTo>
                    <a:pt x="7220" y="0"/>
                  </a:lnTo>
                  <a:lnTo>
                    <a:pt x="7265" y="1"/>
                  </a:lnTo>
                  <a:lnTo>
                    <a:pt x="7309" y="1"/>
                  </a:lnTo>
                  <a:lnTo>
                    <a:pt x="7353" y="2"/>
                  </a:lnTo>
                  <a:lnTo>
                    <a:pt x="7397" y="1"/>
                  </a:lnTo>
                  <a:lnTo>
                    <a:pt x="7442" y="1"/>
                  </a:lnTo>
                  <a:lnTo>
                    <a:pt x="7486" y="1"/>
                  </a:lnTo>
                  <a:lnTo>
                    <a:pt x="7530" y="1"/>
                  </a:lnTo>
                  <a:lnTo>
                    <a:pt x="7575" y="0"/>
                  </a:lnTo>
                  <a:lnTo>
                    <a:pt x="7619" y="0"/>
                  </a:lnTo>
                  <a:lnTo>
                    <a:pt x="7663" y="0"/>
                  </a:lnTo>
                  <a:lnTo>
                    <a:pt x="7707" y="1"/>
                  </a:lnTo>
                  <a:lnTo>
                    <a:pt x="7752" y="1"/>
                  </a:lnTo>
                  <a:lnTo>
                    <a:pt x="7796" y="0"/>
                  </a:lnTo>
                  <a:lnTo>
                    <a:pt x="7840" y="1"/>
                  </a:lnTo>
                  <a:lnTo>
                    <a:pt x="7885" y="1"/>
                  </a:lnTo>
                  <a:lnTo>
                    <a:pt x="7929" y="0"/>
                  </a:lnTo>
                  <a:lnTo>
                    <a:pt x="7973" y="1"/>
                  </a:lnTo>
                  <a:lnTo>
                    <a:pt x="8017" y="1"/>
                  </a:lnTo>
                  <a:lnTo>
                    <a:pt x="8062" y="1"/>
                  </a:lnTo>
                  <a:lnTo>
                    <a:pt x="8106" y="1"/>
                  </a:lnTo>
                  <a:lnTo>
                    <a:pt x="8150" y="1"/>
                  </a:lnTo>
                  <a:lnTo>
                    <a:pt x="8194" y="1"/>
                  </a:lnTo>
                  <a:lnTo>
                    <a:pt x="8239" y="0"/>
                  </a:lnTo>
                  <a:lnTo>
                    <a:pt x="8283" y="1"/>
                  </a:lnTo>
                  <a:lnTo>
                    <a:pt x="8327" y="0"/>
                  </a:lnTo>
                  <a:lnTo>
                    <a:pt x="8372" y="1"/>
                  </a:lnTo>
                  <a:lnTo>
                    <a:pt x="8416" y="1"/>
                  </a:lnTo>
                  <a:lnTo>
                    <a:pt x="8460" y="1"/>
                  </a:lnTo>
                  <a:lnTo>
                    <a:pt x="8504" y="1"/>
                  </a:lnTo>
                  <a:lnTo>
                    <a:pt x="8549" y="1"/>
                  </a:lnTo>
                  <a:lnTo>
                    <a:pt x="8593" y="0"/>
                  </a:lnTo>
                  <a:lnTo>
                    <a:pt x="8637" y="0"/>
                  </a:lnTo>
                  <a:lnTo>
                    <a:pt x="8681" y="0"/>
                  </a:lnTo>
                  <a:lnTo>
                    <a:pt x="8726" y="1"/>
                  </a:lnTo>
                  <a:lnTo>
                    <a:pt x="8770" y="0"/>
                  </a:lnTo>
                  <a:lnTo>
                    <a:pt x="8814" y="1"/>
                  </a:lnTo>
                  <a:lnTo>
                    <a:pt x="8859" y="1"/>
                  </a:lnTo>
                  <a:lnTo>
                    <a:pt x="8903" y="1"/>
                  </a:lnTo>
                  <a:lnTo>
                    <a:pt x="8947" y="1"/>
                  </a:lnTo>
                  <a:lnTo>
                    <a:pt x="8991" y="1"/>
                  </a:lnTo>
                  <a:lnTo>
                    <a:pt x="9036" y="0"/>
                  </a:lnTo>
                  <a:lnTo>
                    <a:pt x="9080" y="0"/>
                  </a:lnTo>
                  <a:lnTo>
                    <a:pt x="9124" y="0"/>
                  </a:lnTo>
                  <a:lnTo>
                    <a:pt x="9168" y="0"/>
                  </a:lnTo>
                  <a:lnTo>
                    <a:pt x="9213" y="1"/>
                  </a:lnTo>
                  <a:lnTo>
                    <a:pt x="9257" y="1"/>
                  </a:lnTo>
                  <a:lnTo>
                    <a:pt x="9301" y="1"/>
                  </a:lnTo>
                  <a:lnTo>
                    <a:pt x="9346" y="1"/>
                  </a:lnTo>
                  <a:lnTo>
                    <a:pt x="9390" y="0"/>
                  </a:lnTo>
                  <a:lnTo>
                    <a:pt x="9434" y="1"/>
                  </a:lnTo>
                  <a:lnTo>
                    <a:pt x="9478" y="0"/>
                  </a:lnTo>
                  <a:lnTo>
                    <a:pt x="9523" y="0"/>
                  </a:lnTo>
                  <a:lnTo>
                    <a:pt x="9567" y="1"/>
                  </a:lnTo>
                  <a:lnTo>
                    <a:pt x="9611" y="1"/>
                  </a:lnTo>
                  <a:lnTo>
                    <a:pt x="9656" y="1"/>
                  </a:lnTo>
                  <a:lnTo>
                    <a:pt x="9700" y="1"/>
                  </a:lnTo>
                  <a:lnTo>
                    <a:pt x="9744" y="0"/>
                  </a:lnTo>
                  <a:lnTo>
                    <a:pt x="9788" y="1"/>
                  </a:lnTo>
                  <a:lnTo>
                    <a:pt x="9833" y="1"/>
                  </a:lnTo>
                  <a:lnTo>
                    <a:pt x="9877" y="1"/>
                  </a:lnTo>
                  <a:lnTo>
                    <a:pt x="9921" y="0"/>
                  </a:lnTo>
                  <a:lnTo>
                    <a:pt x="9965" y="1"/>
                  </a:lnTo>
                  <a:lnTo>
                    <a:pt x="10010" y="0"/>
                  </a:lnTo>
                  <a:lnTo>
                    <a:pt x="10054" y="1"/>
                  </a:lnTo>
                  <a:lnTo>
                    <a:pt x="10098" y="0"/>
                  </a:lnTo>
                  <a:lnTo>
                    <a:pt x="10143" y="1"/>
                  </a:lnTo>
                  <a:lnTo>
                    <a:pt x="10187" y="1"/>
                  </a:lnTo>
                  <a:lnTo>
                    <a:pt x="10231" y="1"/>
                  </a:lnTo>
                  <a:lnTo>
                    <a:pt x="10275" y="1"/>
                  </a:lnTo>
                  <a:lnTo>
                    <a:pt x="10320" y="1"/>
                  </a:lnTo>
                  <a:lnTo>
                    <a:pt x="10364" y="0"/>
                  </a:lnTo>
                  <a:lnTo>
                    <a:pt x="10408" y="0"/>
                  </a:lnTo>
                  <a:lnTo>
                    <a:pt x="10452" y="0"/>
                  </a:lnTo>
                  <a:lnTo>
                    <a:pt x="10497" y="1"/>
                  </a:lnTo>
                  <a:lnTo>
                    <a:pt x="10541" y="1"/>
                  </a:lnTo>
                  <a:lnTo>
                    <a:pt x="10585" y="2"/>
                  </a:lnTo>
                  <a:lnTo>
                    <a:pt x="10630" y="0"/>
                  </a:lnTo>
                  <a:lnTo>
                    <a:pt x="10674" y="1"/>
                  </a:lnTo>
                  <a:lnTo>
                    <a:pt x="10718" y="0"/>
                  </a:lnTo>
                  <a:lnTo>
                    <a:pt x="10762" y="1"/>
                  </a:lnTo>
                  <a:lnTo>
                    <a:pt x="10807" y="1"/>
                  </a:lnTo>
                  <a:lnTo>
                    <a:pt x="10851" y="1"/>
                  </a:lnTo>
                  <a:lnTo>
                    <a:pt x="10895" y="1"/>
                  </a:lnTo>
                  <a:lnTo>
                    <a:pt x="10939" y="1"/>
                  </a:lnTo>
                  <a:lnTo>
                    <a:pt x="10984" y="1"/>
                  </a:lnTo>
                  <a:lnTo>
                    <a:pt x="11028" y="1"/>
                  </a:lnTo>
                  <a:lnTo>
                    <a:pt x="11072" y="1"/>
                  </a:lnTo>
                  <a:lnTo>
                    <a:pt x="11117" y="0"/>
                  </a:lnTo>
                  <a:lnTo>
                    <a:pt x="11161" y="1"/>
                  </a:lnTo>
                  <a:lnTo>
                    <a:pt x="11205" y="1"/>
                  </a:lnTo>
                  <a:lnTo>
                    <a:pt x="11249" y="1"/>
                  </a:lnTo>
                  <a:lnTo>
                    <a:pt x="11294" y="1"/>
                  </a:lnTo>
                  <a:lnTo>
                    <a:pt x="11338" y="1"/>
                  </a:lnTo>
                  <a:lnTo>
                    <a:pt x="11382" y="1"/>
                  </a:lnTo>
                  <a:lnTo>
                    <a:pt x="11426" y="1"/>
                  </a:lnTo>
                  <a:lnTo>
                    <a:pt x="11471" y="1"/>
                  </a:lnTo>
                  <a:lnTo>
                    <a:pt x="11515" y="1"/>
                  </a:lnTo>
                  <a:lnTo>
                    <a:pt x="11559" y="1"/>
                  </a:lnTo>
                  <a:lnTo>
                    <a:pt x="11604" y="1"/>
                  </a:lnTo>
                  <a:lnTo>
                    <a:pt x="11648" y="1"/>
                  </a:lnTo>
                  <a:lnTo>
                    <a:pt x="11692" y="0"/>
                  </a:lnTo>
                  <a:lnTo>
                    <a:pt x="11736" y="1"/>
                  </a:lnTo>
                  <a:lnTo>
                    <a:pt x="11781" y="1"/>
                  </a:lnTo>
                  <a:lnTo>
                    <a:pt x="11825" y="1"/>
                  </a:lnTo>
                  <a:lnTo>
                    <a:pt x="11869" y="1"/>
                  </a:lnTo>
                  <a:lnTo>
                    <a:pt x="11914" y="1"/>
                  </a:lnTo>
                  <a:lnTo>
                    <a:pt x="11958" y="1"/>
                  </a:lnTo>
                  <a:lnTo>
                    <a:pt x="12002" y="0"/>
                  </a:lnTo>
                  <a:lnTo>
                    <a:pt x="12046" y="2"/>
                  </a:lnTo>
                  <a:lnTo>
                    <a:pt x="12091" y="1"/>
                  </a:lnTo>
                  <a:lnTo>
                    <a:pt x="12135" y="1"/>
                  </a:lnTo>
                  <a:lnTo>
                    <a:pt x="12179" y="3"/>
                  </a:lnTo>
                  <a:lnTo>
                    <a:pt x="12223" y="1"/>
                  </a:lnTo>
                  <a:lnTo>
                    <a:pt x="12268" y="1"/>
                  </a:lnTo>
                  <a:lnTo>
                    <a:pt x="12312" y="1"/>
                  </a:lnTo>
                  <a:lnTo>
                    <a:pt x="12356" y="2"/>
                  </a:lnTo>
                  <a:lnTo>
                    <a:pt x="12401" y="1"/>
                  </a:lnTo>
                  <a:lnTo>
                    <a:pt x="12445" y="2"/>
                  </a:lnTo>
                  <a:lnTo>
                    <a:pt x="12489" y="1"/>
                  </a:lnTo>
                  <a:lnTo>
                    <a:pt x="12533" y="3"/>
                  </a:lnTo>
                  <a:lnTo>
                    <a:pt x="12578" y="2"/>
                  </a:lnTo>
                  <a:lnTo>
                    <a:pt x="12622" y="2"/>
                  </a:lnTo>
                  <a:lnTo>
                    <a:pt x="12666" y="2"/>
                  </a:lnTo>
                  <a:lnTo>
                    <a:pt x="12710" y="1"/>
                  </a:lnTo>
                  <a:lnTo>
                    <a:pt x="12727" y="1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8" name="Freeform 493">
              <a:extLst>
                <a:ext uri="{FF2B5EF4-FFF2-40B4-BE49-F238E27FC236}">
                  <a16:creationId xmlns:a16="http://schemas.microsoft.com/office/drawing/2014/main" id="{6C2A8712-DDB8-4B4F-076F-F281C9F958D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236663" y="3782366"/>
              <a:ext cx="1893888" cy="673100"/>
            </a:xfrm>
            <a:custGeom>
              <a:avLst/>
              <a:gdLst>
                <a:gd name="T0" fmla="*/ 136 w 12728"/>
                <a:gd name="T1" fmla="*/ 26 h 4395"/>
                <a:gd name="T2" fmla="*/ 358 w 12728"/>
                <a:gd name="T3" fmla="*/ 26 h 4395"/>
                <a:gd name="T4" fmla="*/ 579 w 12728"/>
                <a:gd name="T5" fmla="*/ 25 h 4395"/>
                <a:gd name="T6" fmla="*/ 801 w 12728"/>
                <a:gd name="T7" fmla="*/ 64 h 4395"/>
                <a:gd name="T8" fmla="*/ 1022 w 12728"/>
                <a:gd name="T9" fmla="*/ 113 h 4395"/>
                <a:gd name="T10" fmla="*/ 1243 w 12728"/>
                <a:gd name="T11" fmla="*/ 111 h 4395"/>
                <a:gd name="T12" fmla="*/ 1465 w 12728"/>
                <a:gd name="T13" fmla="*/ 94 h 4395"/>
                <a:gd name="T14" fmla="*/ 1686 w 12728"/>
                <a:gd name="T15" fmla="*/ 35 h 4395"/>
                <a:gd name="T16" fmla="*/ 1907 w 12728"/>
                <a:gd name="T17" fmla="*/ 28 h 4395"/>
                <a:gd name="T18" fmla="*/ 2129 w 12728"/>
                <a:gd name="T19" fmla="*/ 14 h 4395"/>
                <a:gd name="T20" fmla="*/ 2350 w 12728"/>
                <a:gd name="T21" fmla="*/ 27 h 4395"/>
                <a:gd name="T22" fmla="*/ 2571 w 12728"/>
                <a:gd name="T23" fmla="*/ 22 h 4395"/>
                <a:gd name="T24" fmla="*/ 2793 w 12728"/>
                <a:gd name="T25" fmla="*/ 29 h 4395"/>
                <a:gd name="T26" fmla="*/ 3014 w 12728"/>
                <a:gd name="T27" fmla="*/ 82 h 4395"/>
                <a:gd name="T28" fmla="*/ 3236 w 12728"/>
                <a:gd name="T29" fmla="*/ 39 h 4395"/>
                <a:gd name="T30" fmla="*/ 3457 w 12728"/>
                <a:gd name="T31" fmla="*/ 17 h 4395"/>
                <a:gd name="T32" fmla="*/ 3678 w 12728"/>
                <a:gd name="T33" fmla="*/ 20 h 4395"/>
                <a:gd name="T34" fmla="*/ 3900 w 12728"/>
                <a:gd name="T35" fmla="*/ 32 h 4395"/>
                <a:gd name="T36" fmla="*/ 4121 w 12728"/>
                <a:gd name="T37" fmla="*/ 28 h 4395"/>
                <a:gd name="T38" fmla="*/ 4342 w 12728"/>
                <a:gd name="T39" fmla="*/ 15 h 4395"/>
                <a:gd name="T40" fmla="*/ 4564 w 12728"/>
                <a:gd name="T41" fmla="*/ 14 h 4395"/>
                <a:gd name="T42" fmla="*/ 4785 w 12728"/>
                <a:gd name="T43" fmla="*/ 20 h 4395"/>
                <a:gd name="T44" fmla="*/ 5007 w 12728"/>
                <a:gd name="T45" fmla="*/ 863 h 4395"/>
                <a:gd name="T46" fmla="*/ 5228 w 12728"/>
                <a:gd name="T47" fmla="*/ 3927 h 4395"/>
                <a:gd name="T48" fmla="*/ 5449 w 12728"/>
                <a:gd name="T49" fmla="*/ 2654 h 4395"/>
                <a:gd name="T50" fmla="*/ 5671 w 12728"/>
                <a:gd name="T51" fmla="*/ 291 h 4395"/>
                <a:gd name="T52" fmla="*/ 5892 w 12728"/>
                <a:gd name="T53" fmla="*/ 46 h 4395"/>
                <a:gd name="T54" fmla="*/ 6113 w 12728"/>
                <a:gd name="T55" fmla="*/ 43 h 4395"/>
                <a:gd name="T56" fmla="*/ 6335 w 12728"/>
                <a:gd name="T57" fmla="*/ 18 h 4395"/>
                <a:gd name="T58" fmla="*/ 6556 w 12728"/>
                <a:gd name="T59" fmla="*/ 25 h 4395"/>
                <a:gd name="T60" fmla="*/ 6778 w 12728"/>
                <a:gd name="T61" fmla="*/ 24 h 4395"/>
                <a:gd name="T62" fmla="*/ 6999 w 12728"/>
                <a:gd name="T63" fmla="*/ 19 h 4395"/>
                <a:gd name="T64" fmla="*/ 7220 w 12728"/>
                <a:gd name="T65" fmla="*/ 10 h 4395"/>
                <a:gd name="T66" fmla="*/ 7442 w 12728"/>
                <a:gd name="T67" fmla="*/ 15 h 4395"/>
                <a:gd name="T68" fmla="*/ 7663 w 12728"/>
                <a:gd name="T69" fmla="*/ 12 h 4395"/>
                <a:gd name="T70" fmla="*/ 7884 w 12728"/>
                <a:gd name="T71" fmla="*/ 7 h 4395"/>
                <a:gd name="T72" fmla="*/ 8106 w 12728"/>
                <a:gd name="T73" fmla="*/ 6 h 4395"/>
                <a:gd name="T74" fmla="*/ 8327 w 12728"/>
                <a:gd name="T75" fmla="*/ 5 h 4395"/>
                <a:gd name="T76" fmla="*/ 8549 w 12728"/>
                <a:gd name="T77" fmla="*/ 6 h 4395"/>
                <a:gd name="T78" fmla="*/ 8770 w 12728"/>
                <a:gd name="T79" fmla="*/ 14 h 4395"/>
                <a:gd name="T80" fmla="*/ 8991 w 12728"/>
                <a:gd name="T81" fmla="*/ 12 h 4395"/>
                <a:gd name="T82" fmla="*/ 9213 w 12728"/>
                <a:gd name="T83" fmla="*/ 3 h 4395"/>
                <a:gd name="T84" fmla="*/ 9434 w 12728"/>
                <a:gd name="T85" fmla="*/ 6 h 4395"/>
                <a:gd name="T86" fmla="*/ 9655 w 12728"/>
                <a:gd name="T87" fmla="*/ 1 h 4395"/>
                <a:gd name="T88" fmla="*/ 9877 w 12728"/>
                <a:gd name="T89" fmla="*/ 4 h 4395"/>
                <a:gd name="T90" fmla="*/ 10098 w 12728"/>
                <a:gd name="T91" fmla="*/ 3 h 4395"/>
                <a:gd name="T92" fmla="*/ 10320 w 12728"/>
                <a:gd name="T93" fmla="*/ 5 h 4395"/>
                <a:gd name="T94" fmla="*/ 10541 w 12728"/>
                <a:gd name="T95" fmla="*/ 12 h 4395"/>
                <a:gd name="T96" fmla="*/ 10762 w 12728"/>
                <a:gd name="T97" fmla="*/ 29 h 4395"/>
                <a:gd name="T98" fmla="*/ 10984 w 12728"/>
                <a:gd name="T99" fmla="*/ 16 h 4395"/>
                <a:gd name="T100" fmla="*/ 11205 w 12728"/>
                <a:gd name="T101" fmla="*/ 5 h 4395"/>
                <a:gd name="T102" fmla="*/ 11426 w 12728"/>
                <a:gd name="T103" fmla="*/ 7 h 4395"/>
                <a:gd name="T104" fmla="*/ 11648 w 12728"/>
                <a:gd name="T105" fmla="*/ 9 h 4395"/>
                <a:gd name="T106" fmla="*/ 11869 w 12728"/>
                <a:gd name="T107" fmla="*/ 7 h 4395"/>
                <a:gd name="T108" fmla="*/ 12091 w 12728"/>
                <a:gd name="T109" fmla="*/ 7 h 4395"/>
                <a:gd name="T110" fmla="*/ 12312 w 12728"/>
                <a:gd name="T111" fmla="*/ 24 h 4395"/>
                <a:gd name="T112" fmla="*/ 12533 w 12728"/>
                <a:gd name="T113" fmla="*/ 23 h 4395"/>
                <a:gd name="T114" fmla="*/ 12728 w 12728"/>
                <a:gd name="T115" fmla="*/ 14 h 4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728" h="4395">
                  <a:moveTo>
                    <a:pt x="0" y="17"/>
                  </a:moveTo>
                  <a:lnTo>
                    <a:pt x="4" y="17"/>
                  </a:lnTo>
                  <a:lnTo>
                    <a:pt x="48" y="5"/>
                  </a:lnTo>
                  <a:lnTo>
                    <a:pt x="92" y="21"/>
                  </a:lnTo>
                  <a:lnTo>
                    <a:pt x="136" y="26"/>
                  </a:lnTo>
                  <a:lnTo>
                    <a:pt x="181" y="25"/>
                  </a:lnTo>
                  <a:lnTo>
                    <a:pt x="225" y="24"/>
                  </a:lnTo>
                  <a:lnTo>
                    <a:pt x="269" y="28"/>
                  </a:lnTo>
                  <a:lnTo>
                    <a:pt x="313" y="24"/>
                  </a:lnTo>
                  <a:lnTo>
                    <a:pt x="358" y="26"/>
                  </a:lnTo>
                  <a:lnTo>
                    <a:pt x="402" y="25"/>
                  </a:lnTo>
                  <a:lnTo>
                    <a:pt x="446" y="28"/>
                  </a:lnTo>
                  <a:lnTo>
                    <a:pt x="491" y="21"/>
                  </a:lnTo>
                  <a:lnTo>
                    <a:pt x="535" y="26"/>
                  </a:lnTo>
                  <a:lnTo>
                    <a:pt x="579" y="25"/>
                  </a:lnTo>
                  <a:lnTo>
                    <a:pt x="623" y="21"/>
                  </a:lnTo>
                  <a:lnTo>
                    <a:pt x="668" y="31"/>
                  </a:lnTo>
                  <a:lnTo>
                    <a:pt x="712" y="40"/>
                  </a:lnTo>
                  <a:lnTo>
                    <a:pt x="756" y="42"/>
                  </a:lnTo>
                  <a:lnTo>
                    <a:pt x="801" y="64"/>
                  </a:lnTo>
                  <a:lnTo>
                    <a:pt x="845" y="68"/>
                  </a:lnTo>
                  <a:lnTo>
                    <a:pt x="889" y="81"/>
                  </a:lnTo>
                  <a:lnTo>
                    <a:pt x="933" y="98"/>
                  </a:lnTo>
                  <a:lnTo>
                    <a:pt x="978" y="121"/>
                  </a:lnTo>
                  <a:lnTo>
                    <a:pt x="1022" y="113"/>
                  </a:lnTo>
                  <a:lnTo>
                    <a:pt x="1066" y="120"/>
                  </a:lnTo>
                  <a:lnTo>
                    <a:pt x="1110" y="130"/>
                  </a:lnTo>
                  <a:lnTo>
                    <a:pt x="1155" y="139"/>
                  </a:lnTo>
                  <a:lnTo>
                    <a:pt x="1199" y="120"/>
                  </a:lnTo>
                  <a:lnTo>
                    <a:pt x="1243" y="111"/>
                  </a:lnTo>
                  <a:lnTo>
                    <a:pt x="1288" y="115"/>
                  </a:lnTo>
                  <a:lnTo>
                    <a:pt x="1332" y="117"/>
                  </a:lnTo>
                  <a:lnTo>
                    <a:pt x="1376" y="123"/>
                  </a:lnTo>
                  <a:lnTo>
                    <a:pt x="1420" y="99"/>
                  </a:lnTo>
                  <a:lnTo>
                    <a:pt x="1465" y="94"/>
                  </a:lnTo>
                  <a:lnTo>
                    <a:pt x="1509" y="80"/>
                  </a:lnTo>
                  <a:lnTo>
                    <a:pt x="1553" y="71"/>
                  </a:lnTo>
                  <a:lnTo>
                    <a:pt x="1597" y="64"/>
                  </a:lnTo>
                  <a:lnTo>
                    <a:pt x="1642" y="44"/>
                  </a:lnTo>
                  <a:lnTo>
                    <a:pt x="1686" y="35"/>
                  </a:lnTo>
                  <a:lnTo>
                    <a:pt x="1730" y="31"/>
                  </a:lnTo>
                  <a:lnTo>
                    <a:pt x="1775" y="28"/>
                  </a:lnTo>
                  <a:lnTo>
                    <a:pt x="1819" y="24"/>
                  </a:lnTo>
                  <a:lnTo>
                    <a:pt x="1863" y="22"/>
                  </a:lnTo>
                  <a:lnTo>
                    <a:pt x="1907" y="28"/>
                  </a:lnTo>
                  <a:lnTo>
                    <a:pt x="1952" y="20"/>
                  </a:lnTo>
                  <a:lnTo>
                    <a:pt x="1996" y="27"/>
                  </a:lnTo>
                  <a:lnTo>
                    <a:pt x="2040" y="32"/>
                  </a:lnTo>
                  <a:lnTo>
                    <a:pt x="2084" y="26"/>
                  </a:lnTo>
                  <a:lnTo>
                    <a:pt x="2129" y="14"/>
                  </a:lnTo>
                  <a:lnTo>
                    <a:pt x="2173" y="26"/>
                  </a:lnTo>
                  <a:lnTo>
                    <a:pt x="2217" y="33"/>
                  </a:lnTo>
                  <a:lnTo>
                    <a:pt x="2262" y="34"/>
                  </a:lnTo>
                  <a:lnTo>
                    <a:pt x="2306" y="26"/>
                  </a:lnTo>
                  <a:lnTo>
                    <a:pt x="2350" y="27"/>
                  </a:lnTo>
                  <a:lnTo>
                    <a:pt x="2394" y="20"/>
                  </a:lnTo>
                  <a:lnTo>
                    <a:pt x="2439" y="27"/>
                  </a:lnTo>
                  <a:lnTo>
                    <a:pt x="2483" y="28"/>
                  </a:lnTo>
                  <a:lnTo>
                    <a:pt x="2527" y="28"/>
                  </a:lnTo>
                  <a:lnTo>
                    <a:pt x="2571" y="22"/>
                  </a:lnTo>
                  <a:lnTo>
                    <a:pt x="2616" y="25"/>
                  </a:lnTo>
                  <a:lnTo>
                    <a:pt x="2660" y="20"/>
                  </a:lnTo>
                  <a:lnTo>
                    <a:pt x="2704" y="23"/>
                  </a:lnTo>
                  <a:lnTo>
                    <a:pt x="2749" y="23"/>
                  </a:lnTo>
                  <a:lnTo>
                    <a:pt x="2793" y="29"/>
                  </a:lnTo>
                  <a:lnTo>
                    <a:pt x="2837" y="38"/>
                  </a:lnTo>
                  <a:lnTo>
                    <a:pt x="2881" y="57"/>
                  </a:lnTo>
                  <a:lnTo>
                    <a:pt x="2926" y="51"/>
                  </a:lnTo>
                  <a:lnTo>
                    <a:pt x="2970" y="70"/>
                  </a:lnTo>
                  <a:lnTo>
                    <a:pt x="3014" y="82"/>
                  </a:lnTo>
                  <a:lnTo>
                    <a:pt x="3059" y="77"/>
                  </a:lnTo>
                  <a:lnTo>
                    <a:pt x="3103" y="84"/>
                  </a:lnTo>
                  <a:lnTo>
                    <a:pt x="3147" y="74"/>
                  </a:lnTo>
                  <a:lnTo>
                    <a:pt x="3191" y="68"/>
                  </a:lnTo>
                  <a:lnTo>
                    <a:pt x="3236" y="39"/>
                  </a:lnTo>
                  <a:lnTo>
                    <a:pt x="3280" y="46"/>
                  </a:lnTo>
                  <a:lnTo>
                    <a:pt x="3324" y="28"/>
                  </a:lnTo>
                  <a:lnTo>
                    <a:pt x="3368" y="24"/>
                  </a:lnTo>
                  <a:lnTo>
                    <a:pt x="3413" y="23"/>
                  </a:lnTo>
                  <a:lnTo>
                    <a:pt x="3457" y="17"/>
                  </a:lnTo>
                  <a:lnTo>
                    <a:pt x="3501" y="9"/>
                  </a:lnTo>
                  <a:lnTo>
                    <a:pt x="3546" y="13"/>
                  </a:lnTo>
                  <a:lnTo>
                    <a:pt x="3590" y="25"/>
                  </a:lnTo>
                  <a:lnTo>
                    <a:pt x="3634" y="18"/>
                  </a:lnTo>
                  <a:lnTo>
                    <a:pt x="3678" y="20"/>
                  </a:lnTo>
                  <a:lnTo>
                    <a:pt x="3723" y="19"/>
                  </a:lnTo>
                  <a:lnTo>
                    <a:pt x="3767" y="32"/>
                  </a:lnTo>
                  <a:lnTo>
                    <a:pt x="3811" y="27"/>
                  </a:lnTo>
                  <a:lnTo>
                    <a:pt x="3855" y="41"/>
                  </a:lnTo>
                  <a:lnTo>
                    <a:pt x="3900" y="32"/>
                  </a:lnTo>
                  <a:lnTo>
                    <a:pt x="3944" y="38"/>
                  </a:lnTo>
                  <a:lnTo>
                    <a:pt x="3988" y="30"/>
                  </a:lnTo>
                  <a:lnTo>
                    <a:pt x="4033" y="25"/>
                  </a:lnTo>
                  <a:lnTo>
                    <a:pt x="4077" y="13"/>
                  </a:lnTo>
                  <a:lnTo>
                    <a:pt x="4121" y="28"/>
                  </a:lnTo>
                  <a:lnTo>
                    <a:pt x="4165" y="27"/>
                  </a:lnTo>
                  <a:lnTo>
                    <a:pt x="4210" y="17"/>
                  </a:lnTo>
                  <a:lnTo>
                    <a:pt x="4254" y="27"/>
                  </a:lnTo>
                  <a:lnTo>
                    <a:pt x="4298" y="16"/>
                  </a:lnTo>
                  <a:lnTo>
                    <a:pt x="4342" y="15"/>
                  </a:lnTo>
                  <a:lnTo>
                    <a:pt x="4387" y="19"/>
                  </a:lnTo>
                  <a:lnTo>
                    <a:pt x="4431" y="10"/>
                  </a:lnTo>
                  <a:lnTo>
                    <a:pt x="4475" y="15"/>
                  </a:lnTo>
                  <a:lnTo>
                    <a:pt x="4520" y="18"/>
                  </a:lnTo>
                  <a:lnTo>
                    <a:pt x="4564" y="14"/>
                  </a:lnTo>
                  <a:lnTo>
                    <a:pt x="4608" y="16"/>
                  </a:lnTo>
                  <a:lnTo>
                    <a:pt x="4652" y="24"/>
                  </a:lnTo>
                  <a:lnTo>
                    <a:pt x="4697" y="11"/>
                  </a:lnTo>
                  <a:lnTo>
                    <a:pt x="4741" y="18"/>
                  </a:lnTo>
                  <a:lnTo>
                    <a:pt x="4785" y="20"/>
                  </a:lnTo>
                  <a:lnTo>
                    <a:pt x="4830" y="54"/>
                  </a:lnTo>
                  <a:lnTo>
                    <a:pt x="4874" y="123"/>
                  </a:lnTo>
                  <a:lnTo>
                    <a:pt x="4918" y="254"/>
                  </a:lnTo>
                  <a:lnTo>
                    <a:pt x="4962" y="500"/>
                  </a:lnTo>
                  <a:lnTo>
                    <a:pt x="5007" y="863"/>
                  </a:lnTo>
                  <a:lnTo>
                    <a:pt x="5051" y="1409"/>
                  </a:lnTo>
                  <a:lnTo>
                    <a:pt x="5095" y="2018"/>
                  </a:lnTo>
                  <a:lnTo>
                    <a:pt x="5139" y="2774"/>
                  </a:lnTo>
                  <a:lnTo>
                    <a:pt x="5184" y="3489"/>
                  </a:lnTo>
                  <a:lnTo>
                    <a:pt x="5228" y="3927"/>
                  </a:lnTo>
                  <a:lnTo>
                    <a:pt x="5272" y="4395"/>
                  </a:lnTo>
                  <a:lnTo>
                    <a:pt x="5317" y="4385"/>
                  </a:lnTo>
                  <a:lnTo>
                    <a:pt x="5361" y="3909"/>
                  </a:lnTo>
                  <a:lnTo>
                    <a:pt x="5405" y="3377"/>
                  </a:lnTo>
                  <a:lnTo>
                    <a:pt x="5449" y="2654"/>
                  </a:lnTo>
                  <a:lnTo>
                    <a:pt x="5494" y="1927"/>
                  </a:lnTo>
                  <a:lnTo>
                    <a:pt x="5538" y="1388"/>
                  </a:lnTo>
                  <a:lnTo>
                    <a:pt x="5582" y="873"/>
                  </a:lnTo>
                  <a:lnTo>
                    <a:pt x="5626" y="532"/>
                  </a:lnTo>
                  <a:lnTo>
                    <a:pt x="5671" y="291"/>
                  </a:lnTo>
                  <a:lnTo>
                    <a:pt x="5715" y="175"/>
                  </a:lnTo>
                  <a:lnTo>
                    <a:pt x="5759" y="75"/>
                  </a:lnTo>
                  <a:lnTo>
                    <a:pt x="5804" y="48"/>
                  </a:lnTo>
                  <a:lnTo>
                    <a:pt x="5848" y="52"/>
                  </a:lnTo>
                  <a:lnTo>
                    <a:pt x="5892" y="46"/>
                  </a:lnTo>
                  <a:lnTo>
                    <a:pt x="5936" y="34"/>
                  </a:lnTo>
                  <a:lnTo>
                    <a:pt x="5981" y="32"/>
                  </a:lnTo>
                  <a:lnTo>
                    <a:pt x="6025" y="30"/>
                  </a:lnTo>
                  <a:lnTo>
                    <a:pt x="6069" y="27"/>
                  </a:lnTo>
                  <a:lnTo>
                    <a:pt x="6113" y="43"/>
                  </a:lnTo>
                  <a:lnTo>
                    <a:pt x="6158" y="41"/>
                  </a:lnTo>
                  <a:lnTo>
                    <a:pt x="6202" y="28"/>
                  </a:lnTo>
                  <a:lnTo>
                    <a:pt x="6246" y="11"/>
                  </a:lnTo>
                  <a:lnTo>
                    <a:pt x="6291" y="23"/>
                  </a:lnTo>
                  <a:lnTo>
                    <a:pt x="6335" y="18"/>
                  </a:lnTo>
                  <a:lnTo>
                    <a:pt x="6379" y="15"/>
                  </a:lnTo>
                  <a:lnTo>
                    <a:pt x="6423" y="24"/>
                  </a:lnTo>
                  <a:lnTo>
                    <a:pt x="6468" y="18"/>
                  </a:lnTo>
                  <a:lnTo>
                    <a:pt x="6512" y="21"/>
                  </a:lnTo>
                  <a:lnTo>
                    <a:pt x="6556" y="25"/>
                  </a:lnTo>
                  <a:lnTo>
                    <a:pt x="6601" y="26"/>
                  </a:lnTo>
                  <a:lnTo>
                    <a:pt x="6645" y="19"/>
                  </a:lnTo>
                  <a:lnTo>
                    <a:pt x="6689" y="12"/>
                  </a:lnTo>
                  <a:lnTo>
                    <a:pt x="6733" y="31"/>
                  </a:lnTo>
                  <a:lnTo>
                    <a:pt x="6778" y="24"/>
                  </a:lnTo>
                  <a:lnTo>
                    <a:pt x="6822" y="25"/>
                  </a:lnTo>
                  <a:lnTo>
                    <a:pt x="6866" y="32"/>
                  </a:lnTo>
                  <a:lnTo>
                    <a:pt x="6910" y="12"/>
                  </a:lnTo>
                  <a:lnTo>
                    <a:pt x="6955" y="18"/>
                  </a:lnTo>
                  <a:lnTo>
                    <a:pt x="6999" y="19"/>
                  </a:lnTo>
                  <a:lnTo>
                    <a:pt x="7043" y="20"/>
                  </a:lnTo>
                  <a:lnTo>
                    <a:pt x="7088" y="22"/>
                  </a:lnTo>
                  <a:lnTo>
                    <a:pt x="7132" y="20"/>
                  </a:lnTo>
                  <a:lnTo>
                    <a:pt x="7176" y="14"/>
                  </a:lnTo>
                  <a:lnTo>
                    <a:pt x="7220" y="10"/>
                  </a:lnTo>
                  <a:lnTo>
                    <a:pt x="7265" y="8"/>
                  </a:lnTo>
                  <a:lnTo>
                    <a:pt x="7309" y="8"/>
                  </a:lnTo>
                  <a:lnTo>
                    <a:pt x="7353" y="14"/>
                  </a:lnTo>
                  <a:lnTo>
                    <a:pt x="7397" y="5"/>
                  </a:lnTo>
                  <a:lnTo>
                    <a:pt x="7442" y="15"/>
                  </a:lnTo>
                  <a:lnTo>
                    <a:pt x="7486" y="6"/>
                  </a:lnTo>
                  <a:lnTo>
                    <a:pt x="7530" y="18"/>
                  </a:lnTo>
                  <a:lnTo>
                    <a:pt x="7575" y="10"/>
                  </a:lnTo>
                  <a:lnTo>
                    <a:pt x="7619" y="8"/>
                  </a:lnTo>
                  <a:lnTo>
                    <a:pt x="7663" y="12"/>
                  </a:lnTo>
                  <a:lnTo>
                    <a:pt x="7707" y="14"/>
                  </a:lnTo>
                  <a:lnTo>
                    <a:pt x="7752" y="4"/>
                  </a:lnTo>
                  <a:lnTo>
                    <a:pt x="7796" y="11"/>
                  </a:lnTo>
                  <a:lnTo>
                    <a:pt x="7840" y="5"/>
                  </a:lnTo>
                  <a:lnTo>
                    <a:pt x="7884" y="7"/>
                  </a:lnTo>
                  <a:lnTo>
                    <a:pt x="7929" y="8"/>
                  </a:lnTo>
                  <a:lnTo>
                    <a:pt x="7973" y="11"/>
                  </a:lnTo>
                  <a:lnTo>
                    <a:pt x="8017" y="7"/>
                  </a:lnTo>
                  <a:lnTo>
                    <a:pt x="8062" y="4"/>
                  </a:lnTo>
                  <a:lnTo>
                    <a:pt x="8106" y="6"/>
                  </a:lnTo>
                  <a:lnTo>
                    <a:pt x="8150" y="7"/>
                  </a:lnTo>
                  <a:lnTo>
                    <a:pt x="8194" y="4"/>
                  </a:lnTo>
                  <a:lnTo>
                    <a:pt x="8239" y="11"/>
                  </a:lnTo>
                  <a:lnTo>
                    <a:pt x="8283" y="5"/>
                  </a:lnTo>
                  <a:lnTo>
                    <a:pt x="8327" y="5"/>
                  </a:lnTo>
                  <a:lnTo>
                    <a:pt x="8371" y="5"/>
                  </a:lnTo>
                  <a:lnTo>
                    <a:pt x="8416" y="5"/>
                  </a:lnTo>
                  <a:lnTo>
                    <a:pt x="8460" y="8"/>
                  </a:lnTo>
                  <a:lnTo>
                    <a:pt x="8504" y="3"/>
                  </a:lnTo>
                  <a:lnTo>
                    <a:pt x="8549" y="6"/>
                  </a:lnTo>
                  <a:lnTo>
                    <a:pt x="8593" y="6"/>
                  </a:lnTo>
                  <a:lnTo>
                    <a:pt x="8637" y="4"/>
                  </a:lnTo>
                  <a:lnTo>
                    <a:pt x="8681" y="12"/>
                  </a:lnTo>
                  <a:lnTo>
                    <a:pt x="8726" y="1"/>
                  </a:lnTo>
                  <a:lnTo>
                    <a:pt x="8770" y="14"/>
                  </a:lnTo>
                  <a:lnTo>
                    <a:pt x="8814" y="10"/>
                  </a:lnTo>
                  <a:lnTo>
                    <a:pt x="8859" y="12"/>
                  </a:lnTo>
                  <a:lnTo>
                    <a:pt x="8903" y="3"/>
                  </a:lnTo>
                  <a:lnTo>
                    <a:pt x="8947" y="7"/>
                  </a:lnTo>
                  <a:lnTo>
                    <a:pt x="8991" y="12"/>
                  </a:lnTo>
                  <a:lnTo>
                    <a:pt x="9036" y="5"/>
                  </a:lnTo>
                  <a:lnTo>
                    <a:pt x="9080" y="7"/>
                  </a:lnTo>
                  <a:lnTo>
                    <a:pt x="9124" y="7"/>
                  </a:lnTo>
                  <a:lnTo>
                    <a:pt x="9168" y="5"/>
                  </a:lnTo>
                  <a:lnTo>
                    <a:pt x="9213" y="3"/>
                  </a:lnTo>
                  <a:lnTo>
                    <a:pt x="9257" y="3"/>
                  </a:lnTo>
                  <a:lnTo>
                    <a:pt x="9301" y="4"/>
                  </a:lnTo>
                  <a:lnTo>
                    <a:pt x="9346" y="8"/>
                  </a:lnTo>
                  <a:lnTo>
                    <a:pt x="9390" y="5"/>
                  </a:lnTo>
                  <a:lnTo>
                    <a:pt x="9434" y="6"/>
                  </a:lnTo>
                  <a:lnTo>
                    <a:pt x="9478" y="1"/>
                  </a:lnTo>
                  <a:lnTo>
                    <a:pt x="9523" y="9"/>
                  </a:lnTo>
                  <a:lnTo>
                    <a:pt x="9567" y="3"/>
                  </a:lnTo>
                  <a:lnTo>
                    <a:pt x="9611" y="2"/>
                  </a:lnTo>
                  <a:lnTo>
                    <a:pt x="9655" y="1"/>
                  </a:lnTo>
                  <a:lnTo>
                    <a:pt x="9700" y="0"/>
                  </a:lnTo>
                  <a:lnTo>
                    <a:pt x="9744" y="5"/>
                  </a:lnTo>
                  <a:lnTo>
                    <a:pt x="9788" y="5"/>
                  </a:lnTo>
                  <a:lnTo>
                    <a:pt x="9833" y="15"/>
                  </a:lnTo>
                  <a:lnTo>
                    <a:pt x="9877" y="4"/>
                  </a:lnTo>
                  <a:lnTo>
                    <a:pt x="9921" y="6"/>
                  </a:lnTo>
                  <a:lnTo>
                    <a:pt x="9965" y="2"/>
                  </a:lnTo>
                  <a:lnTo>
                    <a:pt x="10010" y="2"/>
                  </a:lnTo>
                  <a:lnTo>
                    <a:pt x="10054" y="2"/>
                  </a:lnTo>
                  <a:lnTo>
                    <a:pt x="10098" y="3"/>
                  </a:lnTo>
                  <a:lnTo>
                    <a:pt x="10142" y="3"/>
                  </a:lnTo>
                  <a:lnTo>
                    <a:pt x="10187" y="5"/>
                  </a:lnTo>
                  <a:lnTo>
                    <a:pt x="10231" y="7"/>
                  </a:lnTo>
                  <a:lnTo>
                    <a:pt x="10275" y="6"/>
                  </a:lnTo>
                  <a:lnTo>
                    <a:pt x="10320" y="5"/>
                  </a:lnTo>
                  <a:lnTo>
                    <a:pt x="10364" y="1"/>
                  </a:lnTo>
                  <a:lnTo>
                    <a:pt x="10408" y="15"/>
                  </a:lnTo>
                  <a:lnTo>
                    <a:pt x="10452" y="15"/>
                  </a:lnTo>
                  <a:lnTo>
                    <a:pt x="10497" y="12"/>
                  </a:lnTo>
                  <a:lnTo>
                    <a:pt x="10541" y="12"/>
                  </a:lnTo>
                  <a:lnTo>
                    <a:pt x="10585" y="17"/>
                  </a:lnTo>
                  <a:lnTo>
                    <a:pt x="10630" y="23"/>
                  </a:lnTo>
                  <a:lnTo>
                    <a:pt x="10674" y="24"/>
                  </a:lnTo>
                  <a:lnTo>
                    <a:pt x="10718" y="24"/>
                  </a:lnTo>
                  <a:lnTo>
                    <a:pt x="10762" y="29"/>
                  </a:lnTo>
                  <a:lnTo>
                    <a:pt x="10807" y="13"/>
                  </a:lnTo>
                  <a:lnTo>
                    <a:pt x="10851" y="19"/>
                  </a:lnTo>
                  <a:lnTo>
                    <a:pt x="10895" y="36"/>
                  </a:lnTo>
                  <a:lnTo>
                    <a:pt x="10939" y="36"/>
                  </a:lnTo>
                  <a:lnTo>
                    <a:pt x="10984" y="16"/>
                  </a:lnTo>
                  <a:lnTo>
                    <a:pt x="11028" y="13"/>
                  </a:lnTo>
                  <a:lnTo>
                    <a:pt x="11072" y="10"/>
                  </a:lnTo>
                  <a:lnTo>
                    <a:pt x="11117" y="10"/>
                  </a:lnTo>
                  <a:lnTo>
                    <a:pt x="11161" y="5"/>
                  </a:lnTo>
                  <a:lnTo>
                    <a:pt x="11205" y="5"/>
                  </a:lnTo>
                  <a:lnTo>
                    <a:pt x="11249" y="15"/>
                  </a:lnTo>
                  <a:lnTo>
                    <a:pt x="11294" y="8"/>
                  </a:lnTo>
                  <a:lnTo>
                    <a:pt x="11338" y="11"/>
                  </a:lnTo>
                  <a:lnTo>
                    <a:pt x="11382" y="15"/>
                  </a:lnTo>
                  <a:lnTo>
                    <a:pt x="11426" y="7"/>
                  </a:lnTo>
                  <a:lnTo>
                    <a:pt x="11471" y="8"/>
                  </a:lnTo>
                  <a:lnTo>
                    <a:pt x="11515" y="7"/>
                  </a:lnTo>
                  <a:lnTo>
                    <a:pt x="11559" y="6"/>
                  </a:lnTo>
                  <a:lnTo>
                    <a:pt x="11604" y="14"/>
                  </a:lnTo>
                  <a:lnTo>
                    <a:pt x="11648" y="9"/>
                  </a:lnTo>
                  <a:lnTo>
                    <a:pt x="11692" y="12"/>
                  </a:lnTo>
                  <a:lnTo>
                    <a:pt x="11736" y="21"/>
                  </a:lnTo>
                  <a:lnTo>
                    <a:pt x="11781" y="12"/>
                  </a:lnTo>
                  <a:lnTo>
                    <a:pt x="11825" y="11"/>
                  </a:lnTo>
                  <a:lnTo>
                    <a:pt x="11869" y="7"/>
                  </a:lnTo>
                  <a:lnTo>
                    <a:pt x="11913" y="12"/>
                  </a:lnTo>
                  <a:lnTo>
                    <a:pt x="11958" y="6"/>
                  </a:lnTo>
                  <a:lnTo>
                    <a:pt x="12002" y="4"/>
                  </a:lnTo>
                  <a:lnTo>
                    <a:pt x="12046" y="8"/>
                  </a:lnTo>
                  <a:lnTo>
                    <a:pt x="12091" y="7"/>
                  </a:lnTo>
                  <a:lnTo>
                    <a:pt x="12135" y="9"/>
                  </a:lnTo>
                  <a:lnTo>
                    <a:pt x="12179" y="13"/>
                  </a:lnTo>
                  <a:lnTo>
                    <a:pt x="12223" y="19"/>
                  </a:lnTo>
                  <a:lnTo>
                    <a:pt x="12268" y="14"/>
                  </a:lnTo>
                  <a:lnTo>
                    <a:pt x="12312" y="24"/>
                  </a:lnTo>
                  <a:lnTo>
                    <a:pt x="12356" y="15"/>
                  </a:lnTo>
                  <a:lnTo>
                    <a:pt x="12401" y="19"/>
                  </a:lnTo>
                  <a:lnTo>
                    <a:pt x="12445" y="24"/>
                  </a:lnTo>
                  <a:lnTo>
                    <a:pt x="12489" y="26"/>
                  </a:lnTo>
                  <a:lnTo>
                    <a:pt x="12533" y="23"/>
                  </a:lnTo>
                  <a:lnTo>
                    <a:pt x="12578" y="29"/>
                  </a:lnTo>
                  <a:lnTo>
                    <a:pt x="12622" y="21"/>
                  </a:lnTo>
                  <a:lnTo>
                    <a:pt x="12666" y="26"/>
                  </a:lnTo>
                  <a:lnTo>
                    <a:pt x="12710" y="10"/>
                  </a:lnTo>
                  <a:lnTo>
                    <a:pt x="12728" y="14"/>
                  </a:lnTo>
                </a:path>
              </a:pathLst>
            </a:custGeom>
            <a:noFill/>
            <a:ln w="635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0" name="Freeform 495">
              <a:extLst>
                <a:ext uri="{FF2B5EF4-FFF2-40B4-BE49-F238E27FC236}">
                  <a16:creationId xmlns:a16="http://schemas.microsoft.com/office/drawing/2014/main" id="{72A485D8-94AD-E61C-F404-8B4851BD7A6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236663" y="4263785"/>
              <a:ext cx="1893888" cy="620712"/>
            </a:xfrm>
            <a:custGeom>
              <a:avLst/>
              <a:gdLst>
                <a:gd name="T0" fmla="*/ 137 w 12727"/>
                <a:gd name="T1" fmla="*/ 16 h 4053"/>
                <a:gd name="T2" fmla="*/ 358 w 12727"/>
                <a:gd name="T3" fmla="*/ 34 h 4053"/>
                <a:gd name="T4" fmla="*/ 580 w 12727"/>
                <a:gd name="T5" fmla="*/ 18 h 4053"/>
                <a:gd name="T6" fmla="*/ 801 w 12727"/>
                <a:gd name="T7" fmla="*/ 57 h 4053"/>
                <a:gd name="T8" fmla="*/ 1023 w 12727"/>
                <a:gd name="T9" fmla="*/ 102 h 4053"/>
                <a:gd name="T10" fmla="*/ 1244 w 12727"/>
                <a:gd name="T11" fmla="*/ 99 h 4053"/>
                <a:gd name="T12" fmla="*/ 1465 w 12727"/>
                <a:gd name="T13" fmla="*/ 61 h 4053"/>
                <a:gd name="T14" fmla="*/ 1687 w 12727"/>
                <a:gd name="T15" fmla="*/ 31 h 4053"/>
                <a:gd name="T16" fmla="*/ 1908 w 12727"/>
                <a:gd name="T17" fmla="*/ 24 h 4053"/>
                <a:gd name="T18" fmla="*/ 2129 w 12727"/>
                <a:gd name="T19" fmla="*/ 27 h 4053"/>
                <a:gd name="T20" fmla="*/ 2351 w 12727"/>
                <a:gd name="T21" fmla="*/ 6 h 4053"/>
                <a:gd name="T22" fmla="*/ 2572 w 12727"/>
                <a:gd name="T23" fmla="*/ 24 h 4053"/>
                <a:gd name="T24" fmla="*/ 2794 w 12727"/>
                <a:gd name="T25" fmla="*/ 21 h 4053"/>
                <a:gd name="T26" fmla="*/ 3015 w 12727"/>
                <a:gd name="T27" fmla="*/ 71 h 4053"/>
                <a:gd name="T28" fmla="*/ 3236 w 12727"/>
                <a:gd name="T29" fmla="*/ 36 h 4053"/>
                <a:gd name="T30" fmla="*/ 3458 w 12727"/>
                <a:gd name="T31" fmla="*/ 13 h 4053"/>
                <a:gd name="T32" fmla="*/ 3679 w 12727"/>
                <a:gd name="T33" fmla="*/ 21 h 4053"/>
                <a:gd name="T34" fmla="*/ 3900 w 12727"/>
                <a:gd name="T35" fmla="*/ 40 h 4053"/>
                <a:gd name="T36" fmla="*/ 4122 w 12727"/>
                <a:gd name="T37" fmla="*/ 20 h 4053"/>
                <a:gd name="T38" fmla="*/ 4343 w 12727"/>
                <a:gd name="T39" fmla="*/ 7 h 4053"/>
                <a:gd name="T40" fmla="*/ 4565 w 12727"/>
                <a:gd name="T41" fmla="*/ 10 h 4053"/>
                <a:gd name="T42" fmla="*/ 4786 w 12727"/>
                <a:gd name="T43" fmla="*/ 27 h 4053"/>
                <a:gd name="T44" fmla="*/ 5007 w 12727"/>
                <a:gd name="T45" fmla="*/ 1153 h 4053"/>
                <a:gd name="T46" fmla="*/ 5229 w 12727"/>
                <a:gd name="T47" fmla="*/ 3896 h 4053"/>
                <a:gd name="T48" fmla="*/ 5450 w 12727"/>
                <a:gd name="T49" fmla="*/ 2020 h 4053"/>
                <a:gd name="T50" fmla="*/ 5671 w 12727"/>
                <a:gd name="T51" fmla="*/ 207 h 4053"/>
                <a:gd name="T52" fmla="*/ 5893 w 12727"/>
                <a:gd name="T53" fmla="*/ 23 h 4053"/>
                <a:gd name="T54" fmla="*/ 6114 w 12727"/>
                <a:gd name="T55" fmla="*/ 27 h 4053"/>
                <a:gd name="T56" fmla="*/ 6336 w 12727"/>
                <a:gd name="T57" fmla="*/ 19 h 4053"/>
                <a:gd name="T58" fmla="*/ 6557 w 12727"/>
                <a:gd name="T59" fmla="*/ 12 h 4053"/>
                <a:gd name="T60" fmla="*/ 6778 w 12727"/>
                <a:gd name="T61" fmla="*/ 20 h 4053"/>
                <a:gd name="T62" fmla="*/ 7000 w 12727"/>
                <a:gd name="T63" fmla="*/ 8 h 4053"/>
                <a:gd name="T64" fmla="*/ 7221 w 12727"/>
                <a:gd name="T65" fmla="*/ 2 h 4053"/>
                <a:gd name="T66" fmla="*/ 7442 w 12727"/>
                <a:gd name="T67" fmla="*/ 5 h 4053"/>
                <a:gd name="T68" fmla="*/ 7664 w 12727"/>
                <a:gd name="T69" fmla="*/ 5 h 4053"/>
                <a:gd name="T70" fmla="*/ 7885 w 12727"/>
                <a:gd name="T71" fmla="*/ 2 h 4053"/>
                <a:gd name="T72" fmla="*/ 8107 w 12727"/>
                <a:gd name="T73" fmla="*/ 5 h 4053"/>
                <a:gd name="T74" fmla="*/ 8328 w 12727"/>
                <a:gd name="T75" fmla="*/ 10 h 4053"/>
                <a:gd name="T76" fmla="*/ 8549 w 12727"/>
                <a:gd name="T77" fmla="*/ 1 h 4053"/>
                <a:gd name="T78" fmla="*/ 8771 w 12727"/>
                <a:gd name="T79" fmla="*/ 1 h 4053"/>
                <a:gd name="T80" fmla="*/ 8992 w 12727"/>
                <a:gd name="T81" fmla="*/ 2 h 4053"/>
                <a:gd name="T82" fmla="*/ 9213 w 12727"/>
                <a:gd name="T83" fmla="*/ 6 h 4053"/>
                <a:gd name="T84" fmla="*/ 9435 w 12727"/>
                <a:gd name="T85" fmla="*/ 5 h 4053"/>
                <a:gd name="T86" fmla="*/ 9656 w 12727"/>
                <a:gd name="T87" fmla="*/ 7 h 4053"/>
                <a:gd name="T88" fmla="*/ 9878 w 12727"/>
                <a:gd name="T89" fmla="*/ 11 h 4053"/>
                <a:gd name="T90" fmla="*/ 10099 w 12727"/>
                <a:gd name="T91" fmla="*/ 6 h 4053"/>
                <a:gd name="T92" fmla="*/ 10320 w 12727"/>
                <a:gd name="T93" fmla="*/ 7 h 4053"/>
                <a:gd name="T94" fmla="*/ 10542 w 12727"/>
                <a:gd name="T95" fmla="*/ 7 h 4053"/>
                <a:gd name="T96" fmla="*/ 10763 w 12727"/>
                <a:gd name="T97" fmla="*/ 16 h 4053"/>
                <a:gd name="T98" fmla="*/ 10984 w 12727"/>
                <a:gd name="T99" fmla="*/ 11 h 4053"/>
                <a:gd name="T100" fmla="*/ 11206 w 12727"/>
                <a:gd name="T101" fmla="*/ 8 h 4053"/>
                <a:gd name="T102" fmla="*/ 11427 w 12727"/>
                <a:gd name="T103" fmla="*/ 8 h 4053"/>
                <a:gd name="T104" fmla="*/ 11649 w 12727"/>
                <a:gd name="T105" fmla="*/ 12 h 4053"/>
                <a:gd name="T106" fmla="*/ 11870 w 12727"/>
                <a:gd name="T107" fmla="*/ 7 h 4053"/>
                <a:gd name="T108" fmla="*/ 12091 w 12727"/>
                <a:gd name="T109" fmla="*/ 7 h 4053"/>
                <a:gd name="T110" fmla="*/ 12313 w 12727"/>
                <a:gd name="T111" fmla="*/ 14 h 4053"/>
                <a:gd name="T112" fmla="*/ 12534 w 12727"/>
                <a:gd name="T113" fmla="*/ 18 h 4053"/>
                <a:gd name="T114" fmla="*/ 12727 w 12727"/>
                <a:gd name="T115" fmla="*/ 17 h 4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727" h="4053">
                  <a:moveTo>
                    <a:pt x="0" y="9"/>
                  </a:moveTo>
                  <a:lnTo>
                    <a:pt x="4" y="9"/>
                  </a:lnTo>
                  <a:lnTo>
                    <a:pt x="49" y="17"/>
                  </a:lnTo>
                  <a:lnTo>
                    <a:pt x="93" y="14"/>
                  </a:lnTo>
                  <a:lnTo>
                    <a:pt x="137" y="16"/>
                  </a:lnTo>
                  <a:lnTo>
                    <a:pt x="181" y="15"/>
                  </a:lnTo>
                  <a:lnTo>
                    <a:pt x="226" y="31"/>
                  </a:lnTo>
                  <a:lnTo>
                    <a:pt x="270" y="15"/>
                  </a:lnTo>
                  <a:lnTo>
                    <a:pt x="314" y="33"/>
                  </a:lnTo>
                  <a:lnTo>
                    <a:pt x="358" y="34"/>
                  </a:lnTo>
                  <a:lnTo>
                    <a:pt x="403" y="31"/>
                  </a:lnTo>
                  <a:lnTo>
                    <a:pt x="447" y="36"/>
                  </a:lnTo>
                  <a:lnTo>
                    <a:pt x="491" y="13"/>
                  </a:lnTo>
                  <a:lnTo>
                    <a:pt x="536" y="20"/>
                  </a:lnTo>
                  <a:lnTo>
                    <a:pt x="580" y="18"/>
                  </a:lnTo>
                  <a:lnTo>
                    <a:pt x="624" y="39"/>
                  </a:lnTo>
                  <a:lnTo>
                    <a:pt x="668" y="34"/>
                  </a:lnTo>
                  <a:lnTo>
                    <a:pt x="713" y="33"/>
                  </a:lnTo>
                  <a:lnTo>
                    <a:pt x="757" y="45"/>
                  </a:lnTo>
                  <a:lnTo>
                    <a:pt x="801" y="57"/>
                  </a:lnTo>
                  <a:lnTo>
                    <a:pt x="845" y="64"/>
                  </a:lnTo>
                  <a:lnTo>
                    <a:pt x="890" y="76"/>
                  </a:lnTo>
                  <a:lnTo>
                    <a:pt x="934" y="83"/>
                  </a:lnTo>
                  <a:lnTo>
                    <a:pt x="978" y="105"/>
                  </a:lnTo>
                  <a:lnTo>
                    <a:pt x="1023" y="102"/>
                  </a:lnTo>
                  <a:lnTo>
                    <a:pt x="1067" y="106"/>
                  </a:lnTo>
                  <a:lnTo>
                    <a:pt x="1111" y="115"/>
                  </a:lnTo>
                  <a:lnTo>
                    <a:pt x="1155" y="90"/>
                  </a:lnTo>
                  <a:lnTo>
                    <a:pt x="1200" y="103"/>
                  </a:lnTo>
                  <a:lnTo>
                    <a:pt x="1244" y="99"/>
                  </a:lnTo>
                  <a:lnTo>
                    <a:pt x="1288" y="104"/>
                  </a:lnTo>
                  <a:lnTo>
                    <a:pt x="1333" y="123"/>
                  </a:lnTo>
                  <a:lnTo>
                    <a:pt x="1377" y="91"/>
                  </a:lnTo>
                  <a:lnTo>
                    <a:pt x="1421" y="77"/>
                  </a:lnTo>
                  <a:lnTo>
                    <a:pt x="1465" y="61"/>
                  </a:lnTo>
                  <a:lnTo>
                    <a:pt x="1510" y="62"/>
                  </a:lnTo>
                  <a:lnTo>
                    <a:pt x="1554" y="47"/>
                  </a:lnTo>
                  <a:lnTo>
                    <a:pt x="1598" y="45"/>
                  </a:lnTo>
                  <a:lnTo>
                    <a:pt x="1642" y="24"/>
                  </a:lnTo>
                  <a:lnTo>
                    <a:pt x="1687" y="31"/>
                  </a:lnTo>
                  <a:lnTo>
                    <a:pt x="1731" y="10"/>
                  </a:lnTo>
                  <a:lnTo>
                    <a:pt x="1775" y="16"/>
                  </a:lnTo>
                  <a:lnTo>
                    <a:pt x="1820" y="13"/>
                  </a:lnTo>
                  <a:lnTo>
                    <a:pt x="1864" y="25"/>
                  </a:lnTo>
                  <a:lnTo>
                    <a:pt x="1908" y="24"/>
                  </a:lnTo>
                  <a:lnTo>
                    <a:pt x="1952" y="26"/>
                  </a:lnTo>
                  <a:lnTo>
                    <a:pt x="1997" y="32"/>
                  </a:lnTo>
                  <a:lnTo>
                    <a:pt x="2041" y="17"/>
                  </a:lnTo>
                  <a:lnTo>
                    <a:pt x="2085" y="13"/>
                  </a:lnTo>
                  <a:lnTo>
                    <a:pt x="2129" y="27"/>
                  </a:lnTo>
                  <a:lnTo>
                    <a:pt x="2174" y="31"/>
                  </a:lnTo>
                  <a:lnTo>
                    <a:pt x="2218" y="19"/>
                  </a:lnTo>
                  <a:lnTo>
                    <a:pt x="2262" y="17"/>
                  </a:lnTo>
                  <a:lnTo>
                    <a:pt x="2307" y="19"/>
                  </a:lnTo>
                  <a:lnTo>
                    <a:pt x="2351" y="6"/>
                  </a:lnTo>
                  <a:lnTo>
                    <a:pt x="2395" y="15"/>
                  </a:lnTo>
                  <a:lnTo>
                    <a:pt x="2439" y="18"/>
                  </a:lnTo>
                  <a:lnTo>
                    <a:pt x="2484" y="18"/>
                  </a:lnTo>
                  <a:lnTo>
                    <a:pt x="2528" y="12"/>
                  </a:lnTo>
                  <a:lnTo>
                    <a:pt x="2572" y="24"/>
                  </a:lnTo>
                  <a:lnTo>
                    <a:pt x="2616" y="22"/>
                  </a:lnTo>
                  <a:lnTo>
                    <a:pt x="2661" y="13"/>
                  </a:lnTo>
                  <a:lnTo>
                    <a:pt x="2705" y="30"/>
                  </a:lnTo>
                  <a:lnTo>
                    <a:pt x="2749" y="15"/>
                  </a:lnTo>
                  <a:lnTo>
                    <a:pt x="2794" y="21"/>
                  </a:lnTo>
                  <a:lnTo>
                    <a:pt x="2838" y="26"/>
                  </a:lnTo>
                  <a:lnTo>
                    <a:pt x="2882" y="43"/>
                  </a:lnTo>
                  <a:lnTo>
                    <a:pt x="2926" y="63"/>
                  </a:lnTo>
                  <a:lnTo>
                    <a:pt x="2971" y="67"/>
                  </a:lnTo>
                  <a:lnTo>
                    <a:pt x="3015" y="71"/>
                  </a:lnTo>
                  <a:lnTo>
                    <a:pt x="3059" y="69"/>
                  </a:lnTo>
                  <a:lnTo>
                    <a:pt x="3104" y="67"/>
                  </a:lnTo>
                  <a:lnTo>
                    <a:pt x="3148" y="40"/>
                  </a:lnTo>
                  <a:lnTo>
                    <a:pt x="3192" y="50"/>
                  </a:lnTo>
                  <a:lnTo>
                    <a:pt x="3236" y="36"/>
                  </a:lnTo>
                  <a:lnTo>
                    <a:pt x="3281" y="24"/>
                  </a:lnTo>
                  <a:lnTo>
                    <a:pt x="3325" y="24"/>
                  </a:lnTo>
                  <a:lnTo>
                    <a:pt x="3369" y="10"/>
                  </a:lnTo>
                  <a:lnTo>
                    <a:pt x="3413" y="17"/>
                  </a:lnTo>
                  <a:lnTo>
                    <a:pt x="3458" y="13"/>
                  </a:lnTo>
                  <a:lnTo>
                    <a:pt x="3502" y="9"/>
                  </a:lnTo>
                  <a:lnTo>
                    <a:pt x="3546" y="14"/>
                  </a:lnTo>
                  <a:lnTo>
                    <a:pt x="3591" y="10"/>
                  </a:lnTo>
                  <a:lnTo>
                    <a:pt x="3635" y="19"/>
                  </a:lnTo>
                  <a:lnTo>
                    <a:pt x="3679" y="21"/>
                  </a:lnTo>
                  <a:lnTo>
                    <a:pt x="3723" y="30"/>
                  </a:lnTo>
                  <a:lnTo>
                    <a:pt x="3768" y="27"/>
                  </a:lnTo>
                  <a:lnTo>
                    <a:pt x="3812" y="28"/>
                  </a:lnTo>
                  <a:lnTo>
                    <a:pt x="3856" y="28"/>
                  </a:lnTo>
                  <a:lnTo>
                    <a:pt x="3900" y="40"/>
                  </a:lnTo>
                  <a:lnTo>
                    <a:pt x="3945" y="32"/>
                  </a:lnTo>
                  <a:lnTo>
                    <a:pt x="3989" y="22"/>
                  </a:lnTo>
                  <a:lnTo>
                    <a:pt x="4033" y="18"/>
                  </a:lnTo>
                  <a:lnTo>
                    <a:pt x="4078" y="19"/>
                  </a:lnTo>
                  <a:lnTo>
                    <a:pt x="4122" y="20"/>
                  </a:lnTo>
                  <a:lnTo>
                    <a:pt x="4166" y="29"/>
                  </a:lnTo>
                  <a:lnTo>
                    <a:pt x="4210" y="19"/>
                  </a:lnTo>
                  <a:lnTo>
                    <a:pt x="4255" y="13"/>
                  </a:lnTo>
                  <a:lnTo>
                    <a:pt x="4299" y="15"/>
                  </a:lnTo>
                  <a:lnTo>
                    <a:pt x="4343" y="7"/>
                  </a:lnTo>
                  <a:lnTo>
                    <a:pt x="4387" y="24"/>
                  </a:lnTo>
                  <a:lnTo>
                    <a:pt x="4432" y="18"/>
                  </a:lnTo>
                  <a:lnTo>
                    <a:pt x="4476" y="21"/>
                  </a:lnTo>
                  <a:lnTo>
                    <a:pt x="4520" y="13"/>
                  </a:lnTo>
                  <a:lnTo>
                    <a:pt x="4565" y="10"/>
                  </a:lnTo>
                  <a:lnTo>
                    <a:pt x="4609" y="13"/>
                  </a:lnTo>
                  <a:lnTo>
                    <a:pt x="4653" y="1"/>
                  </a:lnTo>
                  <a:lnTo>
                    <a:pt x="4697" y="10"/>
                  </a:lnTo>
                  <a:lnTo>
                    <a:pt x="4742" y="10"/>
                  </a:lnTo>
                  <a:lnTo>
                    <a:pt x="4786" y="27"/>
                  </a:lnTo>
                  <a:lnTo>
                    <a:pt x="4830" y="77"/>
                  </a:lnTo>
                  <a:lnTo>
                    <a:pt x="4875" y="187"/>
                  </a:lnTo>
                  <a:lnTo>
                    <a:pt x="4919" y="328"/>
                  </a:lnTo>
                  <a:lnTo>
                    <a:pt x="4963" y="689"/>
                  </a:lnTo>
                  <a:lnTo>
                    <a:pt x="5007" y="1153"/>
                  </a:lnTo>
                  <a:lnTo>
                    <a:pt x="5052" y="1646"/>
                  </a:lnTo>
                  <a:lnTo>
                    <a:pt x="5096" y="2279"/>
                  </a:lnTo>
                  <a:lnTo>
                    <a:pt x="5140" y="2938"/>
                  </a:lnTo>
                  <a:lnTo>
                    <a:pt x="5184" y="3557"/>
                  </a:lnTo>
                  <a:lnTo>
                    <a:pt x="5229" y="3896"/>
                  </a:lnTo>
                  <a:lnTo>
                    <a:pt x="5273" y="4053"/>
                  </a:lnTo>
                  <a:lnTo>
                    <a:pt x="5317" y="3921"/>
                  </a:lnTo>
                  <a:lnTo>
                    <a:pt x="5362" y="3369"/>
                  </a:lnTo>
                  <a:lnTo>
                    <a:pt x="5406" y="2742"/>
                  </a:lnTo>
                  <a:lnTo>
                    <a:pt x="5450" y="2020"/>
                  </a:lnTo>
                  <a:lnTo>
                    <a:pt x="5494" y="1471"/>
                  </a:lnTo>
                  <a:lnTo>
                    <a:pt x="5539" y="913"/>
                  </a:lnTo>
                  <a:lnTo>
                    <a:pt x="5583" y="601"/>
                  </a:lnTo>
                  <a:lnTo>
                    <a:pt x="5627" y="350"/>
                  </a:lnTo>
                  <a:lnTo>
                    <a:pt x="5671" y="207"/>
                  </a:lnTo>
                  <a:lnTo>
                    <a:pt x="5716" y="92"/>
                  </a:lnTo>
                  <a:lnTo>
                    <a:pt x="5760" y="61"/>
                  </a:lnTo>
                  <a:lnTo>
                    <a:pt x="5804" y="35"/>
                  </a:lnTo>
                  <a:lnTo>
                    <a:pt x="5849" y="37"/>
                  </a:lnTo>
                  <a:lnTo>
                    <a:pt x="5893" y="23"/>
                  </a:lnTo>
                  <a:lnTo>
                    <a:pt x="5937" y="22"/>
                  </a:lnTo>
                  <a:lnTo>
                    <a:pt x="5981" y="23"/>
                  </a:lnTo>
                  <a:lnTo>
                    <a:pt x="6026" y="22"/>
                  </a:lnTo>
                  <a:lnTo>
                    <a:pt x="6070" y="25"/>
                  </a:lnTo>
                  <a:lnTo>
                    <a:pt x="6114" y="27"/>
                  </a:lnTo>
                  <a:lnTo>
                    <a:pt x="6158" y="21"/>
                  </a:lnTo>
                  <a:lnTo>
                    <a:pt x="6203" y="25"/>
                  </a:lnTo>
                  <a:lnTo>
                    <a:pt x="6247" y="17"/>
                  </a:lnTo>
                  <a:lnTo>
                    <a:pt x="6291" y="17"/>
                  </a:lnTo>
                  <a:lnTo>
                    <a:pt x="6336" y="19"/>
                  </a:lnTo>
                  <a:lnTo>
                    <a:pt x="6380" y="27"/>
                  </a:lnTo>
                  <a:lnTo>
                    <a:pt x="6424" y="17"/>
                  </a:lnTo>
                  <a:lnTo>
                    <a:pt x="6468" y="23"/>
                  </a:lnTo>
                  <a:lnTo>
                    <a:pt x="6513" y="18"/>
                  </a:lnTo>
                  <a:lnTo>
                    <a:pt x="6557" y="12"/>
                  </a:lnTo>
                  <a:lnTo>
                    <a:pt x="6601" y="19"/>
                  </a:lnTo>
                  <a:lnTo>
                    <a:pt x="6645" y="11"/>
                  </a:lnTo>
                  <a:lnTo>
                    <a:pt x="6690" y="9"/>
                  </a:lnTo>
                  <a:lnTo>
                    <a:pt x="6734" y="12"/>
                  </a:lnTo>
                  <a:lnTo>
                    <a:pt x="6778" y="20"/>
                  </a:lnTo>
                  <a:lnTo>
                    <a:pt x="6823" y="12"/>
                  </a:lnTo>
                  <a:lnTo>
                    <a:pt x="6867" y="26"/>
                  </a:lnTo>
                  <a:lnTo>
                    <a:pt x="6911" y="9"/>
                  </a:lnTo>
                  <a:lnTo>
                    <a:pt x="6955" y="23"/>
                  </a:lnTo>
                  <a:lnTo>
                    <a:pt x="7000" y="8"/>
                  </a:lnTo>
                  <a:lnTo>
                    <a:pt x="7044" y="21"/>
                  </a:lnTo>
                  <a:lnTo>
                    <a:pt x="7088" y="20"/>
                  </a:lnTo>
                  <a:lnTo>
                    <a:pt x="7133" y="9"/>
                  </a:lnTo>
                  <a:lnTo>
                    <a:pt x="7177" y="14"/>
                  </a:lnTo>
                  <a:lnTo>
                    <a:pt x="7221" y="2"/>
                  </a:lnTo>
                  <a:lnTo>
                    <a:pt x="7265" y="6"/>
                  </a:lnTo>
                  <a:lnTo>
                    <a:pt x="7310" y="7"/>
                  </a:lnTo>
                  <a:lnTo>
                    <a:pt x="7354" y="6"/>
                  </a:lnTo>
                  <a:lnTo>
                    <a:pt x="7398" y="8"/>
                  </a:lnTo>
                  <a:lnTo>
                    <a:pt x="7442" y="5"/>
                  </a:lnTo>
                  <a:lnTo>
                    <a:pt x="7487" y="5"/>
                  </a:lnTo>
                  <a:lnTo>
                    <a:pt x="7531" y="9"/>
                  </a:lnTo>
                  <a:lnTo>
                    <a:pt x="7575" y="7"/>
                  </a:lnTo>
                  <a:lnTo>
                    <a:pt x="7620" y="7"/>
                  </a:lnTo>
                  <a:lnTo>
                    <a:pt x="7664" y="5"/>
                  </a:lnTo>
                  <a:lnTo>
                    <a:pt x="7708" y="2"/>
                  </a:lnTo>
                  <a:lnTo>
                    <a:pt x="7752" y="3"/>
                  </a:lnTo>
                  <a:lnTo>
                    <a:pt x="7797" y="8"/>
                  </a:lnTo>
                  <a:lnTo>
                    <a:pt x="7841" y="8"/>
                  </a:lnTo>
                  <a:lnTo>
                    <a:pt x="7885" y="2"/>
                  </a:lnTo>
                  <a:lnTo>
                    <a:pt x="7929" y="5"/>
                  </a:lnTo>
                  <a:lnTo>
                    <a:pt x="7974" y="1"/>
                  </a:lnTo>
                  <a:lnTo>
                    <a:pt x="8018" y="11"/>
                  </a:lnTo>
                  <a:lnTo>
                    <a:pt x="8062" y="12"/>
                  </a:lnTo>
                  <a:lnTo>
                    <a:pt x="8107" y="5"/>
                  </a:lnTo>
                  <a:lnTo>
                    <a:pt x="8151" y="5"/>
                  </a:lnTo>
                  <a:lnTo>
                    <a:pt x="8195" y="5"/>
                  </a:lnTo>
                  <a:lnTo>
                    <a:pt x="8239" y="9"/>
                  </a:lnTo>
                  <a:lnTo>
                    <a:pt x="8284" y="6"/>
                  </a:lnTo>
                  <a:lnTo>
                    <a:pt x="8328" y="10"/>
                  </a:lnTo>
                  <a:lnTo>
                    <a:pt x="8372" y="5"/>
                  </a:lnTo>
                  <a:lnTo>
                    <a:pt x="8416" y="6"/>
                  </a:lnTo>
                  <a:lnTo>
                    <a:pt x="8461" y="10"/>
                  </a:lnTo>
                  <a:lnTo>
                    <a:pt x="8505" y="8"/>
                  </a:lnTo>
                  <a:lnTo>
                    <a:pt x="8549" y="1"/>
                  </a:lnTo>
                  <a:lnTo>
                    <a:pt x="8594" y="7"/>
                  </a:lnTo>
                  <a:lnTo>
                    <a:pt x="8638" y="5"/>
                  </a:lnTo>
                  <a:lnTo>
                    <a:pt x="8682" y="4"/>
                  </a:lnTo>
                  <a:lnTo>
                    <a:pt x="8726" y="5"/>
                  </a:lnTo>
                  <a:lnTo>
                    <a:pt x="8771" y="1"/>
                  </a:lnTo>
                  <a:lnTo>
                    <a:pt x="8815" y="7"/>
                  </a:lnTo>
                  <a:lnTo>
                    <a:pt x="8859" y="4"/>
                  </a:lnTo>
                  <a:lnTo>
                    <a:pt x="8904" y="6"/>
                  </a:lnTo>
                  <a:lnTo>
                    <a:pt x="8948" y="7"/>
                  </a:lnTo>
                  <a:lnTo>
                    <a:pt x="8992" y="2"/>
                  </a:lnTo>
                  <a:lnTo>
                    <a:pt x="9036" y="8"/>
                  </a:lnTo>
                  <a:lnTo>
                    <a:pt x="9081" y="7"/>
                  </a:lnTo>
                  <a:lnTo>
                    <a:pt x="9125" y="9"/>
                  </a:lnTo>
                  <a:lnTo>
                    <a:pt x="9169" y="9"/>
                  </a:lnTo>
                  <a:lnTo>
                    <a:pt x="9213" y="6"/>
                  </a:lnTo>
                  <a:lnTo>
                    <a:pt x="9258" y="2"/>
                  </a:lnTo>
                  <a:lnTo>
                    <a:pt x="9302" y="11"/>
                  </a:lnTo>
                  <a:lnTo>
                    <a:pt x="9346" y="3"/>
                  </a:lnTo>
                  <a:lnTo>
                    <a:pt x="9391" y="3"/>
                  </a:lnTo>
                  <a:lnTo>
                    <a:pt x="9435" y="5"/>
                  </a:lnTo>
                  <a:lnTo>
                    <a:pt x="9479" y="8"/>
                  </a:lnTo>
                  <a:lnTo>
                    <a:pt x="9523" y="7"/>
                  </a:lnTo>
                  <a:lnTo>
                    <a:pt x="9568" y="5"/>
                  </a:lnTo>
                  <a:lnTo>
                    <a:pt x="9612" y="12"/>
                  </a:lnTo>
                  <a:lnTo>
                    <a:pt x="9656" y="7"/>
                  </a:lnTo>
                  <a:lnTo>
                    <a:pt x="9700" y="9"/>
                  </a:lnTo>
                  <a:lnTo>
                    <a:pt x="9745" y="10"/>
                  </a:lnTo>
                  <a:lnTo>
                    <a:pt x="9789" y="1"/>
                  </a:lnTo>
                  <a:lnTo>
                    <a:pt x="9833" y="10"/>
                  </a:lnTo>
                  <a:lnTo>
                    <a:pt x="9878" y="11"/>
                  </a:lnTo>
                  <a:lnTo>
                    <a:pt x="9922" y="0"/>
                  </a:lnTo>
                  <a:lnTo>
                    <a:pt x="9966" y="5"/>
                  </a:lnTo>
                  <a:lnTo>
                    <a:pt x="10010" y="10"/>
                  </a:lnTo>
                  <a:lnTo>
                    <a:pt x="10055" y="12"/>
                  </a:lnTo>
                  <a:lnTo>
                    <a:pt x="10099" y="6"/>
                  </a:lnTo>
                  <a:lnTo>
                    <a:pt x="10143" y="12"/>
                  </a:lnTo>
                  <a:lnTo>
                    <a:pt x="10187" y="4"/>
                  </a:lnTo>
                  <a:lnTo>
                    <a:pt x="10232" y="9"/>
                  </a:lnTo>
                  <a:lnTo>
                    <a:pt x="10276" y="5"/>
                  </a:lnTo>
                  <a:lnTo>
                    <a:pt x="10320" y="7"/>
                  </a:lnTo>
                  <a:lnTo>
                    <a:pt x="10365" y="9"/>
                  </a:lnTo>
                  <a:lnTo>
                    <a:pt x="10409" y="4"/>
                  </a:lnTo>
                  <a:lnTo>
                    <a:pt x="10453" y="3"/>
                  </a:lnTo>
                  <a:lnTo>
                    <a:pt x="10497" y="5"/>
                  </a:lnTo>
                  <a:lnTo>
                    <a:pt x="10542" y="7"/>
                  </a:lnTo>
                  <a:lnTo>
                    <a:pt x="10586" y="11"/>
                  </a:lnTo>
                  <a:lnTo>
                    <a:pt x="10630" y="16"/>
                  </a:lnTo>
                  <a:lnTo>
                    <a:pt x="10674" y="5"/>
                  </a:lnTo>
                  <a:lnTo>
                    <a:pt x="10719" y="10"/>
                  </a:lnTo>
                  <a:lnTo>
                    <a:pt x="10763" y="16"/>
                  </a:lnTo>
                  <a:lnTo>
                    <a:pt x="10807" y="8"/>
                  </a:lnTo>
                  <a:lnTo>
                    <a:pt x="10852" y="14"/>
                  </a:lnTo>
                  <a:lnTo>
                    <a:pt x="10896" y="16"/>
                  </a:lnTo>
                  <a:lnTo>
                    <a:pt x="10940" y="11"/>
                  </a:lnTo>
                  <a:lnTo>
                    <a:pt x="10984" y="11"/>
                  </a:lnTo>
                  <a:lnTo>
                    <a:pt x="11029" y="6"/>
                  </a:lnTo>
                  <a:lnTo>
                    <a:pt x="11073" y="5"/>
                  </a:lnTo>
                  <a:lnTo>
                    <a:pt x="11117" y="5"/>
                  </a:lnTo>
                  <a:lnTo>
                    <a:pt x="11162" y="6"/>
                  </a:lnTo>
                  <a:lnTo>
                    <a:pt x="11206" y="8"/>
                  </a:lnTo>
                  <a:lnTo>
                    <a:pt x="11250" y="7"/>
                  </a:lnTo>
                  <a:lnTo>
                    <a:pt x="11294" y="5"/>
                  </a:lnTo>
                  <a:lnTo>
                    <a:pt x="11339" y="1"/>
                  </a:lnTo>
                  <a:lnTo>
                    <a:pt x="11383" y="6"/>
                  </a:lnTo>
                  <a:lnTo>
                    <a:pt x="11427" y="8"/>
                  </a:lnTo>
                  <a:lnTo>
                    <a:pt x="11471" y="9"/>
                  </a:lnTo>
                  <a:lnTo>
                    <a:pt x="11516" y="9"/>
                  </a:lnTo>
                  <a:lnTo>
                    <a:pt x="11560" y="6"/>
                  </a:lnTo>
                  <a:lnTo>
                    <a:pt x="11604" y="9"/>
                  </a:lnTo>
                  <a:lnTo>
                    <a:pt x="11649" y="12"/>
                  </a:lnTo>
                  <a:lnTo>
                    <a:pt x="11693" y="5"/>
                  </a:lnTo>
                  <a:lnTo>
                    <a:pt x="11737" y="13"/>
                  </a:lnTo>
                  <a:lnTo>
                    <a:pt x="11781" y="9"/>
                  </a:lnTo>
                  <a:lnTo>
                    <a:pt x="11826" y="10"/>
                  </a:lnTo>
                  <a:lnTo>
                    <a:pt x="11870" y="7"/>
                  </a:lnTo>
                  <a:lnTo>
                    <a:pt x="11914" y="3"/>
                  </a:lnTo>
                  <a:lnTo>
                    <a:pt x="11958" y="9"/>
                  </a:lnTo>
                  <a:lnTo>
                    <a:pt x="12003" y="5"/>
                  </a:lnTo>
                  <a:lnTo>
                    <a:pt x="12047" y="5"/>
                  </a:lnTo>
                  <a:lnTo>
                    <a:pt x="12091" y="7"/>
                  </a:lnTo>
                  <a:lnTo>
                    <a:pt x="12136" y="9"/>
                  </a:lnTo>
                  <a:lnTo>
                    <a:pt x="12180" y="9"/>
                  </a:lnTo>
                  <a:lnTo>
                    <a:pt x="12224" y="8"/>
                  </a:lnTo>
                  <a:lnTo>
                    <a:pt x="12268" y="16"/>
                  </a:lnTo>
                  <a:lnTo>
                    <a:pt x="12313" y="14"/>
                  </a:lnTo>
                  <a:lnTo>
                    <a:pt x="12357" y="15"/>
                  </a:lnTo>
                  <a:lnTo>
                    <a:pt x="12401" y="11"/>
                  </a:lnTo>
                  <a:lnTo>
                    <a:pt x="12445" y="10"/>
                  </a:lnTo>
                  <a:lnTo>
                    <a:pt x="12490" y="18"/>
                  </a:lnTo>
                  <a:lnTo>
                    <a:pt x="12534" y="18"/>
                  </a:lnTo>
                  <a:lnTo>
                    <a:pt x="12578" y="26"/>
                  </a:lnTo>
                  <a:lnTo>
                    <a:pt x="12623" y="18"/>
                  </a:lnTo>
                  <a:lnTo>
                    <a:pt x="12667" y="14"/>
                  </a:lnTo>
                  <a:lnTo>
                    <a:pt x="12711" y="21"/>
                  </a:lnTo>
                  <a:lnTo>
                    <a:pt x="12727" y="17"/>
                  </a:lnTo>
                </a:path>
              </a:pathLst>
            </a:custGeom>
            <a:noFill/>
            <a:ln w="635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1" name="TextBox 2579">
              <a:extLst>
                <a:ext uri="{FF2B5EF4-FFF2-40B4-BE49-F238E27FC236}">
                  <a16:creationId xmlns:a16="http://schemas.microsoft.com/office/drawing/2014/main" id="{06650F1C-0D17-30BA-A776-222698D31640}"/>
                </a:ext>
              </a:extLst>
            </p:cNvPr>
            <p:cNvSpPr txBox="1"/>
            <p:nvPr/>
          </p:nvSpPr>
          <p:spPr>
            <a:xfrm>
              <a:off x="1472113" y="5428948"/>
              <a:ext cx="133563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Retention time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(min)</a:t>
              </a:r>
            </a:p>
          </p:txBody>
        </p:sp>
        <p:sp>
          <p:nvSpPr>
            <p:cNvPr id="802" name="TextBox 2578">
              <a:extLst>
                <a:ext uri="{FF2B5EF4-FFF2-40B4-BE49-F238E27FC236}">
                  <a16:creationId xmlns:a16="http://schemas.microsoft.com/office/drawing/2014/main" id="{FD28DC9B-EA4F-4E0E-0773-4009A64C69A2}"/>
                </a:ext>
              </a:extLst>
            </p:cNvPr>
            <p:cNvSpPr txBox="1"/>
            <p:nvPr/>
          </p:nvSpPr>
          <p:spPr>
            <a:xfrm rot="16200000">
              <a:off x="235220" y="4331109"/>
              <a:ext cx="14440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Detector response</a:t>
              </a:r>
            </a:p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(TIC x 1,000,000)</a:t>
              </a:r>
            </a:p>
          </p:txBody>
        </p:sp>
        <p:sp>
          <p:nvSpPr>
            <p:cNvPr id="803" name="Textfeld 802">
              <a:extLst>
                <a:ext uri="{FF2B5EF4-FFF2-40B4-BE49-F238E27FC236}">
                  <a16:creationId xmlns:a16="http://schemas.microsoft.com/office/drawing/2014/main" id="{C4478F1F-BC4C-246F-5105-640BF17C0752}"/>
                </a:ext>
              </a:extLst>
            </p:cNvPr>
            <p:cNvSpPr txBox="1"/>
            <p:nvPr/>
          </p:nvSpPr>
          <p:spPr>
            <a:xfrm>
              <a:off x="2078697" y="4276421"/>
              <a:ext cx="111975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IpTPS19+PtTPS17</a:t>
              </a:r>
            </a:p>
          </p:txBody>
        </p:sp>
        <p:sp>
          <p:nvSpPr>
            <p:cNvPr id="804" name="Textfeld 803">
              <a:extLst>
                <a:ext uri="{FF2B5EF4-FFF2-40B4-BE49-F238E27FC236}">
                  <a16:creationId xmlns:a16="http://schemas.microsoft.com/office/drawing/2014/main" id="{2F5FC093-D8BB-9459-69C8-05C2FCCCC679}"/>
                </a:ext>
              </a:extLst>
            </p:cNvPr>
            <p:cNvSpPr txBox="1"/>
            <p:nvPr/>
          </p:nvSpPr>
          <p:spPr>
            <a:xfrm>
              <a:off x="2190797" y="4704381"/>
              <a:ext cx="100765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PtTPS19+PtTPS17</a:t>
              </a:r>
            </a:p>
          </p:txBody>
        </p:sp>
        <p:sp>
          <p:nvSpPr>
            <p:cNvPr id="805" name="Textfeld 804">
              <a:extLst>
                <a:ext uri="{FF2B5EF4-FFF2-40B4-BE49-F238E27FC236}">
                  <a16:creationId xmlns:a16="http://schemas.microsoft.com/office/drawing/2014/main" id="{A865C8C4-646E-5A69-6B27-6CCF8AB9448C}"/>
                </a:ext>
              </a:extLst>
            </p:cNvPr>
            <p:cNvSpPr txBox="1"/>
            <p:nvPr/>
          </p:nvSpPr>
          <p:spPr>
            <a:xfrm>
              <a:off x="2190797" y="5114409"/>
              <a:ext cx="100765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PtTPS17</a:t>
              </a:r>
            </a:p>
          </p:txBody>
        </p:sp>
        <p:sp>
          <p:nvSpPr>
            <p:cNvPr id="807" name="Textfeld 806">
              <a:extLst>
                <a:ext uri="{FF2B5EF4-FFF2-40B4-BE49-F238E27FC236}">
                  <a16:creationId xmlns:a16="http://schemas.microsoft.com/office/drawing/2014/main" id="{D4EEA668-CF50-82C9-9788-AC60FC961AA8}"/>
                </a:ext>
              </a:extLst>
            </p:cNvPr>
            <p:cNvSpPr txBox="1"/>
            <p:nvPr/>
          </p:nvSpPr>
          <p:spPr>
            <a:xfrm>
              <a:off x="1821685" y="3726846"/>
              <a:ext cx="24365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de-DE" dirty="0"/>
            </a:p>
          </p:txBody>
        </p:sp>
        <p:sp>
          <p:nvSpPr>
            <p:cNvPr id="808" name="Textfeld 807">
              <a:extLst>
                <a:ext uri="{FF2B5EF4-FFF2-40B4-BE49-F238E27FC236}">
                  <a16:creationId xmlns:a16="http://schemas.microsoft.com/office/drawing/2014/main" id="{EE359F45-C42B-172C-BC54-0AC6DE476BD1}"/>
                </a:ext>
              </a:extLst>
            </p:cNvPr>
            <p:cNvSpPr txBox="1"/>
            <p:nvPr/>
          </p:nvSpPr>
          <p:spPr>
            <a:xfrm>
              <a:off x="1821685" y="4459459"/>
              <a:ext cx="24365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de-DE" dirty="0"/>
            </a:p>
          </p:txBody>
        </p:sp>
      </p:grpSp>
      <p:sp>
        <p:nvSpPr>
          <p:cNvPr id="810" name="TextBox 626">
            <a:extLst>
              <a:ext uri="{FF2B5EF4-FFF2-40B4-BE49-F238E27FC236}">
                <a16:creationId xmlns:a16="http://schemas.microsoft.com/office/drawing/2014/main" id="{40852F36-F65E-B11A-D55F-20D344C377E9}"/>
              </a:ext>
            </a:extLst>
          </p:cNvPr>
          <p:cNvSpPr txBox="1"/>
          <p:nvPr/>
        </p:nvSpPr>
        <p:spPr>
          <a:xfrm>
            <a:off x="924719" y="3298661"/>
            <a:ext cx="2868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11" name="TextBox 626">
            <a:extLst>
              <a:ext uri="{FF2B5EF4-FFF2-40B4-BE49-F238E27FC236}">
                <a16:creationId xmlns:a16="http://schemas.microsoft.com/office/drawing/2014/main" id="{49DD0896-28F0-AA9A-53D7-0FEDBA166B19}"/>
              </a:ext>
            </a:extLst>
          </p:cNvPr>
          <p:cNvSpPr txBox="1"/>
          <p:nvPr/>
        </p:nvSpPr>
        <p:spPr>
          <a:xfrm>
            <a:off x="3624916" y="3298661"/>
            <a:ext cx="2868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883491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D4E1650-6AE5-3476-1B11-820F04987325}"/>
              </a:ext>
            </a:extLst>
          </p:cNvPr>
          <p:cNvSpPr txBox="1"/>
          <p:nvPr/>
        </p:nvSpPr>
        <p:spPr>
          <a:xfrm>
            <a:off x="381549" y="5456685"/>
            <a:ext cx="5822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Figure S6: 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enzymatic activity of </a:t>
            </a:r>
            <a:r>
              <a:rPr lang="en-US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Idesia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polycarpa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CYP82L45.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The enzyme was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heterologously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expressed in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Saccharomyces cerevisiae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(WAT11) and microsomes were purified. Microsomal fractions were used in enzymatic assays with the substrates 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)-nerolidol (A), 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)-nerolidol (B), or (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geranyllinalool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(C) and the cofactor NADPH. AtCYP82G1 was used as a positive control, as previously described for DMNT and TMTT formation (23). Products were collected with a solid-phase microextraction (SPME) fiber and analyzed by GC–MS. 1, DMNT; 2, TMTT. Compounds were identified by comparison with mass spectral databases and by comparison with the products formed by the positive control AtCYP82G1. DMNT, (3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)-4,8-dimethyl-1,3,7-nonatriene; EIC, extracted ion count.</a:t>
            </a:r>
          </a:p>
        </p:txBody>
      </p:sp>
      <p:grpSp>
        <p:nvGrpSpPr>
          <p:cNvPr id="1080" name="Gruppieren 1079">
            <a:extLst>
              <a:ext uri="{FF2B5EF4-FFF2-40B4-BE49-F238E27FC236}">
                <a16:creationId xmlns:a16="http://schemas.microsoft.com/office/drawing/2014/main" id="{958491B1-0409-34F3-E772-A17E56E2C1EF}"/>
              </a:ext>
            </a:extLst>
          </p:cNvPr>
          <p:cNvGrpSpPr/>
          <p:nvPr/>
        </p:nvGrpSpPr>
        <p:grpSpPr>
          <a:xfrm>
            <a:off x="546354" y="3572153"/>
            <a:ext cx="1761224" cy="1835427"/>
            <a:chOff x="408130" y="3572153"/>
            <a:chExt cx="1761224" cy="1835427"/>
          </a:xfrm>
        </p:grpSpPr>
        <p:sp>
          <p:nvSpPr>
            <p:cNvPr id="725" name="Rectangle 241">
              <a:extLst>
                <a:ext uri="{FF2B5EF4-FFF2-40B4-BE49-F238E27FC236}">
                  <a16:creationId xmlns:a16="http://schemas.microsoft.com/office/drawing/2014/main" id="{3AA4B0B0-9C95-EE55-436E-0F2D964A78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4767" y="4401714"/>
              <a:ext cx="93294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Detector response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dirty="0">
                  <a:solidFill>
                    <a:srgbClr val="000000"/>
                  </a:solidFill>
                  <a:cs typeface="Arial" panose="020B0604020202020204" pitchFamily="34" charset="0"/>
                </a:rPr>
                <a:t>(</a:t>
              </a: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x 100,000)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grpSp>
          <p:nvGrpSpPr>
            <p:cNvPr id="1075" name="Gruppieren 1074">
              <a:extLst>
                <a:ext uri="{FF2B5EF4-FFF2-40B4-BE49-F238E27FC236}">
                  <a16:creationId xmlns:a16="http://schemas.microsoft.com/office/drawing/2014/main" id="{205D6D40-DC36-0CCC-1EC1-16D792D8F9EE}"/>
                </a:ext>
              </a:extLst>
            </p:cNvPr>
            <p:cNvGrpSpPr/>
            <p:nvPr/>
          </p:nvGrpSpPr>
          <p:grpSpPr>
            <a:xfrm>
              <a:off x="720216" y="3923339"/>
              <a:ext cx="1441476" cy="1484241"/>
              <a:chOff x="571359" y="3923339"/>
              <a:chExt cx="1614163" cy="1484241"/>
            </a:xfrm>
          </p:grpSpPr>
          <p:sp>
            <p:nvSpPr>
              <p:cNvPr id="5" name="Freeform 176">
                <a:extLst>
                  <a:ext uri="{FF2B5EF4-FFF2-40B4-BE49-F238E27FC236}">
                    <a16:creationId xmlns:a16="http://schemas.microsoft.com/office/drawing/2014/main" id="{2576B536-A47C-0CC4-D0B3-ED71C9F07DE5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63814" y="3923339"/>
                <a:ext cx="1483423" cy="1108722"/>
              </a:xfrm>
              <a:custGeom>
                <a:avLst/>
                <a:gdLst>
                  <a:gd name="T0" fmla="*/ 160 w 11170"/>
                  <a:gd name="T1" fmla="*/ 0 h 8361"/>
                  <a:gd name="T2" fmla="*/ 337 w 11170"/>
                  <a:gd name="T3" fmla="*/ 12 h 8361"/>
                  <a:gd name="T4" fmla="*/ 514 w 11170"/>
                  <a:gd name="T5" fmla="*/ 0 h 8361"/>
                  <a:gd name="T6" fmla="*/ 691 w 11170"/>
                  <a:gd name="T7" fmla="*/ 0 h 8361"/>
                  <a:gd name="T8" fmla="*/ 868 w 11170"/>
                  <a:gd name="T9" fmla="*/ 13 h 8361"/>
                  <a:gd name="T10" fmla="*/ 1045 w 11170"/>
                  <a:gd name="T11" fmla="*/ 0 h 8361"/>
                  <a:gd name="T12" fmla="*/ 1222 w 11170"/>
                  <a:gd name="T13" fmla="*/ 0 h 8361"/>
                  <a:gd name="T14" fmla="*/ 1399 w 11170"/>
                  <a:gd name="T15" fmla="*/ 0 h 8361"/>
                  <a:gd name="T16" fmla="*/ 1577 w 11170"/>
                  <a:gd name="T17" fmla="*/ 15 h 8361"/>
                  <a:gd name="T18" fmla="*/ 1754 w 11170"/>
                  <a:gd name="T19" fmla="*/ 0 h 8361"/>
                  <a:gd name="T20" fmla="*/ 1931 w 11170"/>
                  <a:gd name="T21" fmla="*/ 0 h 8361"/>
                  <a:gd name="T22" fmla="*/ 2108 w 11170"/>
                  <a:gd name="T23" fmla="*/ 0 h 8361"/>
                  <a:gd name="T24" fmla="*/ 2285 w 11170"/>
                  <a:gd name="T25" fmla="*/ 0 h 8361"/>
                  <a:gd name="T26" fmla="*/ 2462 w 11170"/>
                  <a:gd name="T27" fmla="*/ 0 h 8361"/>
                  <a:gd name="T28" fmla="*/ 2639 w 11170"/>
                  <a:gd name="T29" fmla="*/ 0 h 8361"/>
                  <a:gd name="T30" fmla="*/ 2816 w 11170"/>
                  <a:gd name="T31" fmla="*/ 0 h 8361"/>
                  <a:gd name="T32" fmla="*/ 2993 w 11170"/>
                  <a:gd name="T33" fmla="*/ 0 h 8361"/>
                  <a:gd name="T34" fmla="*/ 3170 w 11170"/>
                  <a:gd name="T35" fmla="*/ 0 h 8361"/>
                  <a:gd name="T36" fmla="*/ 3348 w 11170"/>
                  <a:gd name="T37" fmla="*/ 0 h 8361"/>
                  <a:gd name="T38" fmla="*/ 3525 w 11170"/>
                  <a:gd name="T39" fmla="*/ 0 h 8361"/>
                  <a:gd name="T40" fmla="*/ 3702 w 11170"/>
                  <a:gd name="T41" fmla="*/ 0 h 8361"/>
                  <a:gd name="T42" fmla="*/ 3879 w 11170"/>
                  <a:gd name="T43" fmla="*/ 0 h 8361"/>
                  <a:gd name="T44" fmla="*/ 4056 w 11170"/>
                  <a:gd name="T45" fmla="*/ 0 h 8361"/>
                  <a:gd name="T46" fmla="*/ 4233 w 11170"/>
                  <a:gd name="T47" fmla="*/ 0 h 8361"/>
                  <a:gd name="T48" fmla="*/ 4410 w 11170"/>
                  <a:gd name="T49" fmla="*/ 0 h 8361"/>
                  <a:gd name="T50" fmla="*/ 4587 w 11170"/>
                  <a:gd name="T51" fmla="*/ 0 h 8361"/>
                  <a:gd name="T52" fmla="*/ 4764 w 11170"/>
                  <a:gd name="T53" fmla="*/ 13 h 8361"/>
                  <a:gd name="T54" fmla="*/ 4941 w 11170"/>
                  <a:gd name="T55" fmla="*/ 12 h 8361"/>
                  <a:gd name="T56" fmla="*/ 5119 w 11170"/>
                  <a:gd name="T57" fmla="*/ 0 h 8361"/>
                  <a:gd name="T58" fmla="*/ 5296 w 11170"/>
                  <a:gd name="T59" fmla="*/ 0 h 8361"/>
                  <a:gd name="T60" fmla="*/ 5473 w 11170"/>
                  <a:gd name="T61" fmla="*/ 59 h 8361"/>
                  <a:gd name="T62" fmla="*/ 5650 w 11170"/>
                  <a:gd name="T63" fmla="*/ 76 h 8361"/>
                  <a:gd name="T64" fmla="*/ 5827 w 11170"/>
                  <a:gd name="T65" fmla="*/ 3366 h 8361"/>
                  <a:gd name="T66" fmla="*/ 6004 w 11170"/>
                  <a:gd name="T67" fmla="*/ 144 h 8361"/>
                  <a:gd name="T68" fmla="*/ 6181 w 11170"/>
                  <a:gd name="T69" fmla="*/ 20 h 8361"/>
                  <a:gd name="T70" fmla="*/ 6358 w 11170"/>
                  <a:gd name="T71" fmla="*/ 0 h 8361"/>
                  <a:gd name="T72" fmla="*/ 6535 w 11170"/>
                  <a:gd name="T73" fmla="*/ 0 h 8361"/>
                  <a:gd name="T74" fmla="*/ 6712 w 11170"/>
                  <a:gd name="T75" fmla="*/ 0 h 8361"/>
                  <a:gd name="T76" fmla="*/ 6890 w 11170"/>
                  <a:gd name="T77" fmla="*/ 0 h 8361"/>
                  <a:gd name="T78" fmla="*/ 7067 w 11170"/>
                  <a:gd name="T79" fmla="*/ 0 h 8361"/>
                  <a:gd name="T80" fmla="*/ 7244 w 11170"/>
                  <a:gd name="T81" fmla="*/ 0 h 8361"/>
                  <a:gd name="T82" fmla="*/ 7421 w 11170"/>
                  <a:gd name="T83" fmla="*/ 0 h 8361"/>
                  <a:gd name="T84" fmla="*/ 7598 w 11170"/>
                  <a:gd name="T85" fmla="*/ 0 h 8361"/>
                  <a:gd name="T86" fmla="*/ 7775 w 11170"/>
                  <a:gd name="T87" fmla="*/ 0 h 8361"/>
                  <a:gd name="T88" fmla="*/ 7952 w 11170"/>
                  <a:gd name="T89" fmla="*/ 0 h 8361"/>
                  <a:gd name="T90" fmla="*/ 8129 w 11170"/>
                  <a:gd name="T91" fmla="*/ 0 h 8361"/>
                  <a:gd name="T92" fmla="*/ 8306 w 11170"/>
                  <a:gd name="T93" fmla="*/ 0 h 8361"/>
                  <a:gd name="T94" fmla="*/ 8483 w 11170"/>
                  <a:gd name="T95" fmla="*/ 0 h 8361"/>
                  <a:gd name="T96" fmla="*/ 8661 w 11170"/>
                  <a:gd name="T97" fmla="*/ 0 h 8361"/>
                  <a:gd name="T98" fmla="*/ 8838 w 11170"/>
                  <a:gd name="T99" fmla="*/ 0 h 8361"/>
                  <a:gd name="T100" fmla="*/ 9015 w 11170"/>
                  <a:gd name="T101" fmla="*/ 0 h 8361"/>
                  <a:gd name="T102" fmla="*/ 9192 w 11170"/>
                  <a:gd name="T103" fmla="*/ 0 h 8361"/>
                  <a:gd name="T104" fmla="*/ 9369 w 11170"/>
                  <a:gd name="T105" fmla="*/ 0 h 8361"/>
                  <a:gd name="T106" fmla="*/ 9546 w 11170"/>
                  <a:gd name="T107" fmla="*/ 0 h 8361"/>
                  <a:gd name="T108" fmla="*/ 9723 w 11170"/>
                  <a:gd name="T109" fmla="*/ 25 h 8361"/>
                  <a:gd name="T110" fmla="*/ 9900 w 11170"/>
                  <a:gd name="T111" fmla="*/ 0 h 8361"/>
                  <a:gd name="T112" fmla="*/ 10077 w 11170"/>
                  <a:gd name="T113" fmla="*/ 0 h 8361"/>
                  <a:gd name="T114" fmla="*/ 10254 w 11170"/>
                  <a:gd name="T115" fmla="*/ 0 h 8361"/>
                  <a:gd name="T116" fmla="*/ 10432 w 11170"/>
                  <a:gd name="T117" fmla="*/ 0 h 8361"/>
                  <a:gd name="T118" fmla="*/ 10609 w 11170"/>
                  <a:gd name="T119" fmla="*/ 0 h 8361"/>
                  <a:gd name="T120" fmla="*/ 10786 w 11170"/>
                  <a:gd name="T121" fmla="*/ 0 h 8361"/>
                  <a:gd name="T122" fmla="*/ 10963 w 11170"/>
                  <a:gd name="T123" fmla="*/ 0 h 8361"/>
                  <a:gd name="T124" fmla="*/ 11140 w 11170"/>
                  <a:gd name="T125" fmla="*/ 0 h 8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170" h="8361">
                    <a:moveTo>
                      <a:pt x="0" y="0"/>
                    </a:moveTo>
                    <a:lnTo>
                      <a:pt x="5" y="0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38" y="0"/>
                    </a:lnTo>
                    <a:lnTo>
                      <a:pt x="49" y="0"/>
                    </a:lnTo>
                    <a:lnTo>
                      <a:pt x="60" y="0"/>
                    </a:lnTo>
                    <a:lnTo>
                      <a:pt x="71" y="0"/>
                    </a:lnTo>
                    <a:lnTo>
                      <a:pt x="82" y="0"/>
                    </a:lnTo>
                    <a:lnTo>
                      <a:pt x="93" y="0"/>
                    </a:lnTo>
                    <a:lnTo>
                      <a:pt x="104" y="0"/>
                    </a:lnTo>
                    <a:lnTo>
                      <a:pt x="116" y="0"/>
                    </a:lnTo>
                    <a:lnTo>
                      <a:pt x="127" y="0"/>
                    </a:lnTo>
                    <a:lnTo>
                      <a:pt x="138" y="14"/>
                    </a:lnTo>
                    <a:lnTo>
                      <a:pt x="149" y="0"/>
                    </a:lnTo>
                    <a:lnTo>
                      <a:pt x="160" y="0"/>
                    </a:lnTo>
                    <a:lnTo>
                      <a:pt x="171" y="0"/>
                    </a:lnTo>
                    <a:lnTo>
                      <a:pt x="182" y="0"/>
                    </a:lnTo>
                    <a:lnTo>
                      <a:pt x="193" y="0"/>
                    </a:lnTo>
                    <a:lnTo>
                      <a:pt x="204" y="0"/>
                    </a:lnTo>
                    <a:lnTo>
                      <a:pt x="215" y="0"/>
                    </a:lnTo>
                    <a:lnTo>
                      <a:pt x="226" y="0"/>
                    </a:lnTo>
                    <a:lnTo>
                      <a:pt x="237" y="0"/>
                    </a:lnTo>
                    <a:lnTo>
                      <a:pt x="248" y="0"/>
                    </a:lnTo>
                    <a:lnTo>
                      <a:pt x="259" y="0"/>
                    </a:lnTo>
                    <a:lnTo>
                      <a:pt x="270" y="16"/>
                    </a:lnTo>
                    <a:lnTo>
                      <a:pt x="282" y="0"/>
                    </a:lnTo>
                    <a:lnTo>
                      <a:pt x="293" y="13"/>
                    </a:lnTo>
                    <a:lnTo>
                      <a:pt x="304" y="15"/>
                    </a:lnTo>
                    <a:lnTo>
                      <a:pt x="315" y="0"/>
                    </a:lnTo>
                    <a:lnTo>
                      <a:pt x="326" y="17"/>
                    </a:lnTo>
                    <a:lnTo>
                      <a:pt x="337" y="12"/>
                    </a:lnTo>
                    <a:lnTo>
                      <a:pt x="348" y="0"/>
                    </a:lnTo>
                    <a:lnTo>
                      <a:pt x="359" y="25"/>
                    </a:lnTo>
                    <a:lnTo>
                      <a:pt x="370" y="29"/>
                    </a:lnTo>
                    <a:lnTo>
                      <a:pt x="381" y="0"/>
                    </a:lnTo>
                    <a:lnTo>
                      <a:pt x="392" y="16"/>
                    </a:lnTo>
                    <a:lnTo>
                      <a:pt x="403" y="17"/>
                    </a:lnTo>
                    <a:lnTo>
                      <a:pt x="414" y="15"/>
                    </a:lnTo>
                    <a:lnTo>
                      <a:pt x="425" y="0"/>
                    </a:lnTo>
                    <a:lnTo>
                      <a:pt x="437" y="0"/>
                    </a:lnTo>
                    <a:lnTo>
                      <a:pt x="448" y="12"/>
                    </a:lnTo>
                    <a:lnTo>
                      <a:pt x="459" y="15"/>
                    </a:lnTo>
                    <a:lnTo>
                      <a:pt x="470" y="18"/>
                    </a:lnTo>
                    <a:lnTo>
                      <a:pt x="481" y="0"/>
                    </a:lnTo>
                    <a:lnTo>
                      <a:pt x="492" y="0"/>
                    </a:lnTo>
                    <a:lnTo>
                      <a:pt x="503" y="0"/>
                    </a:lnTo>
                    <a:lnTo>
                      <a:pt x="514" y="0"/>
                    </a:lnTo>
                    <a:lnTo>
                      <a:pt x="525" y="0"/>
                    </a:lnTo>
                    <a:lnTo>
                      <a:pt x="536" y="0"/>
                    </a:lnTo>
                    <a:lnTo>
                      <a:pt x="547" y="0"/>
                    </a:lnTo>
                    <a:lnTo>
                      <a:pt x="558" y="0"/>
                    </a:lnTo>
                    <a:lnTo>
                      <a:pt x="569" y="0"/>
                    </a:lnTo>
                    <a:lnTo>
                      <a:pt x="580" y="0"/>
                    </a:lnTo>
                    <a:lnTo>
                      <a:pt x="591" y="0"/>
                    </a:lnTo>
                    <a:lnTo>
                      <a:pt x="603" y="0"/>
                    </a:lnTo>
                    <a:lnTo>
                      <a:pt x="614" y="0"/>
                    </a:lnTo>
                    <a:lnTo>
                      <a:pt x="625" y="0"/>
                    </a:lnTo>
                    <a:lnTo>
                      <a:pt x="636" y="0"/>
                    </a:lnTo>
                    <a:lnTo>
                      <a:pt x="647" y="0"/>
                    </a:lnTo>
                    <a:lnTo>
                      <a:pt x="658" y="12"/>
                    </a:lnTo>
                    <a:lnTo>
                      <a:pt x="669" y="0"/>
                    </a:lnTo>
                    <a:lnTo>
                      <a:pt x="680" y="0"/>
                    </a:lnTo>
                    <a:lnTo>
                      <a:pt x="691" y="0"/>
                    </a:lnTo>
                    <a:lnTo>
                      <a:pt x="702" y="0"/>
                    </a:lnTo>
                    <a:lnTo>
                      <a:pt x="713" y="0"/>
                    </a:lnTo>
                    <a:lnTo>
                      <a:pt x="724" y="0"/>
                    </a:lnTo>
                    <a:lnTo>
                      <a:pt x="735" y="0"/>
                    </a:lnTo>
                    <a:lnTo>
                      <a:pt x="746" y="0"/>
                    </a:lnTo>
                    <a:lnTo>
                      <a:pt x="758" y="0"/>
                    </a:lnTo>
                    <a:lnTo>
                      <a:pt x="769" y="0"/>
                    </a:lnTo>
                    <a:lnTo>
                      <a:pt x="780" y="0"/>
                    </a:lnTo>
                    <a:lnTo>
                      <a:pt x="791" y="0"/>
                    </a:lnTo>
                    <a:lnTo>
                      <a:pt x="802" y="0"/>
                    </a:lnTo>
                    <a:lnTo>
                      <a:pt x="813" y="0"/>
                    </a:lnTo>
                    <a:lnTo>
                      <a:pt x="824" y="0"/>
                    </a:lnTo>
                    <a:lnTo>
                      <a:pt x="835" y="0"/>
                    </a:lnTo>
                    <a:lnTo>
                      <a:pt x="846" y="0"/>
                    </a:lnTo>
                    <a:lnTo>
                      <a:pt x="857" y="0"/>
                    </a:lnTo>
                    <a:lnTo>
                      <a:pt x="868" y="13"/>
                    </a:lnTo>
                    <a:lnTo>
                      <a:pt x="879" y="13"/>
                    </a:lnTo>
                    <a:lnTo>
                      <a:pt x="890" y="0"/>
                    </a:lnTo>
                    <a:lnTo>
                      <a:pt x="901" y="14"/>
                    </a:lnTo>
                    <a:lnTo>
                      <a:pt x="912" y="0"/>
                    </a:lnTo>
                    <a:lnTo>
                      <a:pt x="924" y="0"/>
                    </a:lnTo>
                    <a:lnTo>
                      <a:pt x="935" y="0"/>
                    </a:lnTo>
                    <a:lnTo>
                      <a:pt x="946" y="0"/>
                    </a:lnTo>
                    <a:lnTo>
                      <a:pt x="957" y="0"/>
                    </a:lnTo>
                    <a:lnTo>
                      <a:pt x="968" y="15"/>
                    </a:lnTo>
                    <a:lnTo>
                      <a:pt x="979" y="0"/>
                    </a:lnTo>
                    <a:lnTo>
                      <a:pt x="990" y="14"/>
                    </a:lnTo>
                    <a:lnTo>
                      <a:pt x="1001" y="0"/>
                    </a:lnTo>
                    <a:lnTo>
                      <a:pt x="1012" y="0"/>
                    </a:lnTo>
                    <a:lnTo>
                      <a:pt x="1023" y="0"/>
                    </a:lnTo>
                    <a:lnTo>
                      <a:pt x="1034" y="0"/>
                    </a:lnTo>
                    <a:lnTo>
                      <a:pt x="1045" y="0"/>
                    </a:lnTo>
                    <a:lnTo>
                      <a:pt x="1056" y="0"/>
                    </a:lnTo>
                    <a:lnTo>
                      <a:pt x="1067" y="0"/>
                    </a:lnTo>
                    <a:lnTo>
                      <a:pt x="1079" y="0"/>
                    </a:lnTo>
                    <a:lnTo>
                      <a:pt x="1090" y="0"/>
                    </a:lnTo>
                    <a:lnTo>
                      <a:pt x="1101" y="0"/>
                    </a:lnTo>
                    <a:lnTo>
                      <a:pt x="1112" y="0"/>
                    </a:lnTo>
                    <a:lnTo>
                      <a:pt x="1123" y="0"/>
                    </a:lnTo>
                    <a:lnTo>
                      <a:pt x="1134" y="0"/>
                    </a:lnTo>
                    <a:lnTo>
                      <a:pt x="1145" y="0"/>
                    </a:lnTo>
                    <a:lnTo>
                      <a:pt x="1156" y="0"/>
                    </a:lnTo>
                    <a:lnTo>
                      <a:pt x="1167" y="0"/>
                    </a:lnTo>
                    <a:lnTo>
                      <a:pt x="1178" y="0"/>
                    </a:lnTo>
                    <a:lnTo>
                      <a:pt x="1189" y="0"/>
                    </a:lnTo>
                    <a:lnTo>
                      <a:pt x="1200" y="0"/>
                    </a:lnTo>
                    <a:lnTo>
                      <a:pt x="1211" y="0"/>
                    </a:lnTo>
                    <a:lnTo>
                      <a:pt x="1222" y="0"/>
                    </a:lnTo>
                    <a:lnTo>
                      <a:pt x="1233" y="0"/>
                    </a:lnTo>
                    <a:lnTo>
                      <a:pt x="1245" y="0"/>
                    </a:lnTo>
                    <a:lnTo>
                      <a:pt x="1256" y="0"/>
                    </a:lnTo>
                    <a:lnTo>
                      <a:pt x="1267" y="14"/>
                    </a:lnTo>
                    <a:lnTo>
                      <a:pt x="1278" y="0"/>
                    </a:lnTo>
                    <a:lnTo>
                      <a:pt x="1289" y="15"/>
                    </a:lnTo>
                    <a:lnTo>
                      <a:pt x="1300" y="0"/>
                    </a:lnTo>
                    <a:lnTo>
                      <a:pt x="1311" y="0"/>
                    </a:lnTo>
                    <a:lnTo>
                      <a:pt x="1322" y="21"/>
                    </a:lnTo>
                    <a:lnTo>
                      <a:pt x="1333" y="17"/>
                    </a:lnTo>
                    <a:lnTo>
                      <a:pt x="1344" y="0"/>
                    </a:lnTo>
                    <a:lnTo>
                      <a:pt x="1355" y="0"/>
                    </a:lnTo>
                    <a:lnTo>
                      <a:pt x="1366" y="13"/>
                    </a:lnTo>
                    <a:lnTo>
                      <a:pt x="1377" y="13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11" y="0"/>
                    </a:lnTo>
                    <a:lnTo>
                      <a:pt x="1422" y="0"/>
                    </a:lnTo>
                    <a:lnTo>
                      <a:pt x="1433" y="0"/>
                    </a:lnTo>
                    <a:lnTo>
                      <a:pt x="1444" y="0"/>
                    </a:lnTo>
                    <a:lnTo>
                      <a:pt x="1455" y="0"/>
                    </a:lnTo>
                    <a:lnTo>
                      <a:pt x="1466" y="12"/>
                    </a:lnTo>
                    <a:lnTo>
                      <a:pt x="1477" y="0"/>
                    </a:lnTo>
                    <a:lnTo>
                      <a:pt x="1488" y="0"/>
                    </a:lnTo>
                    <a:lnTo>
                      <a:pt x="1499" y="14"/>
                    </a:lnTo>
                    <a:lnTo>
                      <a:pt x="1510" y="0"/>
                    </a:lnTo>
                    <a:lnTo>
                      <a:pt x="1521" y="0"/>
                    </a:lnTo>
                    <a:lnTo>
                      <a:pt x="1532" y="0"/>
                    </a:lnTo>
                    <a:lnTo>
                      <a:pt x="1543" y="15"/>
                    </a:lnTo>
                    <a:lnTo>
                      <a:pt x="1554" y="0"/>
                    </a:lnTo>
                    <a:lnTo>
                      <a:pt x="1566" y="0"/>
                    </a:lnTo>
                    <a:lnTo>
                      <a:pt x="1577" y="15"/>
                    </a:lnTo>
                    <a:lnTo>
                      <a:pt x="1588" y="0"/>
                    </a:lnTo>
                    <a:lnTo>
                      <a:pt x="1599" y="12"/>
                    </a:lnTo>
                    <a:lnTo>
                      <a:pt x="1610" y="0"/>
                    </a:lnTo>
                    <a:lnTo>
                      <a:pt x="1621" y="0"/>
                    </a:lnTo>
                    <a:lnTo>
                      <a:pt x="1632" y="13"/>
                    </a:lnTo>
                    <a:lnTo>
                      <a:pt x="1643" y="0"/>
                    </a:lnTo>
                    <a:lnTo>
                      <a:pt x="1654" y="14"/>
                    </a:lnTo>
                    <a:lnTo>
                      <a:pt x="1665" y="12"/>
                    </a:lnTo>
                    <a:lnTo>
                      <a:pt x="1676" y="0"/>
                    </a:lnTo>
                    <a:lnTo>
                      <a:pt x="1687" y="0"/>
                    </a:lnTo>
                    <a:lnTo>
                      <a:pt x="1698" y="0"/>
                    </a:lnTo>
                    <a:lnTo>
                      <a:pt x="1709" y="0"/>
                    </a:lnTo>
                    <a:lnTo>
                      <a:pt x="1720" y="0"/>
                    </a:lnTo>
                    <a:lnTo>
                      <a:pt x="1732" y="15"/>
                    </a:lnTo>
                    <a:lnTo>
                      <a:pt x="1743" y="0"/>
                    </a:lnTo>
                    <a:lnTo>
                      <a:pt x="1754" y="0"/>
                    </a:lnTo>
                    <a:lnTo>
                      <a:pt x="1765" y="0"/>
                    </a:lnTo>
                    <a:lnTo>
                      <a:pt x="1776" y="0"/>
                    </a:lnTo>
                    <a:lnTo>
                      <a:pt x="1787" y="0"/>
                    </a:lnTo>
                    <a:lnTo>
                      <a:pt x="1798" y="0"/>
                    </a:lnTo>
                    <a:lnTo>
                      <a:pt x="1809" y="0"/>
                    </a:lnTo>
                    <a:lnTo>
                      <a:pt x="1820" y="0"/>
                    </a:lnTo>
                    <a:lnTo>
                      <a:pt x="1831" y="0"/>
                    </a:lnTo>
                    <a:lnTo>
                      <a:pt x="1842" y="0"/>
                    </a:lnTo>
                    <a:lnTo>
                      <a:pt x="1853" y="0"/>
                    </a:lnTo>
                    <a:lnTo>
                      <a:pt x="1864" y="0"/>
                    </a:lnTo>
                    <a:lnTo>
                      <a:pt x="1875" y="0"/>
                    </a:lnTo>
                    <a:lnTo>
                      <a:pt x="1887" y="0"/>
                    </a:lnTo>
                    <a:lnTo>
                      <a:pt x="1898" y="0"/>
                    </a:lnTo>
                    <a:lnTo>
                      <a:pt x="1909" y="0"/>
                    </a:lnTo>
                    <a:lnTo>
                      <a:pt x="1920" y="0"/>
                    </a:lnTo>
                    <a:lnTo>
                      <a:pt x="1931" y="0"/>
                    </a:lnTo>
                    <a:lnTo>
                      <a:pt x="1942" y="12"/>
                    </a:lnTo>
                    <a:lnTo>
                      <a:pt x="1953" y="0"/>
                    </a:lnTo>
                    <a:lnTo>
                      <a:pt x="1964" y="0"/>
                    </a:lnTo>
                    <a:lnTo>
                      <a:pt x="1975" y="0"/>
                    </a:lnTo>
                    <a:lnTo>
                      <a:pt x="1986" y="0"/>
                    </a:lnTo>
                    <a:lnTo>
                      <a:pt x="1997" y="0"/>
                    </a:lnTo>
                    <a:lnTo>
                      <a:pt x="2008" y="0"/>
                    </a:lnTo>
                    <a:lnTo>
                      <a:pt x="2019" y="0"/>
                    </a:lnTo>
                    <a:lnTo>
                      <a:pt x="2030" y="0"/>
                    </a:lnTo>
                    <a:lnTo>
                      <a:pt x="2041" y="0"/>
                    </a:lnTo>
                    <a:lnTo>
                      <a:pt x="2053" y="0"/>
                    </a:lnTo>
                    <a:lnTo>
                      <a:pt x="2064" y="0"/>
                    </a:lnTo>
                    <a:lnTo>
                      <a:pt x="2075" y="0"/>
                    </a:lnTo>
                    <a:lnTo>
                      <a:pt x="2086" y="0"/>
                    </a:lnTo>
                    <a:lnTo>
                      <a:pt x="2097" y="15"/>
                    </a:lnTo>
                    <a:lnTo>
                      <a:pt x="2108" y="0"/>
                    </a:lnTo>
                    <a:lnTo>
                      <a:pt x="2119" y="0"/>
                    </a:lnTo>
                    <a:lnTo>
                      <a:pt x="2130" y="0"/>
                    </a:lnTo>
                    <a:lnTo>
                      <a:pt x="2141" y="0"/>
                    </a:lnTo>
                    <a:lnTo>
                      <a:pt x="2152" y="0"/>
                    </a:lnTo>
                    <a:lnTo>
                      <a:pt x="2163" y="0"/>
                    </a:lnTo>
                    <a:lnTo>
                      <a:pt x="2174" y="0"/>
                    </a:lnTo>
                    <a:lnTo>
                      <a:pt x="2185" y="0"/>
                    </a:lnTo>
                    <a:lnTo>
                      <a:pt x="2196" y="0"/>
                    </a:lnTo>
                    <a:lnTo>
                      <a:pt x="2208" y="0"/>
                    </a:lnTo>
                    <a:lnTo>
                      <a:pt x="2219" y="0"/>
                    </a:lnTo>
                    <a:lnTo>
                      <a:pt x="2230" y="0"/>
                    </a:lnTo>
                    <a:lnTo>
                      <a:pt x="2241" y="0"/>
                    </a:lnTo>
                    <a:lnTo>
                      <a:pt x="2252" y="0"/>
                    </a:lnTo>
                    <a:lnTo>
                      <a:pt x="2263" y="0"/>
                    </a:lnTo>
                    <a:lnTo>
                      <a:pt x="2274" y="0"/>
                    </a:lnTo>
                    <a:lnTo>
                      <a:pt x="2285" y="0"/>
                    </a:lnTo>
                    <a:lnTo>
                      <a:pt x="2296" y="0"/>
                    </a:lnTo>
                    <a:lnTo>
                      <a:pt x="2307" y="0"/>
                    </a:lnTo>
                    <a:lnTo>
                      <a:pt x="2318" y="0"/>
                    </a:lnTo>
                    <a:lnTo>
                      <a:pt x="2329" y="0"/>
                    </a:lnTo>
                    <a:lnTo>
                      <a:pt x="2340" y="0"/>
                    </a:lnTo>
                    <a:lnTo>
                      <a:pt x="2351" y="0"/>
                    </a:lnTo>
                    <a:lnTo>
                      <a:pt x="2362" y="0"/>
                    </a:lnTo>
                    <a:lnTo>
                      <a:pt x="2374" y="0"/>
                    </a:lnTo>
                    <a:lnTo>
                      <a:pt x="2385" y="0"/>
                    </a:lnTo>
                    <a:lnTo>
                      <a:pt x="2396" y="0"/>
                    </a:lnTo>
                    <a:lnTo>
                      <a:pt x="2407" y="0"/>
                    </a:lnTo>
                    <a:lnTo>
                      <a:pt x="2418" y="0"/>
                    </a:lnTo>
                    <a:lnTo>
                      <a:pt x="2429" y="0"/>
                    </a:lnTo>
                    <a:lnTo>
                      <a:pt x="2440" y="0"/>
                    </a:lnTo>
                    <a:lnTo>
                      <a:pt x="2451" y="0"/>
                    </a:lnTo>
                    <a:lnTo>
                      <a:pt x="2462" y="0"/>
                    </a:lnTo>
                    <a:lnTo>
                      <a:pt x="2473" y="0"/>
                    </a:lnTo>
                    <a:lnTo>
                      <a:pt x="2484" y="0"/>
                    </a:lnTo>
                    <a:lnTo>
                      <a:pt x="2495" y="0"/>
                    </a:lnTo>
                    <a:lnTo>
                      <a:pt x="2506" y="0"/>
                    </a:lnTo>
                    <a:lnTo>
                      <a:pt x="2517" y="0"/>
                    </a:lnTo>
                    <a:lnTo>
                      <a:pt x="2529" y="0"/>
                    </a:lnTo>
                    <a:lnTo>
                      <a:pt x="2540" y="0"/>
                    </a:lnTo>
                    <a:lnTo>
                      <a:pt x="2551" y="0"/>
                    </a:lnTo>
                    <a:lnTo>
                      <a:pt x="2562" y="0"/>
                    </a:lnTo>
                    <a:lnTo>
                      <a:pt x="2573" y="0"/>
                    </a:lnTo>
                    <a:lnTo>
                      <a:pt x="2584" y="0"/>
                    </a:lnTo>
                    <a:lnTo>
                      <a:pt x="2595" y="0"/>
                    </a:lnTo>
                    <a:lnTo>
                      <a:pt x="2606" y="0"/>
                    </a:lnTo>
                    <a:lnTo>
                      <a:pt x="2617" y="0"/>
                    </a:lnTo>
                    <a:lnTo>
                      <a:pt x="2628" y="0"/>
                    </a:lnTo>
                    <a:lnTo>
                      <a:pt x="2639" y="0"/>
                    </a:lnTo>
                    <a:lnTo>
                      <a:pt x="2650" y="0"/>
                    </a:lnTo>
                    <a:lnTo>
                      <a:pt x="2661" y="0"/>
                    </a:lnTo>
                    <a:lnTo>
                      <a:pt x="2672" y="0"/>
                    </a:lnTo>
                    <a:lnTo>
                      <a:pt x="2683" y="0"/>
                    </a:lnTo>
                    <a:lnTo>
                      <a:pt x="2695" y="0"/>
                    </a:lnTo>
                    <a:lnTo>
                      <a:pt x="2706" y="0"/>
                    </a:lnTo>
                    <a:lnTo>
                      <a:pt x="2717" y="0"/>
                    </a:lnTo>
                    <a:lnTo>
                      <a:pt x="2728" y="0"/>
                    </a:lnTo>
                    <a:lnTo>
                      <a:pt x="2739" y="0"/>
                    </a:lnTo>
                    <a:lnTo>
                      <a:pt x="2750" y="0"/>
                    </a:lnTo>
                    <a:lnTo>
                      <a:pt x="2761" y="0"/>
                    </a:lnTo>
                    <a:lnTo>
                      <a:pt x="2772" y="0"/>
                    </a:lnTo>
                    <a:lnTo>
                      <a:pt x="2783" y="0"/>
                    </a:lnTo>
                    <a:lnTo>
                      <a:pt x="2794" y="0"/>
                    </a:lnTo>
                    <a:lnTo>
                      <a:pt x="2805" y="0"/>
                    </a:lnTo>
                    <a:lnTo>
                      <a:pt x="2816" y="0"/>
                    </a:lnTo>
                    <a:lnTo>
                      <a:pt x="2827" y="0"/>
                    </a:lnTo>
                    <a:lnTo>
                      <a:pt x="2838" y="0"/>
                    </a:lnTo>
                    <a:lnTo>
                      <a:pt x="2849" y="0"/>
                    </a:lnTo>
                    <a:lnTo>
                      <a:pt x="2861" y="0"/>
                    </a:lnTo>
                    <a:lnTo>
                      <a:pt x="2872" y="0"/>
                    </a:lnTo>
                    <a:lnTo>
                      <a:pt x="2883" y="0"/>
                    </a:lnTo>
                    <a:lnTo>
                      <a:pt x="2894" y="0"/>
                    </a:lnTo>
                    <a:lnTo>
                      <a:pt x="2905" y="0"/>
                    </a:lnTo>
                    <a:lnTo>
                      <a:pt x="2916" y="0"/>
                    </a:lnTo>
                    <a:lnTo>
                      <a:pt x="2927" y="0"/>
                    </a:lnTo>
                    <a:lnTo>
                      <a:pt x="2938" y="0"/>
                    </a:lnTo>
                    <a:lnTo>
                      <a:pt x="2949" y="0"/>
                    </a:lnTo>
                    <a:lnTo>
                      <a:pt x="2960" y="0"/>
                    </a:lnTo>
                    <a:lnTo>
                      <a:pt x="2971" y="0"/>
                    </a:lnTo>
                    <a:lnTo>
                      <a:pt x="2982" y="0"/>
                    </a:lnTo>
                    <a:lnTo>
                      <a:pt x="2993" y="0"/>
                    </a:lnTo>
                    <a:lnTo>
                      <a:pt x="3004" y="0"/>
                    </a:lnTo>
                    <a:lnTo>
                      <a:pt x="3016" y="0"/>
                    </a:lnTo>
                    <a:lnTo>
                      <a:pt x="3027" y="0"/>
                    </a:lnTo>
                    <a:lnTo>
                      <a:pt x="3038" y="0"/>
                    </a:lnTo>
                    <a:lnTo>
                      <a:pt x="3049" y="0"/>
                    </a:lnTo>
                    <a:lnTo>
                      <a:pt x="3060" y="0"/>
                    </a:lnTo>
                    <a:lnTo>
                      <a:pt x="3071" y="0"/>
                    </a:lnTo>
                    <a:lnTo>
                      <a:pt x="3082" y="0"/>
                    </a:lnTo>
                    <a:lnTo>
                      <a:pt x="3093" y="0"/>
                    </a:lnTo>
                    <a:lnTo>
                      <a:pt x="3104" y="0"/>
                    </a:lnTo>
                    <a:lnTo>
                      <a:pt x="3115" y="13"/>
                    </a:lnTo>
                    <a:lnTo>
                      <a:pt x="3126" y="0"/>
                    </a:lnTo>
                    <a:lnTo>
                      <a:pt x="3137" y="0"/>
                    </a:lnTo>
                    <a:lnTo>
                      <a:pt x="3148" y="0"/>
                    </a:lnTo>
                    <a:lnTo>
                      <a:pt x="3159" y="0"/>
                    </a:lnTo>
                    <a:lnTo>
                      <a:pt x="3170" y="0"/>
                    </a:lnTo>
                    <a:lnTo>
                      <a:pt x="3182" y="0"/>
                    </a:lnTo>
                    <a:lnTo>
                      <a:pt x="3193" y="0"/>
                    </a:lnTo>
                    <a:lnTo>
                      <a:pt x="3204" y="0"/>
                    </a:lnTo>
                    <a:lnTo>
                      <a:pt x="3215" y="0"/>
                    </a:lnTo>
                    <a:lnTo>
                      <a:pt x="3226" y="0"/>
                    </a:lnTo>
                    <a:lnTo>
                      <a:pt x="3237" y="0"/>
                    </a:lnTo>
                    <a:lnTo>
                      <a:pt x="3248" y="0"/>
                    </a:lnTo>
                    <a:lnTo>
                      <a:pt x="3259" y="0"/>
                    </a:lnTo>
                    <a:lnTo>
                      <a:pt x="3270" y="0"/>
                    </a:lnTo>
                    <a:lnTo>
                      <a:pt x="3281" y="0"/>
                    </a:lnTo>
                    <a:lnTo>
                      <a:pt x="3292" y="0"/>
                    </a:lnTo>
                    <a:lnTo>
                      <a:pt x="3303" y="0"/>
                    </a:lnTo>
                    <a:lnTo>
                      <a:pt x="3314" y="0"/>
                    </a:lnTo>
                    <a:lnTo>
                      <a:pt x="3325" y="0"/>
                    </a:lnTo>
                    <a:lnTo>
                      <a:pt x="3337" y="0"/>
                    </a:lnTo>
                    <a:lnTo>
                      <a:pt x="3348" y="0"/>
                    </a:lnTo>
                    <a:lnTo>
                      <a:pt x="3359" y="0"/>
                    </a:lnTo>
                    <a:lnTo>
                      <a:pt x="3370" y="0"/>
                    </a:lnTo>
                    <a:lnTo>
                      <a:pt x="3381" y="0"/>
                    </a:lnTo>
                    <a:lnTo>
                      <a:pt x="3392" y="0"/>
                    </a:lnTo>
                    <a:lnTo>
                      <a:pt x="3403" y="0"/>
                    </a:lnTo>
                    <a:lnTo>
                      <a:pt x="3414" y="0"/>
                    </a:lnTo>
                    <a:lnTo>
                      <a:pt x="3425" y="0"/>
                    </a:lnTo>
                    <a:lnTo>
                      <a:pt x="3436" y="0"/>
                    </a:lnTo>
                    <a:lnTo>
                      <a:pt x="3447" y="0"/>
                    </a:lnTo>
                    <a:lnTo>
                      <a:pt x="3458" y="0"/>
                    </a:lnTo>
                    <a:lnTo>
                      <a:pt x="3469" y="0"/>
                    </a:lnTo>
                    <a:lnTo>
                      <a:pt x="3480" y="12"/>
                    </a:lnTo>
                    <a:lnTo>
                      <a:pt x="3491" y="0"/>
                    </a:lnTo>
                    <a:lnTo>
                      <a:pt x="3503" y="0"/>
                    </a:lnTo>
                    <a:lnTo>
                      <a:pt x="3514" y="0"/>
                    </a:lnTo>
                    <a:lnTo>
                      <a:pt x="3525" y="0"/>
                    </a:lnTo>
                    <a:lnTo>
                      <a:pt x="3536" y="0"/>
                    </a:lnTo>
                    <a:lnTo>
                      <a:pt x="3547" y="0"/>
                    </a:lnTo>
                    <a:lnTo>
                      <a:pt x="3558" y="0"/>
                    </a:lnTo>
                    <a:lnTo>
                      <a:pt x="3569" y="0"/>
                    </a:lnTo>
                    <a:lnTo>
                      <a:pt x="3580" y="0"/>
                    </a:lnTo>
                    <a:lnTo>
                      <a:pt x="3591" y="0"/>
                    </a:lnTo>
                    <a:lnTo>
                      <a:pt x="3602" y="0"/>
                    </a:lnTo>
                    <a:lnTo>
                      <a:pt x="3613" y="0"/>
                    </a:lnTo>
                    <a:lnTo>
                      <a:pt x="3624" y="0"/>
                    </a:lnTo>
                    <a:lnTo>
                      <a:pt x="3635" y="0"/>
                    </a:lnTo>
                    <a:lnTo>
                      <a:pt x="3646" y="0"/>
                    </a:lnTo>
                    <a:lnTo>
                      <a:pt x="3658" y="0"/>
                    </a:lnTo>
                    <a:lnTo>
                      <a:pt x="3669" y="0"/>
                    </a:lnTo>
                    <a:lnTo>
                      <a:pt x="3680" y="0"/>
                    </a:lnTo>
                    <a:lnTo>
                      <a:pt x="3691" y="0"/>
                    </a:lnTo>
                    <a:lnTo>
                      <a:pt x="3702" y="0"/>
                    </a:lnTo>
                    <a:lnTo>
                      <a:pt x="3713" y="0"/>
                    </a:lnTo>
                    <a:lnTo>
                      <a:pt x="3724" y="0"/>
                    </a:lnTo>
                    <a:lnTo>
                      <a:pt x="3735" y="0"/>
                    </a:lnTo>
                    <a:lnTo>
                      <a:pt x="3746" y="0"/>
                    </a:lnTo>
                    <a:lnTo>
                      <a:pt x="3757" y="0"/>
                    </a:lnTo>
                    <a:lnTo>
                      <a:pt x="3768" y="0"/>
                    </a:lnTo>
                    <a:lnTo>
                      <a:pt x="3779" y="0"/>
                    </a:lnTo>
                    <a:lnTo>
                      <a:pt x="3790" y="0"/>
                    </a:lnTo>
                    <a:lnTo>
                      <a:pt x="3801" y="0"/>
                    </a:lnTo>
                    <a:lnTo>
                      <a:pt x="3812" y="0"/>
                    </a:lnTo>
                    <a:lnTo>
                      <a:pt x="3824" y="0"/>
                    </a:lnTo>
                    <a:lnTo>
                      <a:pt x="3835" y="0"/>
                    </a:lnTo>
                    <a:lnTo>
                      <a:pt x="3846" y="0"/>
                    </a:lnTo>
                    <a:lnTo>
                      <a:pt x="3857" y="0"/>
                    </a:lnTo>
                    <a:lnTo>
                      <a:pt x="3868" y="0"/>
                    </a:lnTo>
                    <a:lnTo>
                      <a:pt x="3879" y="0"/>
                    </a:lnTo>
                    <a:lnTo>
                      <a:pt x="3890" y="0"/>
                    </a:lnTo>
                    <a:lnTo>
                      <a:pt x="3901" y="0"/>
                    </a:lnTo>
                    <a:lnTo>
                      <a:pt x="3912" y="0"/>
                    </a:lnTo>
                    <a:lnTo>
                      <a:pt x="3923" y="0"/>
                    </a:lnTo>
                    <a:lnTo>
                      <a:pt x="3934" y="0"/>
                    </a:lnTo>
                    <a:lnTo>
                      <a:pt x="3945" y="0"/>
                    </a:lnTo>
                    <a:lnTo>
                      <a:pt x="3956" y="0"/>
                    </a:lnTo>
                    <a:lnTo>
                      <a:pt x="3967" y="0"/>
                    </a:lnTo>
                    <a:lnTo>
                      <a:pt x="3979" y="0"/>
                    </a:lnTo>
                    <a:lnTo>
                      <a:pt x="3990" y="0"/>
                    </a:lnTo>
                    <a:lnTo>
                      <a:pt x="4001" y="0"/>
                    </a:lnTo>
                    <a:lnTo>
                      <a:pt x="4012" y="0"/>
                    </a:lnTo>
                    <a:lnTo>
                      <a:pt x="4023" y="0"/>
                    </a:lnTo>
                    <a:lnTo>
                      <a:pt x="4034" y="0"/>
                    </a:lnTo>
                    <a:lnTo>
                      <a:pt x="4045" y="0"/>
                    </a:lnTo>
                    <a:lnTo>
                      <a:pt x="4056" y="0"/>
                    </a:lnTo>
                    <a:lnTo>
                      <a:pt x="4067" y="0"/>
                    </a:lnTo>
                    <a:lnTo>
                      <a:pt x="4078" y="0"/>
                    </a:lnTo>
                    <a:lnTo>
                      <a:pt x="4089" y="14"/>
                    </a:lnTo>
                    <a:lnTo>
                      <a:pt x="4100" y="24"/>
                    </a:lnTo>
                    <a:lnTo>
                      <a:pt x="4111" y="22"/>
                    </a:lnTo>
                    <a:lnTo>
                      <a:pt x="4122" y="19"/>
                    </a:lnTo>
                    <a:lnTo>
                      <a:pt x="4133" y="23"/>
                    </a:lnTo>
                    <a:lnTo>
                      <a:pt x="4145" y="25"/>
                    </a:lnTo>
                    <a:lnTo>
                      <a:pt x="4156" y="17"/>
                    </a:lnTo>
                    <a:lnTo>
                      <a:pt x="4167" y="18"/>
                    </a:lnTo>
                    <a:lnTo>
                      <a:pt x="4178" y="0"/>
                    </a:lnTo>
                    <a:lnTo>
                      <a:pt x="4189" y="12"/>
                    </a:lnTo>
                    <a:lnTo>
                      <a:pt x="4200" y="0"/>
                    </a:lnTo>
                    <a:lnTo>
                      <a:pt x="4211" y="0"/>
                    </a:lnTo>
                    <a:lnTo>
                      <a:pt x="4222" y="14"/>
                    </a:lnTo>
                    <a:lnTo>
                      <a:pt x="4233" y="0"/>
                    </a:lnTo>
                    <a:lnTo>
                      <a:pt x="4244" y="0"/>
                    </a:lnTo>
                    <a:lnTo>
                      <a:pt x="4255" y="0"/>
                    </a:lnTo>
                    <a:lnTo>
                      <a:pt x="4266" y="0"/>
                    </a:lnTo>
                    <a:lnTo>
                      <a:pt x="4277" y="0"/>
                    </a:lnTo>
                    <a:lnTo>
                      <a:pt x="4288" y="0"/>
                    </a:lnTo>
                    <a:lnTo>
                      <a:pt x="4299" y="0"/>
                    </a:lnTo>
                    <a:lnTo>
                      <a:pt x="4311" y="0"/>
                    </a:lnTo>
                    <a:lnTo>
                      <a:pt x="4322" y="15"/>
                    </a:lnTo>
                    <a:lnTo>
                      <a:pt x="4333" y="18"/>
                    </a:lnTo>
                    <a:lnTo>
                      <a:pt x="4344" y="0"/>
                    </a:lnTo>
                    <a:lnTo>
                      <a:pt x="4355" y="0"/>
                    </a:lnTo>
                    <a:lnTo>
                      <a:pt x="4366" y="17"/>
                    </a:lnTo>
                    <a:lnTo>
                      <a:pt x="4377" y="22"/>
                    </a:lnTo>
                    <a:lnTo>
                      <a:pt x="4388" y="0"/>
                    </a:lnTo>
                    <a:lnTo>
                      <a:pt x="4399" y="0"/>
                    </a:lnTo>
                    <a:lnTo>
                      <a:pt x="4410" y="0"/>
                    </a:lnTo>
                    <a:lnTo>
                      <a:pt x="4421" y="0"/>
                    </a:lnTo>
                    <a:lnTo>
                      <a:pt x="4432" y="0"/>
                    </a:lnTo>
                    <a:lnTo>
                      <a:pt x="4443" y="0"/>
                    </a:lnTo>
                    <a:lnTo>
                      <a:pt x="4454" y="0"/>
                    </a:lnTo>
                    <a:lnTo>
                      <a:pt x="4466" y="0"/>
                    </a:lnTo>
                    <a:lnTo>
                      <a:pt x="4477" y="0"/>
                    </a:lnTo>
                    <a:lnTo>
                      <a:pt x="4488" y="0"/>
                    </a:lnTo>
                    <a:lnTo>
                      <a:pt x="4499" y="0"/>
                    </a:lnTo>
                    <a:lnTo>
                      <a:pt x="4510" y="0"/>
                    </a:lnTo>
                    <a:lnTo>
                      <a:pt x="4521" y="0"/>
                    </a:lnTo>
                    <a:lnTo>
                      <a:pt x="4532" y="0"/>
                    </a:lnTo>
                    <a:lnTo>
                      <a:pt x="4543" y="0"/>
                    </a:lnTo>
                    <a:lnTo>
                      <a:pt x="4554" y="0"/>
                    </a:lnTo>
                    <a:lnTo>
                      <a:pt x="4565" y="0"/>
                    </a:lnTo>
                    <a:lnTo>
                      <a:pt x="4576" y="0"/>
                    </a:lnTo>
                    <a:lnTo>
                      <a:pt x="4587" y="0"/>
                    </a:lnTo>
                    <a:lnTo>
                      <a:pt x="4598" y="0"/>
                    </a:lnTo>
                    <a:lnTo>
                      <a:pt x="4609" y="0"/>
                    </a:lnTo>
                    <a:lnTo>
                      <a:pt x="4620" y="0"/>
                    </a:lnTo>
                    <a:lnTo>
                      <a:pt x="4632" y="0"/>
                    </a:lnTo>
                    <a:lnTo>
                      <a:pt x="4643" y="0"/>
                    </a:lnTo>
                    <a:lnTo>
                      <a:pt x="4654" y="0"/>
                    </a:lnTo>
                    <a:lnTo>
                      <a:pt x="4665" y="0"/>
                    </a:lnTo>
                    <a:lnTo>
                      <a:pt x="4676" y="0"/>
                    </a:lnTo>
                    <a:lnTo>
                      <a:pt x="4687" y="0"/>
                    </a:lnTo>
                    <a:lnTo>
                      <a:pt x="4698" y="0"/>
                    </a:lnTo>
                    <a:lnTo>
                      <a:pt x="4709" y="0"/>
                    </a:lnTo>
                    <a:lnTo>
                      <a:pt x="4720" y="0"/>
                    </a:lnTo>
                    <a:lnTo>
                      <a:pt x="4731" y="0"/>
                    </a:lnTo>
                    <a:lnTo>
                      <a:pt x="4742" y="0"/>
                    </a:lnTo>
                    <a:lnTo>
                      <a:pt x="4753" y="0"/>
                    </a:lnTo>
                    <a:lnTo>
                      <a:pt x="4764" y="13"/>
                    </a:lnTo>
                    <a:lnTo>
                      <a:pt x="4775" y="16"/>
                    </a:lnTo>
                    <a:lnTo>
                      <a:pt x="4787" y="24"/>
                    </a:lnTo>
                    <a:lnTo>
                      <a:pt x="4798" y="28"/>
                    </a:lnTo>
                    <a:lnTo>
                      <a:pt x="4809" y="44"/>
                    </a:lnTo>
                    <a:lnTo>
                      <a:pt x="4820" y="48"/>
                    </a:lnTo>
                    <a:lnTo>
                      <a:pt x="4831" y="52"/>
                    </a:lnTo>
                    <a:lnTo>
                      <a:pt x="4842" y="53"/>
                    </a:lnTo>
                    <a:lnTo>
                      <a:pt x="4853" y="68"/>
                    </a:lnTo>
                    <a:lnTo>
                      <a:pt x="4864" y="48"/>
                    </a:lnTo>
                    <a:lnTo>
                      <a:pt x="4875" y="49"/>
                    </a:lnTo>
                    <a:lnTo>
                      <a:pt x="4886" y="27"/>
                    </a:lnTo>
                    <a:lnTo>
                      <a:pt x="4897" y="24"/>
                    </a:lnTo>
                    <a:lnTo>
                      <a:pt x="4908" y="21"/>
                    </a:lnTo>
                    <a:lnTo>
                      <a:pt x="4919" y="21"/>
                    </a:lnTo>
                    <a:lnTo>
                      <a:pt x="4930" y="16"/>
                    </a:lnTo>
                    <a:lnTo>
                      <a:pt x="4941" y="12"/>
                    </a:lnTo>
                    <a:lnTo>
                      <a:pt x="4953" y="17"/>
                    </a:lnTo>
                    <a:lnTo>
                      <a:pt x="4964" y="21"/>
                    </a:lnTo>
                    <a:lnTo>
                      <a:pt x="4975" y="17"/>
                    </a:lnTo>
                    <a:lnTo>
                      <a:pt x="4986" y="15"/>
                    </a:lnTo>
                    <a:lnTo>
                      <a:pt x="4997" y="0"/>
                    </a:lnTo>
                    <a:lnTo>
                      <a:pt x="5008" y="0"/>
                    </a:lnTo>
                    <a:lnTo>
                      <a:pt x="5019" y="0"/>
                    </a:lnTo>
                    <a:lnTo>
                      <a:pt x="5030" y="19"/>
                    </a:lnTo>
                    <a:lnTo>
                      <a:pt x="5041" y="0"/>
                    </a:lnTo>
                    <a:lnTo>
                      <a:pt x="5052" y="0"/>
                    </a:lnTo>
                    <a:lnTo>
                      <a:pt x="5063" y="15"/>
                    </a:lnTo>
                    <a:lnTo>
                      <a:pt x="5074" y="17"/>
                    </a:lnTo>
                    <a:lnTo>
                      <a:pt x="5085" y="0"/>
                    </a:lnTo>
                    <a:lnTo>
                      <a:pt x="5096" y="0"/>
                    </a:lnTo>
                    <a:lnTo>
                      <a:pt x="5108" y="0"/>
                    </a:lnTo>
                    <a:lnTo>
                      <a:pt x="5119" y="0"/>
                    </a:lnTo>
                    <a:lnTo>
                      <a:pt x="5130" y="0"/>
                    </a:lnTo>
                    <a:lnTo>
                      <a:pt x="5141" y="0"/>
                    </a:lnTo>
                    <a:lnTo>
                      <a:pt x="5152" y="0"/>
                    </a:lnTo>
                    <a:lnTo>
                      <a:pt x="5163" y="0"/>
                    </a:lnTo>
                    <a:lnTo>
                      <a:pt x="5174" y="0"/>
                    </a:lnTo>
                    <a:lnTo>
                      <a:pt x="5185" y="0"/>
                    </a:lnTo>
                    <a:lnTo>
                      <a:pt x="5196" y="0"/>
                    </a:lnTo>
                    <a:lnTo>
                      <a:pt x="5207" y="0"/>
                    </a:lnTo>
                    <a:lnTo>
                      <a:pt x="5218" y="0"/>
                    </a:lnTo>
                    <a:lnTo>
                      <a:pt x="5229" y="0"/>
                    </a:lnTo>
                    <a:lnTo>
                      <a:pt x="5240" y="0"/>
                    </a:lnTo>
                    <a:lnTo>
                      <a:pt x="5251" y="0"/>
                    </a:lnTo>
                    <a:lnTo>
                      <a:pt x="5262" y="0"/>
                    </a:lnTo>
                    <a:lnTo>
                      <a:pt x="5274" y="0"/>
                    </a:lnTo>
                    <a:lnTo>
                      <a:pt x="5285" y="0"/>
                    </a:lnTo>
                    <a:lnTo>
                      <a:pt x="5296" y="0"/>
                    </a:lnTo>
                    <a:lnTo>
                      <a:pt x="5307" y="0"/>
                    </a:lnTo>
                    <a:lnTo>
                      <a:pt x="5318" y="0"/>
                    </a:lnTo>
                    <a:lnTo>
                      <a:pt x="5329" y="0"/>
                    </a:lnTo>
                    <a:lnTo>
                      <a:pt x="5340" y="0"/>
                    </a:lnTo>
                    <a:lnTo>
                      <a:pt x="5351" y="0"/>
                    </a:lnTo>
                    <a:lnTo>
                      <a:pt x="5362" y="0"/>
                    </a:lnTo>
                    <a:lnTo>
                      <a:pt x="5373" y="0"/>
                    </a:lnTo>
                    <a:lnTo>
                      <a:pt x="5384" y="0"/>
                    </a:lnTo>
                    <a:lnTo>
                      <a:pt x="5395" y="0"/>
                    </a:lnTo>
                    <a:lnTo>
                      <a:pt x="5406" y="0"/>
                    </a:lnTo>
                    <a:lnTo>
                      <a:pt x="5417" y="0"/>
                    </a:lnTo>
                    <a:lnTo>
                      <a:pt x="5428" y="18"/>
                    </a:lnTo>
                    <a:lnTo>
                      <a:pt x="5440" y="0"/>
                    </a:lnTo>
                    <a:lnTo>
                      <a:pt x="5451" y="25"/>
                    </a:lnTo>
                    <a:lnTo>
                      <a:pt x="5462" y="46"/>
                    </a:lnTo>
                    <a:lnTo>
                      <a:pt x="5473" y="59"/>
                    </a:lnTo>
                    <a:lnTo>
                      <a:pt x="5484" y="91"/>
                    </a:lnTo>
                    <a:lnTo>
                      <a:pt x="5495" y="137"/>
                    </a:lnTo>
                    <a:lnTo>
                      <a:pt x="5506" y="143"/>
                    </a:lnTo>
                    <a:lnTo>
                      <a:pt x="5517" y="152"/>
                    </a:lnTo>
                    <a:lnTo>
                      <a:pt x="5528" y="177"/>
                    </a:lnTo>
                    <a:lnTo>
                      <a:pt x="5539" y="154"/>
                    </a:lnTo>
                    <a:lnTo>
                      <a:pt x="5550" y="180"/>
                    </a:lnTo>
                    <a:lnTo>
                      <a:pt x="5561" y="139"/>
                    </a:lnTo>
                    <a:lnTo>
                      <a:pt x="5572" y="119"/>
                    </a:lnTo>
                    <a:lnTo>
                      <a:pt x="5583" y="107"/>
                    </a:lnTo>
                    <a:lnTo>
                      <a:pt x="5595" y="103"/>
                    </a:lnTo>
                    <a:lnTo>
                      <a:pt x="5606" y="89"/>
                    </a:lnTo>
                    <a:lnTo>
                      <a:pt x="5617" y="108"/>
                    </a:lnTo>
                    <a:lnTo>
                      <a:pt x="5628" y="72"/>
                    </a:lnTo>
                    <a:lnTo>
                      <a:pt x="5639" y="65"/>
                    </a:lnTo>
                    <a:lnTo>
                      <a:pt x="5650" y="76"/>
                    </a:lnTo>
                    <a:lnTo>
                      <a:pt x="5661" y="87"/>
                    </a:lnTo>
                    <a:lnTo>
                      <a:pt x="5672" y="112"/>
                    </a:lnTo>
                    <a:lnTo>
                      <a:pt x="5683" y="225"/>
                    </a:lnTo>
                    <a:lnTo>
                      <a:pt x="5694" y="418"/>
                    </a:lnTo>
                    <a:lnTo>
                      <a:pt x="5705" y="813"/>
                    </a:lnTo>
                    <a:lnTo>
                      <a:pt x="5716" y="1459"/>
                    </a:lnTo>
                    <a:lnTo>
                      <a:pt x="5727" y="2766"/>
                    </a:lnTo>
                    <a:lnTo>
                      <a:pt x="5738" y="4449"/>
                    </a:lnTo>
                    <a:lnTo>
                      <a:pt x="5749" y="6334"/>
                    </a:lnTo>
                    <a:lnTo>
                      <a:pt x="5761" y="7987"/>
                    </a:lnTo>
                    <a:lnTo>
                      <a:pt x="5772" y="8361"/>
                    </a:lnTo>
                    <a:lnTo>
                      <a:pt x="5783" y="8356"/>
                    </a:lnTo>
                    <a:lnTo>
                      <a:pt x="5794" y="7447"/>
                    </a:lnTo>
                    <a:lnTo>
                      <a:pt x="5805" y="6057"/>
                    </a:lnTo>
                    <a:lnTo>
                      <a:pt x="5816" y="4676"/>
                    </a:lnTo>
                    <a:lnTo>
                      <a:pt x="5827" y="3366"/>
                    </a:lnTo>
                    <a:lnTo>
                      <a:pt x="5838" y="2382"/>
                    </a:lnTo>
                    <a:lnTo>
                      <a:pt x="5849" y="1897"/>
                    </a:lnTo>
                    <a:lnTo>
                      <a:pt x="5860" y="1274"/>
                    </a:lnTo>
                    <a:lnTo>
                      <a:pt x="5871" y="1114"/>
                    </a:lnTo>
                    <a:lnTo>
                      <a:pt x="5882" y="949"/>
                    </a:lnTo>
                    <a:lnTo>
                      <a:pt x="5893" y="658"/>
                    </a:lnTo>
                    <a:lnTo>
                      <a:pt x="5904" y="602"/>
                    </a:lnTo>
                    <a:lnTo>
                      <a:pt x="5916" y="445"/>
                    </a:lnTo>
                    <a:lnTo>
                      <a:pt x="5927" y="450"/>
                    </a:lnTo>
                    <a:lnTo>
                      <a:pt x="5938" y="394"/>
                    </a:lnTo>
                    <a:lnTo>
                      <a:pt x="5949" y="300"/>
                    </a:lnTo>
                    <a:lnTo>
                      <a:pt x="5960" y="287"/>
                    </a:lnTo>
                    <a:lnTo>
                      <a:pt x="5971" y="236"/>
                    </a:lnTo>
                    <a:lnTo>
                      <a:pt x="5982" y="218"/>
                    </a:lnTo>
                    <a:lnTo>
                      <a:pt x="5993" y="168"/>
                    </a:lnTo>
                    <a:lnTo>
                      <a:pt x="6004" y="144"/>
                    </a:lnTo>
                    <a:lnTo>
                      <a:pt x="6015" y="120"/>
                    </a:lnTo>
                    <a:lnTo>
                      <a:pt x="6026" y="58"/>
                    </a:lnTo>
                    <a:lnTo>
                      <a:pt x="6037" y="70"/>
                    </a:lnTo>
                    <a:lnTo>
                      <a:pt x="6048" y="63"/>
                    </a:lnTo>
                    <a:lnTo>
                      <a:pt x="6059" y="46"/>
                    </a:lnTo>
                    <a:lnTo>
                      <a:pt x="6070" y="62"/>
                    </a:lnTo>
                    <a:lnTo>
                      <a:pt x="6082" y="33"/>
                    </a:lnTo>
                    <a:lnTo>
                      <a:pt x="6093" y="26"/>
                    </a:lnTo>
                    <a:lnTo>
                      <a:pt x="6104" y="26"/>
                    </a:lnTo>
                    <a:lnTo>
                      <a:pt x="6115" y="26"/>
                    </a:lnTo>
                    <a:lnTo>
                      <a:pt x="6126" y="21"/>
                    </a:lnTo>
                    <a:lnTo>
                      <a:pt x="6137" y="32"/>
                    </a:lnTo>
                    <a:lnTo>
                      <a:pt x="6148" y="40"/>
                    </a:lnTo>
                    <a:lnTo>
                      <a:pt x="6159" y="27"/>
                    </a:lnTo>
                    <a:lnTo>
                      <a:pt x="6170" y="18"/>
                    </a:lnTo>
                    <a:lnTo>
                      <a:pt x="6181" y="20"/>
                    </a:lnTo>
                    <a:lnTo>
                      <a:pt x="6192" y="23"/>
                    </a:lnTo>
                    <a:lnTo>
                      <a:pt x="6203" y="28"/>
                    </a:lnTo>
                    <a:lnTo>
                      <a:pt x="6214" y="23"/>
                    </a:lnTo>
                    <a:lnTo>
                      <a:pt x="6225" y="35"/>
                    </a:lnTo>
                    <a:lnTo>
                      <a:pt x="6237" y="16"/>
                    </a:lnTo>
                    <a:lnTo>
                      <a:pt x="6248" y="15"/>
                    </a:lnTo>
                    <a:lnTo>
                      <a:pt x="6259" y="0"/>
                    </a:lnTo>
                    <a:lnTo>
                      <a:pt x="6270" y="23"/>
                    </a:lnTo>
                    <a:lnTo>
                      <a:pt x="6281" y="0"/>
                    </a:lnTo>
                    <a:lnTo>
                      <a:pt x="6292" y="0"/>
                    </a:lnTo>
                    <a:lnTo>
                      <a:pt x="6303" y="15"/>
                    </a:lnTo>
                    <a:lnTo>
                      <a:pt x="6314" y="0"/>
                    </a:lnTo>
                    <a:lnTo>
                      <a:pt x="6325" y="0"/>
                    </a:lnTo>
                    <a:lnTo>
                      <a:pt x="6336" y="0"/>
                    </a:lnTo>
                    <a:lnTo>
                      <a:pt x="6347" y="0"/>
                    </a:lnTo>
                    <a:lnTo>
                      <a:pt x="6358" y="0"/>
                    </a:lnTo>
                    <a:lnTo>
                      <a:pt x="6369" y="0"/>
                    </a:lnTo>
                    <a:lnTo>
                      <a:pt x="6380" y="12"/>
                    </a:lnTo>
                    <a:lnTo>
                      <a:pt x="6391" y="0"/>
                    </a:lnTo>
                    <a:lnTo>
                      <a:pt x="6403" y="13"/>
                    </a:lnTo>
                    <a:lnTo>
                      <a:pt x="6414" y="12"/>
                    </a:lnTo>
                    <a:lnTo>
                      <a:pt x="6425" y="14"/>
                    </a:lnTo>
                    <a:lnTo>
                      <a:pt x="6436" y="13"/>
                    </a:lnTo>
                    <a:lnTo>
                      <a:pt x="6447" y="0"/>
                    </a:lnTo>
                    <a:lnTo>
                      <a:pt x="6458" y="14"/>
                    </a:lnTo>
                    <a:lnTo>
                      <a:pt x="6469" y="0"/>
                    </a:lnTo>
                    <a:lnTo>
                      <a:pt x="6480" y="13"/>
                    </a:lnTo>
                    <a:lnTo>
                      <a:pt x="6491" y="0"/>
                    </a:lnTo>
                    <a:lnTo>
                      <a:pt x="6502" y="12"/>
                    </a:lnTo>
                    <a:lnTo>
                      <a:pt x="6513" y="0"/>
                    </a:lnTo>
                    <a:lnTo>
                      <a:pt x="6524" y="0"/>
                    </a:lnTo>
                    <a:lnTo>
                      <a:pt x="6535" y="0"/>
                    </a:lnTo>
                    <a:lnTo>
                      <a:pt x="6546" y="0"/>
                    </a:lnTo>
                    <a:lnTo>
                      <a:pt x="6558" y="0"/>
                    </a:lnTo>
                    <a:lnTo>
                      <a:pt x="6569" y="0"/>
                    </a:lnTo>
                    <a:lnTo>
                      <a:pt x="6580" y="0"/>
                    </a:lnTo>
                    <a:lnTo>
                      <a:pt x="6591" y="0"/>
                    </a:lnTo>
                    <a:lnTo>
                      <a:pt x="6602" y="0"/>
                    </a:lnTo>
                    <a:lnTo>
                      <a:pt x="6613" y="0"/>
                    </a:lnTo>
                    <a:lnTo>
                      <a:pt x="6624" y="0"/>
                    </a:lnTo>
                    <a:lnTo>
                      <a:pt x="6635" y="0"/>
                    </a:lnTo>
                    <a:lnTo>
                      <a:pt x="6646" y="0"/>
                    </a:lnTo>
                    <a:lnTo>
                      <a:pt x="6657" y="0"/>
                    </a:lnTo>
                    <a:lnTo>
                      <a:pt x="6668" y="0"/>
                    </a:lnTo>
                    <a:lnTo>
                      <a:pt x="6679" y="0"/>
                    </a:lnTo>
                    <a:lnTo>
                      <a:pt x="6690" y="0"/>
                    </a:lnTo>
                    <a:lnTo>
                      <a:pt x="6701" y="0"/>
                    </a:lnTo>
                    <a:lnTo>
                      <a:pt x="6712" y="0"/>
                    </a:lnTo>
                    <a:lnTo>
                      <a:pt x="6724" y="0"/>
                    </a:lnTo>
                    <a:lnTo>
                      <a:pt x="6735" y="0"/>
                    </a:lnTo>
                    <a:lnTo>
                      <a:pt x="6746" y="0"/>
                    </a:lnTo>
                    <a:lnTo>
                      <a:pt x="6757" y="0"/>
                    </a:lnTo>
                    <a:lnTo>
                      <a:pt x="6768" y="0"/>
                    </a:lnTo>
                    <a:lnTo>
                      <a:pt x="6779" y="0"/>
                    </a:lnTo>
                    <a:lnTo>
                      <a:pt x="6790" y="0"/>
                    </a:lnTo>
                    <a:lnTo>
                      <a:pt x="6801" y="0"/>
                    </a:lnTo>
                    <a:lnTo>
                      <a:pt x="6812" y="0"/>
                    </a:lnTo>
                    <a:lnTo>
                      <a:pt x="6823" y="0"/>
                    </a:lnTo>
                    <a:lnTo>
                      <a:pt x="6834" y="0"/>
                    </a:lnTo>
                    <a:lnTo>
                      <a:pt x="6845" y="0"/>
                    </a:lnTo>
                    <a:lnTo>
                      <a:pt x="6856" y="12"/>
                    </a:lnTo>
                    <a:lnTo>
                      <a:pt x="6867" y="13"/>
                    </a:lnTo>
                    <a:lnTo>
                      <a:pt x="6878" y="0"/>
                    </a:lnTo>
                    <a:lnTo>
                      <a:pt x="6890" y="0"/>
                    </a:lnTo>
                    <a:lnTo>
                      <a:pt x="6901" y="0"/>
                    </a:lnTo>
                    <a:lnTo>
                      <a:pt x="6912" y="0"/>
                    </a:lnTo>
                    <a:lnTo>
                      <a:pt x="6923" y="0"/>
                    </a:lnTo>
                    <a:lnTo>
                      <a:pt x="6934" y="0"/>
                    </a:lnTo>
                    <a:lnTo>
                      <a:pt x="6945" y="0"/>
                    </a:lnTo>
                    <a:lnTo>
                      <a:pt x="6956" y="0"/>
                    </a:lnTo>
                    <a:lnTo>
                      <a:pt x="6967" y="0"/>
                    </a:lnTo>
                    <a:lnTo>
                      <a:pt x="6978" y="0"/>
                    </a:lnTo>
                    <a:lnTo>
                      <a:pt x="6989" y="0"/>
                    </a:lnTo>
                    <a:lnTo>
                      <a:pt x="7000" y="0"/>
                    </a:lnTo>
                    <a:lnTo>
                      <a:pt x="7011" y="0"/>
                    </a:lnTo>
                    <a:lnTo>
                      <a:pt x="7022" y="0"/>
                    </a:lnTo>
                    <a:lnTo>
                      <a:pt x="7033" y="0"/>
                    </a:lnTo>
                    <a:lnTo>
                      <a:pt x="7045" y="0"/>
                    </a:lnTo>
                    <a:lnTo>
                      <a:pt x="7056" y="0"/>
                    </a:lnTo>
                    <a:lnTo>
                      <a:pt x="7067" y="0"/>
                    </a:lnTo>
                    <a:lnTo>
                      <a:pt x="7078" y="0"/>
                    </a:lnTo>
                    <a:lnTo>
                      <a:pt x="7089" y="0"/>
                    </a:lnTo>
                    <a:lnTo>
                      <a:pt x="7100" y="0"/>
                    </a:lnTo>
                    <a:lnTo>
                      <a:pt x="7111" y="0"/>
                    </a:lnTo>
                    <a:lnTo>
                      <a:pt x="7122" y="0"/>
                    </a:lnTo>
                    <a:lnTo>
                      <a:pt x="7133" y="0"/>
                    </a:lnTo>
                    <a:lnTo>
                      <a:pt x="7144" y="0"/>
                    </a:lnTo>
                    <a:lnTo>
                      <a:pt x="7155" y="0"/>
                    </a:lnTo>
                    <a:lnTo>
                      <a:pt x="7166" y="0"/>
                    </a:lnTo>
                    <a:lnTo>
                      <a:pt x="7177" y="0"/>
                    </a:lnTo>
                    <a:lnTo>
                      <a:pt x="7188" y="0"/>
                    </a:lnTo>
                    <a:lnTo>
                      <a:pt x="7199" y="0"/>
                    </a:lnTo>
                    <a:lnTo>
                      <a:pt x="7211" y="0"/>
                    </a:lnTo>
                    <a:lnTo>
                      <a:pt x="7222" y="0"/>
                    </a:lnTo>
                    <a:lnTo>
                      <a:pt x="7233" y="0"/>
                    </a:lnTo>
                    <a:lnTo>
                      <a:pt x="7244" y="0"/>
                    </a:lnTo>
                    <a:lnTo>
                      <a:pt x="7255" y="0"/>
                    </a:lnTo>
                    <a:lnTo>
                      <a:pt x="7266" y="0"/>
                    </a:lnTo>
                    <a:lnTo>
                      <a:pt x="7277" y="0"/>
                    </a:lnTo>
                    <a:lnTo>
                      <a:pt x="7288" y="0"/>
                    </a:lnTo>
                    <a:lnTo>
                      <a:pt x="7299" y="0"/>
                    </a:lnTo>
                    <a:lnTo>
                      <a:pt x="7310" y="0"/>
                    </a:lnTo>
                    <a:lnTo>
                      <a:pt x="7321" y="0"/>
                    </a:lnTo>
                    <a:lnTo>
                      <a:pt x="7332" y="0"/>
                    </a:lnTo>
                    <a:lnTo>
                      <a:pt x="7343" y="0"/>
                    </a:lnTo>
                    <a:lnTo>
                      <a:pt x="7354" y="0"/>
                    </a:lnTo>
                    <a:lnTo>
                      <a:pt x="7366" y="0"/>
                    </a:lnTo>
                    <a:lnTo>
                      <a:pt x="7377" y="0"/>
                    </a:lnTo>
                    <a:lnTo>
                      <a:pt x="7388" y="0"/>
                    </a:lnTo>
                    <a:lnTo>
                      <a:pt x="7399" y="0"/>
                    </a:lnTo>
                    <a:lnTo>
                      <a:pt x="7410" y="0"/>
                    </a:lnTo>
                    <a:lnTo>
                      <a:pt x="7421" y="0"/>
                    </a:lnTo>
                    <a:lnTo>
                      <a:pt x="7432" y="0"/>
                    </a:lnTo>
                    <a:lnTo>
                      <a:pt x="7443" y="0"/>
                    </a:lnTo>
                    <a:lnTo>
                      <a:pt x="7454" y="0"/>
                    </a:lnTo>
                    <a:lnTo>
                      <a:pt x="7465" y="0"/>
                    </a:lnTo>
                    <a:lnTo>
                      <a:pt x="7476" y="0"/>
                    </a:lnTo>
                    <a:lnTo>
                      <a:pt x="7487" y="0"/>
                    </a:lnTo>
                    <a:lnTo>
                      <a:pt x="7498" y="0"/>
                    </a:lnTo>
                    <a:lnTo>
                      <a:pt x="7509" y="0"/>
                    </a:lnTo>
                    <a:lnTo>
                      <a:pt x="7520" y="0"/>
                    </a:lnTo>
                    <a:lnTo>
                      <a:pt x="7532" y="0"/>
                    </a:lnTo>
                    <a:lnTo>
                      <a:pt x="7543" y="0"/>
                    </a:lnTo>
                    <a:lnTo>
                      <a:pt x="7554" y="0"/>
                    </a:lnTo>
                    <a:lnTo>
                      <a:pt x="7565" y="0"/>
                    </a:lnTo>
                    <a:lnTo>
                      <a:pt x="7576" y="0"/>
                    </a:lnTo>
                    <a:lnTo>
                      <a:pt x="7587" y="0"/>
                    </a:lnTo>
                    <a:lnTo>
                      <a:pt x="7598" y="0"/>
                    </a:lnTo>
                    <a:lnTo>
                      <a:pt x="7609" y="0"/>
                    </a:lnTo>
                    <a:lnTo>
                      <a:pt x="7620" y="0"/>
                    </a:lnTo>
                    <a:lnTo>
                      <a:pt x="7631" y="0"/>
                    </a:lnTo>
                    <a:lnTo>
                      <a:pt x="7642" y="12"/>
                    </a:lnTo>
                    <a:lnTo>
                      <a:pt x="7653" y="0"/>
                    </a:lnTo>
                    <a:lnTo>
                      <a:pt x="7664" y="0"/>
                    </a:lnTo>
                    <a:lnTo>
                      <a:pt x="7675" y="0"/>
                    </a:lnTo>
                    <a:lnTo>
                      <a:pt x="7687" y="0"/>
                    </a:lnTo>
                    <a:lnTo>
                      <a:pt x="7698" y="0"/>
                    </a:lnTo>
                    <a:lnTo>
                      <a:pt x="7709" y="0"/>
                    </a:lnTo>
                    <a:lnTo>
                      <a:pt x="7720" y="0"/>
                    </a:lnTo>
                    <a:lnTo>
                      <a:pt x="7731" y="0"/>
                    </a:lnTo>
                    <a:lnTo>
                      <a:pt x="7742" y="0"/>
                    </a:lnTo>
                    <a:lnTo>
                      <a:pt x="7753" y="0"/>
                    </a:lnTo>
                    <a:lnTo>
                      <a:pt x="7764" y="0"/>
                    </a:lnTo>
                    <a:lnTo>
                      <a:pt x="7775" y="0"/>
                    </a:lnTo>
                    <a:lnTo>
                      <a:pt x="7786" y="0"/>
                    </a:lnTo>
                    <a:lnTo>
                      <a:pt x="7797" y="0"/>
                    </a:lnTo>
                    <a:lnTo>
                      <a:pt x="7808" y="0"/>
                    </a:lnTo>
                    <a:lnTo>
                      <a:pt x="7819" y="0"/>
                    </a:lnTo>
                    <a:lnTo>
                      <a:pt x="7830" y="0"/>
                    </a:lnTo>
                    <a:lnTo>
                      <a:pt x="7841" y="0"/>
                    </a:lnTo>
                    <a:lnTo>
                      <a:pt x="7853" y="0"/>
                    </a:lnTo>
                    <a:lnTo>
                      <a:pt x="7864" y="0"/>
                    </a:lnTo>
                    <a:lnTo>
                      <a:pt x="7875" y="0"/>
                    </a:lnTo>
                    <a:lnTo>
                      <a:pt x="7886" y="0"/>
                    </a:lnTo>
                    <a:lnTo>
                      <a:pt x="7897" y="0"/>
                    </a:lnTo>
                    <a:lnTo>
                      <a:pt x="7908" y="0"/>
                    </a:lnTo>
                    <a:lnTo>
                      <a:pt x="7919" y="0"/>
                    </a:lnTo>
                    <a:lnTo>
                      <a:pt x="7930" y="0"/>
                    </a:lnTo>
                    <a:lnTo>
                      <a:pt x="7941" y="0"/>
                    </a:lnTo>
                    <a:lnTo>
                      <a:pt x="7952" y="0"/>
                    </a:lnTo>
                    <a:lnTo>
                      <a:pt x="7963" y="0"/>
                    </a:lnTo>
                    <a:lnTo>
                      <a:pt x="7974" y="0"/>
                    </a:lnTo>
                    <a:lnTo>
                      <a:pt x="7985" y="0"/>
                    </a:lnTo>
                    <a:lnTo>
                      <a:pt x="7996" y="0"/>
                    </a:lnTo>
                    <a:lnTo>
                      <a:pt x="8008" y="0"/>
                    </a:lnTo>
                    <a:lnTo>
                      <a:pt x="8019" y="0"/>
                    </a:lnTo>
                    <a:lnTo>
                      <a:pt x="8030" y="0"/>
                    </a:lnTo>
                    <a:lnTo>
                      <a:pt x="8041" y="0"/>
                    </a:lnTo>
                    <a:lnTo>
                      <a:pt x="8052" y="0"/>
                    </a:lnTo>
                    <a:lnTo>
                      <a:pt x="8063" y="0"/>
                    </a:lnTo>
                    <a:lnTo>
                      <a:pt x="8074" y="0"/>
                    </a:lnTo>
                    <a:lnTo>
                      <a:pt x="8085" y="0"/>
                    </a:lnTo>
                    <a:lnTo>
                      <a:pt x="8096" y="0"/>
                    </a:lnTo>
                    <a:lnTo>
                      <a:pt x="8107" y="0"/>
                    </a:lnTo>
                    <a:lnTo>
                      <a:pt x="8118" y="0"/>
                    </a:lnTo>
                    <a:lnTo>
                      <a:pt x="8129" y="0"/>
                    </a:lnTo>
                    <a:lnTo>
                      <a:pt x="8140" y="0"/>
                    </a:lnTo>
                    <a:lnTo>
                      <a:pt x="8151" y="0"/>
                    </a:lnTo>
                    <a:lnTo>
                      <a:pt x="8162" y="0"/>
                    </a:lnTo>
                    <a:lnTo>
                      <a:pt x="8174" y="0"/>
                    </a:lnTo>
                    <a:lnTo>
                      <a:pt x="8185" y="0"/>
                    </a:lnTo>
                    <a:lnTo>
                      <a:pt x="8196" y="0"/>
                    </a:lnTo>
                    <a:lnTo>
                      <a:pt x="8207" y="0"/>
                    </a:lnTo>
                    <a:lnTo>
                      <a:pt x="8218" y="0"/>
                    </a:lnTo>
                    <a:lnTo>
                      <a:pt x="8229" y="0"/>
                    </a:lnTo>
                    <a:lnTo>
                      <a:pt x="8240" y="0"/>
                    </a:lnTo>
                    <a:lnTo>
                      <a:pt x="8251" y="0"/>
                    </a:lnTo>
                    <a:lnTo>
                      <a:pt x="8262" y="0"/>
                    </a:lnTo>
                    <a:lnTo>
                      <a:pt x="8273" y="0"/>
                    </a:lnTo>
                    <a:lnTo>
                      <a:pt x="8284" y="0"/>
                    </a:lnTo>
                    <a:lnTo>
                      <a:pt x="8295" y="0"/>
                    </a:lnTo>
                    <a:lnTo>
                      <a:pt x="8306" y="0"/>
                    </a:lnTo>
                    <a:lnTo>
                      <a:pt x="8317" y="0"/>
                    </a:lnTo>
                    <a:lnTo>
                      <a:pt x="8328" y="18"/>
                    </a:lnTo>
                    <a:lnTo>
                      <a:pt x="8340" y="0"/>
                    </a:lnTo>
                    <a:lnTo>
                      <a:pt x="8351" y="0"/>
                    </a:lnTo>
                    <a:lnTo>
                      <a:pt x="8362" y="0"/>
                    </a:lnTo>
                    <a:lnTo>
                      <a:pt x="8373" y="0"/>
                    </a:lnTo>
                    <a:lnTo>
                      <a:pt x="8384" y="0"/>
                    </a:lnTo>
                    <a:lnTo>
                      <a:pt x="8395" y="0"/>
                    </a:lnTo>
                    <a:lnTo>
                      <a:pt x="8406" y="0"/>
                    </a:lnTo>
                    <a:lnTo>
                      <a:pt x="8417" y="0"/>
                    </a:lnTo>
                    <a:lnTo>
                      <a:pt x="8428" y="0"/>
                    </a:lnTo>
                    <a:lnTo>
                      <a:pt x="8439" y="0"/>
                    </a:lnTo>
                    <a:lnTo>
                      <a:pt x="8450" y="0"/>
                    </a:lnTo>
                    <a:lnTo>
                      <a:pt x="8461" y="0"/>
                    </a:lnTo>
                    <a:lnTo>
                      <a:pt x="8472" y="0"/>
                    </a:lnTo>
                    <a:lnTo>
                      <a:pt x="8483" y="0"/>
                    </a:lnTo>
                    <a:lnTo>
                      <a:pt x="8495" y="0"/>
                    </a:lnTo>
                    <a:lnTo>
                      <a:pt x="8506" y="0"/>
                    </a:lnTo>
                    <a:lnTo>
                      <a:pt x="8517" y="0"/>
                    </a:lnTo>
                    <a:lnTo>
                      <a:pt x="8528" y="0"/>
                    </a:lnTo>
                    <a:lnTo>
                      <a:pt x="8539" y="0"/>
                    </a:lnTo>
                    <a:lnTo>
                      <a:pt x="8550" y="0"/>
                    </a:lnTo>
                    <a:lnTo>
                      <a:pt x="8561" y="0"/>
                    </a:lnTo>
                    <a:lnTo>
                      <a:pt x="8572" y="0"/>
                    </a:lnTo>
                    <a:lnTo>
                      <a:pt x="8583" y="0"/>
                    </a:lnTo>
                    <a:lnTo>
                      <a:pt x="8594" y="0"/>
                    </a:lnTo>
                    <a:lnTo>
                      <a:pt x="8605" y="0"/>
                    </a:lnTo>
                    <a:lnTo>
                      <a:pt x="8616" y="0"/>
                    </a:lnTo>
                    <a:lnTo>
                      <a:pt x="8627" y="0"/>
                    </a:lnTo>
                    <a:lnTo>
                      <a:pt x="8638" y="0"/>
                    </a:lnTo>
                    <a:lnTo>
                      <a:pt x="8649" y="0"/>
                    </a:lnTo>
                    <a:lnTo>
                      <a:pt x="8661" y="0"/>
                    </a:lnTo>
                    <a:lnTo>
                      <a:pt x="8672" y="0"/>
                    </a:lnTo>
                    <a:lnTo>
                      <a:pt x="8683" y="0"/>
                    </a:lnTo>
                    <a:lnTo>
                      <a:pt x="8694" y="0"/>
                    </a:lnTo>
                    <a:lnTo>
                      <a:pt x="8705" y="0"/>
                    </a:lnTo>
                    <a:lnTo>
                      <a:pt x="8716" y="0"/>
                    </a:lnTo>
                    <a:lnTo>
                      <a:pt x="8727" y="0"/>
                    </a:lnTo>
                    <a:lnTo>
                      <a:pt x="8738" y="0"/>
                    </a:lnTo>
                    <a:lnTo>
                      <a:pt x="8749" y="0"/>
                    </a:lnTo>
                    <a:lnTo>
                      <a:pt x="8760" y="0"/>
                    </a:lnTo>
                    <a:lnTo>
                      <a:pt x="8771" y="0"/>
                    </a:lnTo>
                    <a:lnTo>
                      <a:pt x="8782" y="0"/>
                    </a:lnTo>
                    <a:lnTo>
                      <a:pt x="8793" y="0"/>
                    </a:lnTo>
                    <a:lnTo>
                      <a:pt x="8804" y="0"/>
                    </a:lnTo>
                    <a:lnTo>
                      <a:pt x="8816" y="0"/>
                    </a:lnTo>
                    <a:lnTo>
                      <a:pt x="8827" y="0"/>
                    </a:lnTo>
                    <a:lnTo>
                      <a:pt x="8838" y="0"/>
                    </a:lnTo>
                    <a:lnTo>
                      <a:pt x="8849" y="0"/>
                    </a:lnTo>
                    <a:lnTo>
                      <a:pt x="8860" y="0"/>
                    </a:lnTo>
                    <a:lnTo>
                      <a:pt x="8871" y="0"/>
                    </a:lnTo>
                    <a:lnTo>
                      <a:pt x="8882" y="0"/>
                    </a:lnTo>
                    <a:lnTo>
                      <a:pt x="8893" y="0"/>
                    </a:lnTo>
                    <a:lnTo>
                      <a:pt x="8904" y="0"/>
                    </a:lnTo>
                    <a:lnTo>
                      <a:pt x="8915" y="0"/>
                    </a:lnTo>
                    <a:lnTo>
                      <a:pt x="8926" y="0"/>
                    </a:lnTo>
                    <a:lnTo>
                      <a:pt x="8937" y="0"/>
                    </a:lnTo>
                    <a:lnTo>
                      <a:pt x="8948" y="0"/>
                    </a:lnTo>
                    <a:lnTo>
                      <a:pt x="8959" y="0"/>
                    </a:lnTo>
                    <a:lnTo>
                      <a:pt x="8970" y="0"/>
                    </a:lnTo>
                    <a:lnTo>
                      <a:pt x="8982" y="0"/>
                    </a:lnTo>
                    <a:lnTo>
                      <a:pt x="8993" y="0"/>
                    </a:lnTo>
                    <a:lnTo>
                      <a:pt x="9004" y="0"/>
                    </a:lnTo>
                    <a:lnTo>
                      <a:pt x="9015" y="0"/>
                    </a:lnTo>
                    <a:lnTo>
                      <a:pt x="9026" y="0"/>
                    </a:lnTo>
                    <a:lnTo>
                      <a:pt x="9037" y="0"/>
                    </a:lnTo>
                    <a:lnTo>
                      <a:pt x="9048" y="0"/>
                    </a:lnTo>
                    <a:lnTo>
                      <a:pt x="9059" y="0"/>
                    </a:lnTo>
                    <a:lnTo>
                      <a:pt x="9070" y="0"/>
                    </a:lnTo>
                    <a:lnTo>
                      <a:pt x="9081" y="0"/>
                    </a:lnTo>
                    <a:lnTo>
                      <a:pt x="9092" y="0"/>
                    </a:lnTo>
                    <a:lnTo>
                      <a:pt x="9103" y="0"/>
                    </a:lnTo>
                    <a:lnTo>
                      <a:pt x="9114" y="0"/>
                    </a:lnTo>
                    <a:lnTo>
                      <a:pt x="9125" y="0"/>
                    </a:lnTo>
                    <a:lnTo>
                      <a:pt x="9137" y="0"/>
                    </a:lnTo>
                    <a:lnTo>
                      <a:pt x="9148" y="0"/>
                    </a:lnTo>
                    <a:lnTo>
                      <a:pt x="9159" y="0"/>
                    </a:lnTo>
                    <a:lnTo>
                      <a:pt x="9170" y="0"/>
                    </a:lnTo>
                    <a:lnTo>
                      <a:pt x="9181" y="0"/>
                    </a:lnTo>
                    <a:lnTo>
                      <a:pt x="9192" y="0"/>
                    </a:lnTo>
                    <a:lnTo>
                      <a:pt x="9203" y="0"/>
                    </a:lnTo>
                    <a:lnTo>
                      <a:pt x="9214" y="0"/>
                    </a:lnTo>
                    <a:lnTo>
                      <a:pt x="9225" y="0"/>
                    </a:lnTo>
                    <a:lnTo>
                      <a:pt x="9236" y="0"/>
                    </a:lnTo>
                    <a:lnTo>
                      <a:pt x="9247" y="0"/>
                    </a:lnTo>
                    <a:lnTo>
                      <a:pt x="9258" y="0"/>
                    </a:lnTo>
                    <a:lnTo>
                      <a:pt x="9269" y="0"/>
                    </a:lnTo>
                    <a:lnTo>
                      <a:pt x="9280" y="0"/>
                    </a:lnTo>
                    <a:lnTo>
                      <a:pt x="9291" y="0"/>
                    </a:lnTo>
                    <a:lnTo>
                      <a:pt x="9303" y="0"/>
                    </a:lnTo>
                    <a:lnTo>
                      <a:pt x="9314" y="0"/>
                    </a:lnTo>
                    <a:lnTo>
                      <a:pt x="9325" y="0"/>
                    </a:lnTo>
                    <a:lnTo>
                      <a:pt x="9336" y="13"/>
                    </a:lnTo>
                    <a:lnTo>
                      <a:pt x="9347" y="13"/>
                    </a:lnTo>
                    <a:lnTo>
                      <a:pt x="9358" y="0"/>
                    </a:lnTo>
                    <a:lnTo>
                      <a:pt x="9369" y="0"/>
                    </a:lnTo>
                    <a:lnTo>
                      <a:pt x="9380" y="14"/>
                    </a:lnTo>
                    <a:lnTo>
                      <a:pt x="9391" y="0"/>
                    </a:lnTo>
                    <a:lnTo>
                      <a:pt x="9402" y="16"/>
                    </a:lnTo>
                    <a:lnTo>
                      <a:pt x="9413" y="32"/>
                    </a:lnTo>
                    <a:lnTo>
                      <a:pt x="9424" y="31"/>
                    </a:lnTo>
                    <a:lnTo>
                      <a:pt x="9435" y="31"/>
                    </a:lnTo>
                    <a:lnTo>
                      <a:pt x="9446" y="23"/>
                    </a:lnTo>
                    <a:lnTo>
                      <a:pt x="9458" y="33"/>
                    </a:lnTo>
                    <a:lnTo>
                      <a:pt x="9469" y="17"/>
                    </a:lnTo>
                    <a:lnTo>
                      <a:pt x="9480" y="17"/>
                    </a:lnTo>
                    <a:lnTo>
                      <a:pt x="9491" y="0"/>
                    </a:lnTo>
                    <a:lnTo>
                      <a:pt x="9502" y="0"/>
                    </a:lnTo>
                    <a:lnTo>
                      <a:pt x="9513" y="0"/>
                    </a:lnTo>
                    <a:lnTo>
                      <a:pt x="9524" y="0"/>
                    </a:lnTo>
                    <a:lnTo>
                      <a:pt x="9535" y="0"/>
                    </a:lnTo>
                    <a:lnTo>
                      <a:pt x="9546" y="0"/>
                    </a:lnTo>
                    <a:lnTo>
                      <a:pt x="9557" y="0"/>
                    </a:lnTo>
                    <a:lnTo>
                      <a:pt x="9568" y="0"/>
                    </a:lnTo>
                    <a:lnTo>
                      <a:pt x="9579" y="0"/>
                    </a:lnTo>
                    <a:lnTo>
                      <a:pt x="9590" y="0"/>
                    </a:lnTo>
                    <a:lnTo>
                      <a:pt x="9601" y="0"/>
                    </a:lnTo>
                    <a:lnTo>
                      <a:pt x="9612" y="0"/>
                    </a:lnTo>
                    <a:lnTo>
                      <a:pt x="9624" y="0"/>
                    </a:lnTo>
                    <a:lnTo>
                      <a:pt x="9635" y="0"/>
                    </a:lnTo>
                    <a:lnTo>
                      <a:pt x="9646" y="13"/>
                    </a:lnTo>
                    <a:lnTo>
                      <a:pt x="9657" y="0"/>
                    </a:lnTo>
                    <a:lnTo>
                      <a:pt x="9668" y="0"/>
                    </a:lnTo>
                    <a:lnTo>
                      <a:pt x="9679" y="13"/>
                    </a:lnTo>
                    <a:lnTo>
                      <a:pt x="9690" y="17"/>
                    </a:lnTo>
                    <a:lnTo>
                      <a:pt x="9701" y="21"/>
                    </a:lnTo>
                    <a:lnTo>
                      <a:pt x="9712" y="31"/>
                    </a:lnTo>
                    <a:lnTo>
                      <a:pt x="9723" y="25"/>
                    </a:lnTo>
                    <a:lnTo>
                      <a:pt x="9734" y="18"/>
                    </a:lnTo>
                    <a:lnTo>
                      <a:pt x="9745" y="21"/>
                    </a:lnTo>
                    <a:lnTo>
                      <a:pt x="9756" y="13"/>
                    </a:lnTo>
                    <a:lnTo>
                      <a:pt x="9767" y="12"/>
                    </a:lnTo>
                    <a:lnTo>
                      <a:pt x="9778" y="0"/>
                    </a:lnTo>
                    <a:lnTo>
                      <a:pt x="9790" y="0"/>
                    </a:lnTo>
                    <a:lnTo>
                      <a:pt x="9801" y="0"/>
                    </a:lnTo>
                    <a:lnTo>
                      <a:pt x="9812" y="0"/>
                    </a:lnTo>
                    <a:lnTo>
                      <a:pt x="9823" y="0"/>
                    </a:lnTo>
                    <a:lnTo>
                      <a:pt x="9834" y="0"/>
                    </a:lnTo>
                    <a:lnTo>
                      <a:pt x="9845" y="0"/>
                    </a:lnTo>
                    <a:lnTo>
                      <a:pt x="9856" y="0"/>
                    </a:lnTo>
                    <a:lnTo>
                      <a:pt x="9867" y="0"/>
                    </a:lnTo>
                    <a:lnTo>
                      <a:pt x="9878" y="0"/>
                    </a:lnTo>
                    <a:lnTo>
                      <a:pt x="9889" y="0"/>
                    </a:lnTo>
                    <a:lnTo>
                      <a:pt x="9900" y="0"/>
                    </a:lnTo>
                    <a:lnTo>
                      <a:pt x="9911" y="0"/>
                    </a:lnTo>
                    <a:lnTo>
                      <a:pt x="9922" y="0"/>
                    </a:lnTo>
                    <a:lnTo>
                      <a:pt x="9933" y="0"/>
                    </a:lnTo>
                    <a:lnTo>
                      <a:pt x="9945" y="0"/>
                    </a:lnTo>
                    <a:lnTo>
                      <a:pt x="9956" y="0"/>
                    </a:lnTo>
                    <a:lnTo>
                      <a:pt x="9967" y="0"/>
                    </a:lnTo>
                    <a:lnTo>
                      <a:pt x="9978" y="0"/>
                    </a:lnTo>
                    <a:lnTo>
                      <a:pt x="9989" y="0"/>
                    </a:lnTo>
                    <a:lnTo>
                      <a:pt x="10000" y="0"/>
                    </a:lnTo>
                    <a:lnTo>
                      <a:pt x="10011" y="0"/>
                    </a:lnTo>
                    <a:lnTo>
                      <a:pt x="10022" y="0"/>
                    </a:lnTo>
                    <a:lnTo>
                      <a:pt x="10033" y="0"/>
                    </a:lnTo>
                    <a:lnTo>
                      <a:pt x="10044" y="0"/>
                    </a:lnTo>
                    <a:lnTo>
                      <a:pt x="10055" y="0"/>
                    </a:lnTo>
                    <a:lnTo>
                      <a:pt x="10066" y="0"/>
                    </a:lnTo>
                    <a:lnTo>
                      <a:pt x="10077" y="0"/>
                    </a:lnTo>
                    <a:lnTo>
                      <a:pt x="10088" y="0"/>
                    </a:lnTo>
                    <a:lnTo>
                      <a:pt x="10099" y="0"/>
                    </a:lnTo>
                    <a:lnTo>
                      <a:pt x="10111" y="0"/>
                    </a:lnTo>
                    <a:lnTo>
                      <a:pt x="10122" y="0"/>
                    </a:lnTo>
                    <a:lnTo>
                      <a:pt x="10133" y="0"/>
                    </a:lnTo>
                    <a:lnTo>
                      <a:pt x="10144" y="0"/>
                    </a:lnTo>
                    <a:lnTo>
                      <a:pt x="10155" y="0"/>
                    </a:lnTo>
                    <a:lnTo>
                      <a:pt x="10166" y="0"/>
                    </a:lnTo>
                    <a:lnTo>
                      <a:pt x="10177" y="0"/>
                    </a:lnTo>
                    <a:lnTo>
                      <a:pt x="10188" y="0"/>
                    </a:lnTo>
                    <a:lnTo>
                      <a:pt x="10199" y="0"/>
                    </a:lnTo>
                    <a:lnTo>
                      <a:pt x="10210" y="0"/>
                    </a:lnTo>
                    <a:lnTo>
                      <a:pt x="10221" y="0"/>
                    </a:lnTo>
                    <a:lnTo>
                      <a:pt x="10232" y="0"/>
                    </a:lnTo>
                    <a:lnTo>
                      <a:pt x="10243" y="0"/>
                    </a:lnTo>
                    <a:lnTo>
                      <a:pt x="10254" y="0"/>
                    </a:lnTo>
                    <a:lnTo>
                      <a:pt x="10266" y="0"/>
                    </a:lnTo>
                    <a:lnTo>
                      <a:pt x="10277" y="0"/>
                    </a:lnTo>
                    <a:lnTo>
                      <a:pt x="10288" y="0"/>
                    </a:lnTo>
                    <a:lnTo>
                      <a:pt x="10299" y="0"/>
                    </a:lnTo>
                    <a:lnTo>
                      <a:pt x="10310" y="0"/>
                    </a:lnTo>
                    <a:lnTo>
                      <a:pt x="10321" y="0"/>
                    </a:lnTo>
                    <a:lnTo>
                      <a:pt x="10332" y="0"/>
                    </a:lnTo>
                    <a:lnTo>
                      <a:pt x="10343" y="0"/>
                    </a:lnTo>
                    <a:lnTo>
                      <a:pt x="10354" y="0"/>
                    </a:lnTo>
                    <a:lnTo>
                      <a:pt x="10365" y="0"/>
                    </a:lnTo>
                    <a:lnTo>
                      <a:pt x="10376" y="0"/>
                    </a:lnTo>
                    <a:lnTo>
                      <a:pt x="10387" y="0"/>
                    </a:lnTo>
                    <a:lnTo>
                      <a:pt x="10398" y="0"/>
                    </a:lnTo>
                    <a:lnTo>
                      <a:pt x="10409" y="0"/>
                    </a:lnTo>
                    <a:lnTo>
                      <a:pt x="10420" y="0"/>
                    </a:lnTo>
                    <a:lnTo>
                      <a:pt x="10432" y="0"/>
                    </a:lnTo>
                    <a:lnTo>
                      <a:pt x="10443" y="0"/>
                    </a:lnTo>
                    <a:lnTo>
                      <a:pt x="10454" y="0"/>
                    </a:lnTo>
                    <a:lnTo>
                      <a:pt x="10465" y="0"/>
                    </a:lnTo>
                    <a:lnTo>
                      <a:pt x="10476" y="0"/>
                    </a:lnTo>
                    <a:lnTo>
                      <a:pt x="10487" y="0"/>
                    </a:lnTo>
                    <a:lnTo>
                      <a:pt x="10498" y="0"/>
                    </a:lnTo>
                    <a:lnTo>
                      <a:pt x="10509" y="0"/>
                    </a:lnTo>
                    <a:lnTo>
                      <a:pt x="10520" y="0"/>
                    </a:lnTo>
                    <a:lnTo>
                      <a:pt x="10531" y="0"/>
                    </a:lnTo>
                    <a:lnTo>
                      <a:pt x="10542" y="0"/>
                    </a:lnTo>
                    <a:lnTo>
                      <a:pt x="10553" y="0"/>
                    </a:lnTo>
                    <a:lnTo>
                      <a:pt x="10564" y="0"/>
                    </a:lnTo>
                    <a:lnTo>
                      <a:pt x="10575" y="0"/>
                    </a:lnTo>
                    <a:lnTo>
                      <a:pt x="10587" y="0"/>
                    </a:lnTo>
                    <a:lnTo>
                      <a:pt x="10598" y="0"/>
                    </a:lnTo>
                    <a:lnTo>
                      <a:pt x="10609" y="0"/>
                    </a:lnTo>
                    <a:lnTo>
                      <a:pt x="10620" y="0"/>
                    </a:lnTo>
                    <a:lnTo>
                      <a:pt x="10631" y="0"/>
                    </a:lnTo>
                    <a:lnTo>
                      <a:pt x="10642" y="0"/>
                    </a:lnTo>
                    <a:lnTo>
                      <a:pt x="10653" y="0"/>
                    </a:lnTo>
                    <a:lnTo>
                      <a:pt x="10664" y="0"/>
                    </a:lnTo>
                    <a:lnTo>
                      <a:pt x="10675" y="0"/>
                    </a:lnTo>
                    <a:lnTo>
                      <a:pt x="10686" y="0"/>
                    </a:lnTo>
                    <a:lnTo>
                      <a:pt x="10697" y="0"/>
                    </a:lnTo>
                    <a:lnTo>
                      <a:pt x="10708" y="0"/>
                    </a:lnTo>
                    <a:lnTo>
                      <a:pt x="10719" y="0"/>
                    </a:lnTo>
                    <a:lnTo>
                      <a:pt x="10730" y="0"/>
                    </a:lnTo>
                    <a:lnTo>
                      <a:pt x="10741" y="0"/>
                    </a:lnTo>
                    <a:lnTo>
                      <a:pt x="10753" y="0"/>
                    </a:lnTo>
                    <a:lnTo>
                      <a:pt x="10764" y="0"/>
                    </a:lnTo>
                    <a:lnTo>
                      <a:pt x="10775" y="0"/>
                    </a:lnTo>
                    <a:lnTo>
                      <a:pt x="10786" y="0"/>
                    </a:lnTo>
                    <a:lnTo>
                      <a:pt x="10797" y="0"/>
                    </a:lnTo>
                    <a:lnTo>
                      <a:pt x="10808" y="0"/>
                    </a:lnTo>
                    <a:lnTo>
                      <a:pt x="10819" y="0"/>
                    </a:lnTo>
                    <a:lnTo>
                      <a:pt x="10830" y="0"/>
                    </a:lnTo>
                    <a:lnTo>
                      <a:pt x="10841" y="0"/>
                    </a:lnTo>
                    <a:lnTo>
                      <a:pt x="10852" y="0"/>
                    </a:lnTo>
                    <a:lnTo>
                      <a:pt x="10863" y="0"/>
                    </a:lnTo>
                    <a:lnTo>
                      <a:pt x="10874" y="0"/>
                    </a:lnTo>
                    <a:lnTo>
                      <a:pt x="10885" y="0"/>
                    </a:lnTo>
                    <a:lnTo>
                      <a:pt x="10896" y="0"/>
                    </a:lnTo>
                    <a:lnTo>
                      <a:pt x="10908" y="0"/>
                    </a:lnTo>
                    <a:lnTo>
                      <a:pt x="10919" y="0"/>
                    </a:lnTo>
                    <a:lnTo>
                      <a:pt x="10930" y="0"/>
                    </a:lnTo>
                    <a:lnTo>
                      <a:pt x="10941" y="0"/>
                    </a:lnTo>
                    <a:lnTo>
                      <a:pt x="10952" y="0"/>
                    </a:lnTo>
                    <a:lnTo>
                      <a:pt x="10963" y="0"/>
                    </a:lnTo>
                    <a:lnTo>
                      <a:pt x="10974" y="0"/>
                    </a:lnTo>
                    <a:lnTo>
                      <a:pt x="10985" y="0"/>
                    </a:lnTo>
                    <a:lnTo>
                      <a:pt x="10996" y="0"/>
                    </a:lnTo>
                    <a:lnTo>
                      <a:pt x="11007" y="0"/>
                    </a:lnTo>
                    <a:lnTo>
                      <a:pt x="11018" y="0"/>
                    </a:lnTo>
                    <a:lnTo>
                      <a:pt x="11029" y="0"/>
                    </a:lnTo>
                    <a:lnTo>
                      <a:pt x="11040" y="0"/>
                    </a:lnTo>
                    <a:lnTo>
                      <a:pt x="11051" y="0"/>
                    </a:lnTo>
                    <a:lnTo>
                      <a:pt x="11062" y="0"/>
                    </a:lnTo>
                    <a:lnTo>
                      <a:pt x="11074" y="0"/>
                    </a:lnTo>
                    <a:lnTo>
                      <a:pt x="11085" y="0"/>
                    </a:lnTo>
                    <a:lnTo>
                      <a:pt x="11096" y="0"/>
                    </a:lnTo>
                    <a:lnTo>
                      <a:pt x="11107" y="0"/>
                    </a:lnTo>
                    <a:lnTo>
                      <a:pt x="11118" y="0"/>
                    </a:lnTo>
                    <a:lnTo>
                      <a:pt x="11129" y="0"/>
                    </a:lnTo>
                    <a:lnTo>
                      <a:pt x="11140" y="0"/>
                    </a:lnTo>
                    <a:lnTo>
                      <a:pt x="11151" y="0"/>
                    </a:lnTo>
                    <a:lnTo>
                      <a:pt x="11162" y="0"/>
                    </a:lnTo>
                    <a:lnTo>
                      <a:pt x="11170" y="0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Line 5">
                <a:extLst>
                  <a:ext uri="{FF2B5EF4-FFF2-40B4-BE49-F238E27FC236}">
                    <a16:creationId xmlns:a16="http://schemas.microsoft.com/office/drawing/2014/main" id="{B79244A4-FE4D-495E-14F4-6BCA69CBD9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4684" y="5136243"/>
                <a:ext cx="14825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Line 6">
                <a:extLst>
                  <a:ext uri="{FF2B5EF4-FFF2-40B4-BE49-F238E27FC236}">
                    <a16:creationId xmlns:a16="http://schemas.microsoft.com/office/drawing/2014/main" id="{D7B37F5B-F971-074A-70F9-799D9F6132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2966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Line 7">
                <a:extLst>
                  <a:ext uri="{FF2B5EF4-FFF2-40B4-BE49-F238E27FC236}">
                    <a16:creationId xmlns:a16="http://schemas.microsoft.com/office/drawing/2014/main" id="{F89D0FD2-C8D6-8D71-F7A0-FBDA1C78C7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342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Line 8">
                <a:extLst>
                  <a:ext uri="{FF2B5EF4-FFF2-40B4-BE49-F238E27FC236}">
                    <a16:creationId xmlns:a16="http://schemas.microsoft.com/office/drawing/2014/main" id="{4A8C4BFA-AB89-0CF8-D982-B4B9713F3A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2587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Line 9">
                <a:extLst>
                  <a:ext uri="{FF2B5EF4-FFF2-40B4-BE49-F238E27FC236}">
                    <a16:creationId xmlns:a16="http://schemas.microsoft.com/office/drawing/2014/main" id="{DEC0FBDA-6168-E480-5506-AC1B600D4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7834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Line 10">
                <a:extLst>
                  <a:ext uri="{FF2B5EF4-FFF2-40B4-BE49-F238E27FC236}">
                    <a16:creationId xmlns:a16="http://schemas.microsoft.com/office/drawing/2014/main" id="{005912EE-6961-9747-C950-34B260597A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2209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11">
                <a:extLst>
                  <a:ext uri="{FF2B5EF4-FFF2-40B4-BE49-F238E27FC236}">
                    <a16:creationId xmlns:a16="http://schemas.microsoft.com/office/drawing/2014/main" id="{87296616-7490-2A42-2DC7-C8615DB6B8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7455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12">
                <a:extLst>
                  <a:ext uri="{FF2B5EF4-FFF2-40B4-BE49-F238E27FC236}">
                    <a16:creationId xmlns:a16="http://schemas.microsoft.com/office/drawing/2014/main" id="{FFEC15AF-1229-D99F-B40C-7107325B5D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1830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13">
                <a:extLst>
                  <a:ext uri="{FF2B5EF4-FFF2-40B4-BE49-F238E27FC236}">
                    <a16:creationId xmlns:a16="http://schemas.microsoft.com/office/drawing/2014/main" id="{D9BA5859-7B83-D05D-545B-2E524D47CE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7077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14">
                <a:extLst>
                  <a:ext uri="{FF2B5EF4-FFF2-40B4-BE49-F238E27FC236}">
                    <a16:creationId xmlns:a16="http://schemas.microsoft.com/office/drawing/2014/main" id="{8B53D2E0-299A-25C7-EB2C-E33F2D7657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2323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15">
                <a:extLst>
                  <a:ext uri="{FF2B5EF4-FFF2-40B4-BE49-F238E27FC236}">
                    <a16:creationId xmlns:a16="http://schemas.microsoft.com/office/drawing/2014/main" id="{ADA253A3-99C7-EBA7-69FD-13606750E2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6698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16">
                <a:extLst>
                  <a:ext uri="{FF2B5EF4-FFF2-40B4-BE49-F238E27FC236}">
                    <a16:creationId xmlns:a16="http://schemas.microsoft.com/office/drawing/2014/main" id="{5C70E19A-93FC-833A-2603-AB8AEF4D25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1944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17">
                <a:extLst>
                  <a:ext uri="{FF2B5EF4-FFF2-40B4-BE49-F238E27FC236}">
                    <a16:creationId xmlns:a16="http://schemas.microsoft.com/office/drawing/2014/main" id="{9AF1D378-C8FF-C037-5725-6CC9D276F1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6320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18">
                <a:extLst>
                  <a:ext uri="{FF2B5EF4-FFF2-40B4-BE49-F238E27FC236}">
                    <a16:creationId xmlns:a16="http://schemas.microsoft.com/office/drawing/2014/main" id="{2021B095-E40A-864A-E32E-9010463B00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81566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19">
                <a:extLst>
                  <a:ext uri="{FF2B5EF4-FFF2-40B4-BE49-F238E27FC236}">
                    <a16:creationId xmlns:a16="http://schemas.microsoft.com/office/drawing/2014/main" id="{179E7679-D9A5-EAB1-C16A-2497049EE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06812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20">
                <a:extLst>
                  <a:ext uri="{FF2B5EF4-FFF2-40B4-BE49-F238E27FC236}">
                    <a16:creationId xmlns:a16="http://schemas.microsoft.com/office/drawing/2014/main" id="{1F713D22-AF7C-F7F8-722B-9197E18FCF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1187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21">
                <a:extLst>
                  <a:ext uri="{FF2B5EF4-FFF2-40B4-BE49-F238E27FC236}">
                    <a16:creationId xmlns:a16="http://schemas.microsoft.com/office/drawing/2014/main" id="{4462E654-CB28-460B-9822-21AE87D0E9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433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22">
                <a:extLst>
                  <a:ext uri="{FF2B5EF4-FFF2-40B4-BE49-F238E27FC236}">
                    <a16:creationId xmlns:a16="http://schemas.microsoft.com/office/drawing/2014/main" id="{CED9243E-E629-19D7-DF2F-5F9BBB6829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80809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23">
                <a:extLst>
                  <a:ext uri="{FF2B5EF4-FFF2-40B4-BE49-F238E27FC236}">
                    <a16:creationId xmlns:a16="http://schemas.microsoft.com/office/drawing/2014/main" id="{DB8E93DA-A28A-B778-BB04-39D193E14E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06055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24">
                <a:extLst>
                  <a:ext uri="{FF2B5EF4-FFF2-40B4-BE49-F238E27FC236}">
                    <a16:creationId xmlns:a16="http://schemas.microsoft.com/office/drawing/2014/main" id="{85E2DD93-A720-98A9-860C-C62EC578C3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31301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5">
                <a:extLst>
                  <a:ext uri="{FF2B5EF4-FFF2-40B4-BE49-F238E27FC236}">
                    <a16:creationId xmlns:a16="http://schemas.microsoft.com/office/drawing/2014/main" id="{437E7D1B-0956-A342-F2B8-E61031691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5676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6">
                <a:extLst>
                  <a:ext uri="{FF2B5EF4-FFF2-40B4-BE49-F238E27FC236}">
                    <a16:creationId xmlns:a16="http://schemas.microsoft.com/office/drawing/2014/main" id="{707CC6F3-0ABD-9BE5-E6AF-771709C579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80923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7">
                <a:extLst>
                  <a:ext uri="{FF2B5EF4-FFF2-40B4-BE49-F238E27FC236}">
                    <a16:creationId xmlns:a16="http://schemas.microsoft.com/office/drawing/2014/main" id="{22814324-D4F1-6216-2E4F-4436CCA334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05298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28">
                <a:extLst>
                  <a:ext uri="{FF2B5EF4-FFF2-40B4-BE49-F238E27FC236}">
                    <a16:creationId xmlns:a16="http://schemas.microsoft.com/office/drawing/2014/main" id="{7584BE3E-CB15-B72D-5ED6-111FE99239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30544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29">
                <a:extLst>
                  <a:ext uri="{FF2B5EF4-FFF2-40B4-BE49-F238E27FC236}">
                    <a16:creationId xmlns:a16="http://schemas.microsoft.com/office/drawing/2014/main" id="{FB7FDF4F-E228-7F59-4560-1165829948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55790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30">
                <a:extLst>
                  <a:ext uri="{FF2B5EF4-FFF2-40B4-BE49-F238E27FC236}">
                    <a16:creationId xmlns:a16="http://schemas.microsoft.com/office/drawing/2014/main" id="{CE1C0EDD-B3E3-3CA3-CA92-3C2E3FE7F8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80166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Line 31">
                <a:extLst>
                  <a:ext uri="{FF2B5EF4-FFF2-40B4-BE49-F238E27FC236}">
                    <a16:creationId xmlns:a16="http://schemas.microsoft.com/office/drawing/2014/main" id="{61E686DE-1E26-3AF3-498B-3E9FD39B9F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05411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Line 32">
                <a:extLst>
                  <a:ext uri="{FF2B5EF4-FFF2-40B4-BE49-F238E27FC236}">
                    <a16:creationId xmlns:a16="http://schemas.microsoft.com/office/drawing/2014/main" id="{8ACF1BE2-88C2-A25A-6D33-7912016EB3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29787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Line 33">
                <a:extLst>
                  <a:ext uri="{FF2B5EF4-FFF2-40B4-BE49-F238E27FC236}">
                    <a16:creationId xmlns:a16="http://schemas.microsoft.com/office/drawing/2014/main" id="{24D183A5-C9CE-91B9-E81B-50FE240512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55033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34">
                <a:extLst>
                  <a:ext uri="{FF2B5EF4-FFF2-40B4-BE49-F238E27FC236}">
                    <a16:creationId xmlns:a16="http://schemas.microsoft.com/office/drawing/2014/main" id="{D24185C5-FCBE-0848-7855-A783B021D1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80279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Line 35">
                <a:extLst>
                  <a:ext uri="{FF2B5EF4-FFF2-40B4-BE49-F238E27FC236}">
                    <a16:creationId xmlns:a16="http://schemas.microsoft.com/office/drawing/2014/main" id="{985E6FDA-8638-9902-4D77-F4E6DDC2F2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04655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Line 36">
                <a:extLst>
                  <a:ext uri="{FF2B5EF4-FFF2-40B4-BE49-F238E27FC236}">
                    <a16:creationId xmlns:a16="http://schemas.microsoft.com/office/drawing/2014/main" id="{3B084C09-5687-0EDF-A828-EB9D4FFE47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29901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Line 37">
                <a:extLst>
                  <a:ext uri="{FF2B5EF4-FFF2-40B4-BE49-F238E27FC236}">
                    <a16:creationId xmlns:a16="http://schemas.microsoft.com/office/drawing/2014/main" id="{83744C6D-DD0C-5441-BCC9-6F83C18B8F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54276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38">
                <a:extLst>
                  <a:ext uri="{FF2B5EF4-FFF2-40B4-BE49-F238E27FC236}">
                    <a16:creationId xmlns:a16="http://schemas.microsoft.com/office/drawing/2014/main" id="{3BCD6DE5-9EA9-6C73-2FF6-32EC2DB23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79522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Line 39">
                <a:extLst>
                  <a:ext uri="{FF2B5EF4-FFF2-40B4-BE49-F238E27FC236}">
                    <a16:creationId xmlns:a16="http://schemas.microsoft.com/office/drawing/2014/main" id="{A0F0A63B-43BB-BE90-EB69-4F15CCF638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04768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Line 40">
                <a:extLst>
                  <a:ext uri="{FF2B5EF4-FFF2-40B4-BE49-F238E27FC236}">
                    <a16:creationId xmlns:a16="http://schemas.microsoft.com/office/drawing/2014/main" id="{8CDC0D27-E1F0-0BB3-9C95-0C9E170279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29144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Line 41">
                <a:extLst>
                  <a:ext uri="{FF2B5EF4-FFF2-40B4-BE49-F238E27FC236}">
                    <a16:creationId xmlns:a16="http://schemas.microsoft.com/office/drawing/2014/main" id="{8D8FEDD4-7B8F-233B-72D6-2C4C7A4B51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54390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Line 42">
                <a:extLst>
                  <a:ext uri="{FF2B5EF4-FFF2-40B4-BE49-F238E27FC236}">
                    <a16:creationId xmlns:a16="http://schemas.microsoft.com/office/drawing/2014/main" id="{56068EA5-505D-9AD8-7CA2-34564B5564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78765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Line 43">
                <a:extLst>
                  <a:ext uri="{FF2B5EF4-FFF2-40B4-BE49-F238E27FC236}">
                    <a16:creationId xmlns:a16="http://schemas.microsoft.com/office/drawing/2014/main" id="{5BC4136A-0EE9-3EFD-781B-89632EAC6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04012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Line 44">
                <a:extLst>
                  <a:ext uri="{FF2B5EF4-FFF2-40B4-BE49-F238E27FC236}">
                    <a16:creationId xmlns:a16="http://schemas.microsoft.com/office/drawing/2014/main" id="{DC92F9B5-4D6F-FB74-719D-C262A94FAC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29257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45">
                <a:extLst>
                  <a:ext uri="{FF2B5EF4-FFF2-40B4-BE49-F238E27FC236}">
                    <a16:creationId xmlns:a16="http://schemas.microsoft.com/office/drawing/2014/main" id="{AAAFD586-E85C-5B03-2396-F09FB16D56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53633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Line 46">
                <a:extLst>
                  <a:ext uri="{FF2B5EF4-FFF2-40B4-BE49-F238E27FC236}">
                    <a16:creationId xmlns:a16="http://schemas.microsoft.com/office/drawing/2014/main" id="{D73BB221-DD75-3F4C-2974-85CA88023F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78879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Line 47">
                <a:extLst>
                  <a:ext uri="{FF2B5EF4-FFF2-40B4-BE49-F238E27FC236}">
                    <a16:creationId xmlns:a16="http://schemas.microsoft.com/office/drawing/2014/main" id="{091E5190-E521-78F8-869B-680BFC9AC1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03255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Line 48">
                <a:extLst>
                  <a:ext uri="{FF2B5EF4-FFF2-40B4-BE49-F238E27FC236}">
                    <a16:creationId xmlns:a16="http://schemas.microsoft.com/office/drawing/2014/main" id="{7A765DEE-1455-58B0-7C40-C677E5593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28500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Line 49">
                <a:extLst>
                  <a:ext uri="{FF2B5EF4-FFF2-40B4-BE49-F238E27FC236}">
                    <a16:creationId xmlns:a16="http://schemas.microsoft.com/office/drawing/2014/main" id="{01BAEBC4-0FEA-1DB5-6C0B-8B19526402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53747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Line 50">
                <a:extLst>
                  <a:ext uri="{FF2B5EF4-FFF2-40B4-BE49-F238E27FC236}">
                    <a16:creationId xmlns:a16="http://schemas.microsoft.com/office/drawing/2014/main" id="{43400DEA-175E-CA59-828F-4DB0183D89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78122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Line 51">
                <a:extLst>
                  <a:ext uri="{FF2B5EF4-FFF2-40B4-BE49-F238E27FC236}">
                    <a16:creationId xmlns:a16="http://schemas.microsoft.com/office/drawing/2014/main" id="{77B70FBF-BE6F-42F7-9369-FBBB5F323F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03368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Line 52">
                <a:extLst>
                  <a:ext uri="{FF2B5EF4-FFF2-40B4-BE49-F238E27FC236}">
                    <a16:creationId xmlns:a16="http://schemas.microsoft.com/office/drawing/2014/main" id="{5CFBB436-E3E6-2C66-070A-1DF0329D46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27743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Line 53">
                <a:extLst>
                  <a:ext uri="{FF2B5EF4-FFF2-40B4-BE49-F238E27FC236}">
                    <a16:creationId xmlns:a16="http://schemas.microsoft.com/office/drawing/2014/main" id="{C8D0A587-2916-AB0C-B4FF-A5353D35CF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52990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Line 54">
                <a:extLst>
                  <a:ext uri="{FF2B5EF4-FFF2-40B4-BE49-F238E27FC236}">
                    <a16:creationId xmlns:a16="http://schemas.microsoft.com/office/drawing/2014/main" id="{DC15404A-BE17-D0CC-C81E-52E9B3A20F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78236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Line 55">
                <a:extLst>
                  <a:ext uri="{FF2B5EF4-FFF2-40B4-BE49-F238E27FC236}">
                    <a16:creationId xmlns:a16="http://schemas.microsoft.com/office/drawing/2014/main" id="{847CCDB6-9B41-AB77-0BE2-410740E433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02611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Line 56">
                <a:extLst>
                  <a:ext uri="{FF2B5EF4-FFF2-40B4-BE49-F238E27FC236}">
                    <a16:creationId xmlns:a16="http://schemas.microsoft.com/office/drawing/2014/main" id="{517FE487-D6DA-8208-C108-704C379C5E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27857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Line 57">
                <a:extLst>
                  <a:ext uri="{FF2B5EF4-FFF2-40B4-BE49-F238E27FC236}">
                    <a16:creationId xmlns:a16="http://schemas.microsoft.com/office/drawing/2014/main" id="{2B072525-8BC8-3DF7-4F09-5B7DABC7BF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52233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Line 58">
                <a:extLst>
                  <a:ext uri="{FF2B5EF4-FFF2-40B4-BE49-F238E27FC236}">
                    <a16:creationId xmlns:a16="http://schemas.microsoft.com/office/drawing/2014/main" id="{D324C161-14F1-026E-D236-99CF0890CC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77479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Line 59">
                <a:extLst>
                  <a:ext uri="{FF2B5EF4-FFF2-40B4-BE49-F238E27FC236}">
                    <a16:creationId xmlns:a16="http://schemas.microsoft.com/office/drawing/2014/main" id="{3E1E1620-BC06-4BF3-9E8F-63114824F5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2725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Line 60">
                <a:extLst>
                  <a:ext uri="{FF2B5EF4-FFF2-40B4-BE49-F238E27FC236}">
                    <a16:creationId xmlns:a16="http://schemas.microsoft.com/office/drawing/2014/main" id="{34C9F1D2-67CC-85BD-B251-D8E0D15EC1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27100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Line 61">
                <a:extLst>
                  <a:ext uri="{FF2B5EF4-FFF2-40B4-BE49-F238E27FC236}">
                    <a16:creationId xmlns:a16="http://schemas.microsoft.com/office/drawing/2014/main" id="{5F476F07-959F-41B1-4E37-65E961B68C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52346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Line 62">
                <a:extLst>
                  <a:ext uri="{FF2B5EF4-FFF2-40B4-BE49-F238E27FC236}">
                    <a16:creationId xmlns:a16="http://schemas.microsoft.com/office/drawing/2014/main" id="{DC35BEF2-B7DA-4826-B2DB-66AA9B6058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76722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0" name="Line 63">
                <a:extLst>
                  <a:ext uri="{FF2B5EF4-FFF2-40B4-BE49-F238E27FC236}">
                    <a16:creationId xmlns:a16="http://schemas.microsoft.com/office/drawing/2014/main" id="{043F1BD9-6A9B-6A1E-CE5F-EFA09B64D5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01968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1" name="Line 64">
                <a:extLst>
                  <a:ext uri="{FF2B5EF4-FFF2-40B4-BE49-F238E27FC236}">
                    <a16:creationId xmlns:a16="http://schemas.microsoft.com/office/drawing/2014/main" id="{C4AF576C-03D9-EF47-6AB2-782BA6767C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27214" y="5136243"/>
                <a:ext cx="0" cy="1051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2" name="Rectangle 66">
                <a:extLst>
                  <a:ext uri="{FF2B5EF4-FFF2-40B4-BE49-F238E27FC236}">
                    <a16:creationId xmlns:a16="http://schemas.microsoft.com/office/drawing/2014/main" id="{DDC42DBA-EC2C-1BB9-A183-1A699FA7C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2042" y="5169222"/>
                <a:ext cx="31646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3" name="Rectangle 68">
                <a:extLst>
                  <a:ext uri="{FF2B5EF4-FFF2-40B4-BE49-F238E27FC236}">
                    <a16:creationId xmlns:a16="http://schemas.microsoft.com/office/drawing/2014/main" id="{53E996E6-9D0E-E599-53BC-3AC17D4D76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5336" y="5169223"/>
                <a:ext cx="63292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4" name="Rectangle 70">
                <a:extLst>
                  <a:ext uri="{FF2B5EF4-FFF2-40B4-BE49-F238E27FC236}">
                    <a16:creationId xmlns:a16="http://schemas.microsoft.com/office/drawing/2014/main" id="{EDB0A4B0-1A2E-C8F2-829A-FD93A741F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3008" y="5169223"/>
                <a:ext cx="63292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5" name="Rectangle 72">
                <a:extLst>
                  <a:ext uri="{FF2B5EF4-FFF2-40B4-BE49-F238E27FC236}">
                    <a16:creationId xmlns:a16="http://schemas.microsoft.com/office/drawing/2014/main" id="{7BEFDDD1-A798-BF7F-B087-DCDECC112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3292" y="5169223"/>
                <a:ext cx="63292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6" name="Rectangle 74">
                <a:extLst>
                  <a:ext uri="{FF2B5EF4-FFF2-40B4-BE49-F238E27FC236}">
                    <a16:creationId xmlns:a16="http://schemas.microsoft.com/office/drawing/2014/main" id="{E57BD8CC-49E5-1B8E-99A7-C36C9E7E4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270" y="5169223"/>
                <a:ext cx="63292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7" name="Line 76">
                <a:extLst>
                  <a:ext uri="{FF2B5EF4-FFF2-40B4-BE49-F238E27FC236}">
                    <a16:creationId xmlns:a16="http://schemas.microsoft.com/office/drawing/2014/main" id="{3969318C-CCC3-D3AB-F5EB-4DED788E50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2209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8" name="Line 77">
                <a:extLst>
                  <a:ext uri="{FF2B5EF4-FFF2-40B4-BE49-F238E27FC236}">
                    <a16:creationId xmlns:a16="http://schemas.microsoft.com/office/drawing/2014/main" id="{E1773B49-EFE1-CD50-C265-3C411FA316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6698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9" name="Line 78">
                <a:extLst>
                  <a:ext uri="{FF2B5EF4-FFF2-40B4-BE49-F238E27FC236}">
                    <a16:creationId xmlns:a16="http://schemas.microsoft.com/office/drawing/2014/main" id="{B5A7A0D6-10BA-47C0-1224-DBBA09393B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31187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0" name="Line 79">
                <a:extLst>
                  <a:ext uri="{FF2B5EF4-FFF2-40B4-BE49-F238E27FC236}">
                    <a16:creationId xmlns:a16="http://schemas.microsoft.com/office/drawing/2014/main" id="{1F0F9FF8-DD5C-CD72-168E-8E8E3BF29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55676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1" name="Line 80">
                <a:extLst>
                  <a:ext uri="{FF2B5EF4-FFF2-40B4-BE49-F238E27FC236}">
                    <a16:creationId xmlns:a16="http://schemas.microsoft.com/office/drawing/2014/main" id="{674B9739-6376-5962-5A2F-59912845B6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80166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2" name="Line 81">
                <a:extLst>
                  <a:ext uri="{FF2B5EF4-FFF2-40B4-BE49-F238E27FC236}">
                    <a16:creationId xmlns:a16="http://schemas.microsoft.com/office/drawing/2014/main" id="{7EB3EFDB-8A7B-7603-1734-17BF9620C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04655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3" name="Line 82">
                <a:extLst>
                  <a:ext uri="{FF2B5EF4-FFF2-40B4-BE49-F238E27FC236}">
                    <a16:creationId xmlns:a16="http://schemas.microsoft.com/office/drawing/2014/main" id="{525D2B23-299B-35FC-CDD8-5F9BF62E69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29144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" name="Line 83">
                <a:extLst>
                  <a:ext uri="{FF2B5EF4-FFF2-40B4-BE49-F238E27FC236}">
                    <a16:creationId xmlns:a16="http://schemas.microsoft.com/office/drawing/2014/main" id="{FDCF9FCA-E6C9-EE09-58C4-7E6521956E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53633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" name="Line 84">
                <a:extLst>
                  <a:ext uri="{FF2B5EF4-FFF2-40B4-BE49-F238E27FC236}">
                    <a16:creationId xmlns:a16="http://schemas.microsoft.com/office/drawing/2014/main" id="{81A0909B-3D73-25AD-EAD6-233047C24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78122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" name="Line 85">
                <a:extLst>
                  <a:ext uri="{FF2B5EF4-FFF2-40B4-BE49-F238E27FC236}">
                    <a16:creationId xmlns:a16="http://schemas.microsoft.com/office/drawing/2014/main" id="{295D8C2D-3F17-8A9E-C0D1-D2195CE2C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02611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Line 86">
                <a:extLst>
                  <a:ext uri="{FF2B5EF4-FFF2-40B4-BE49-F238E27FC236}">
                    <a16:creationId xmlns:a16="http://schemas.microsoft.com/office/drawing/2014/main" id="{12B135B9-AAE1-D978-B135-6153D270F9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27100" y="5136243"/>
                <a:ext cx="0" cy="2102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" name="Line 87">
                <a:extLst>
                  <a:ext uri="{FF2B5EF4-FFF2-40B4-BE49-F238E27FC236}">
                    <a16:creationId xmlns:a16="http://schemas.microsoft.com/office/drawing/2014/main" id="{4565BE7C-06D3-7061-EB22-2E142B2552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4684" y="3923339"/>
                <a:ext cx="0" cy="121290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" name="Line 88">
                <a:extLst>
                  <a:ext uri="{FF2B5EF4-FFF2-40B4-BE49-F238E27FC236}">
                    <a16:creationId xmlns:a16="http://schemas.microsoft.com/office/drawing/2014/main" id="{DA80279D-36F6-5206-2DB5-382188ACB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5136243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" name="Line 89">
                <a:extLst>
                  <a:ext uri="{FF2B5EF4-FFF2-40B4-BE49-F238E27FC236}">
                    <a16:creationId xmlns:a16="http://schemas.microsoft.com/office/drawing/2014/main" id="{F7826018-263D-E8D5-B4F0-09268D76DB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5115216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" name="Line 90">
                <a:extLst>
                  <a:ext uri="{FF2B5EF4-FFF2-40B4-BE49-F238E27FC236}">
                    <a16:creationId xmlns:a16="http://schemas.microsoft.com/office/drawing/2014/main" id="{3A7DE6FE-EE86-C2F9-AC32-A7A8307ED3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5094188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" name="Line 91">
                <a:extLst>
                  <a:ext uri="{FF2B5EF4-FFF2-40B4-BE49-F238E27FC236}">
                    <a16:creationId xmlns:a16="http://schemas.microsoft.com/office/drawing/2014/main" id="{31C4D57E-DB17-81C5-92FA-581E3230D7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5074116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" name="Line 92">
                <a:extLst>
                  <a:ext uri="{FF2B5EF4-FFF2-40B4-BE49-F238E27FC236}">
                    <a16:creationId xmlns:a16="http://schemas.microsoft.com/office/drawing/2014/main" id="{2B610702-AFE0-9B41-0A6E-DDB9B1555A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5053089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" name="Line 93">
                <a:extLst>
                  <a:ext uri="{FF2B5EF4-FFF2-40B4-BE49-F238E27FC236}">
                    <a16:creationId xmlns:a16="http://schemas.microsoft.com/office/drawing/2014/main" id="{303D9DFA-04B3-C6F1-EF23-DEC8B98183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503206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" name="Line 94">
                <a:extLst>
                  <a:ext uri="{FF2B5EF4-FFF2-40B4-BE49-F238E27FC236}">
                    <a16:creationId xmlns:a16="http://schemas.microsoft.com/office/drawing/2014/main" id="{2DA24B50-A9F7-79C2-43AF-5AA69FD4FF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5011990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" name="Line 95">
                <a:extLst>
                  <a:ext uri="{FF2B5EF4-FFF2-40B4-BE49-F238E27FC236}">
                    <a16:creationId xmlns:a16="http://schemas.microsoft.com/office/drawing/2014/main" id="{EF5FA1EF-5107-37E9-46F4-02468B8133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990962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" name="Line 96">
                <a:extLst>
                  <a:ext uri="{FF2B5EF4-FFF2-40B4-BE49-F238E27FC236}">
                    <a16:creationId xmlns:a16="http://schemas.microsoft.com/office/drawing/2014/main" id="{CC422B52-DAF8-93A4-B222-569A66188D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969935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" name="Line 97">
                <a:extLst>
                  <a:ext uri="{FF2B5EF4-FFF2-40B4-BE49-F238E27FC236}">
                    <a16:creationId xmlns:a16="http://schemas.microsoft.com/office/drawing/2014/main" id="{EEA9A0C4-CAA9-CE63-C4E1-FE38F3CE2F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948907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" name="Line 98">
                <a:extLst>
                  <a:ext uri="{FF2B5EF4-FFF2-40B4-BE49-F238E27FC236}">
                    <a16:creationId xmlns:a16="http://schemas.microsoft.com/office/drawing/2014/main" id="{49C52718-EB1D-1ABD-86E7-D0CBF7970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928835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Line 99">
                <a:extLst>
                  <a:ext uri="{FF2B5EF4-FFF2-40B4-BE49-F238E27FC236}">
                    <a16:creationId xmlns:a16="http://schemas.microsoft.com/office/drawing/2014/main" id="{F939BB07-0FD8-D720-B2A0-EB2C9C2900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907808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" name="Line 100">
                <a:extLst>
                  <a:ext uri="{FF2B5EF4-FFF2-40B4-BE49-F238E27FC236}">
                    <a16:creationId xmlns:a16="http://schemas.microsoft.com/office/drawing/2014/main" id="{6008FE4B-E1AB-99CE-19CF-482D3486DA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886780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Line 101">
                <a:extLst>
                  <a:ext uri="{FF2B5EF4-FFF2-40B4-BE49-F238E27FC236}">
                    <a16:creationId xmlns:a16="http://schemas.microsoft.com/office/drawing/2014/main" id="{079D5CC8-4027-B250-CCC0-CC9B2C3DB0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866709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" name="Line 102">
                <a:extLst>
                  <a:ext uri="{FF2B5EF4-FFF2-40B4-BE49-F238E27FC236}">
                    <a16:creationId xmlns:a16="http://schemas.microsoft.com/office/drawing/2014/main" id="{515ECD9A-63B7-D89A-22FA-64231EA72E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845682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Line 103">
                <a:extLst>
                  <a:ext uri="{FF2B5EF4-FFF2-40B4-BE49-F238E27FC236}">
                    <a16:creationId xmlns:a16="http://schemas.microsoft.com/office/drawing/2014/main" id="{938C785D-B0D2-842C-1A33-8C7F1762C3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824654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" name="Line 104">
                <a:extLst>
                  <a:ext uri="{FF2B5EF4-FFF2-40B4-BE49-F238E27FC236}">
                    <a16:creationId xmlns:a16="http://schemas.microsoft.com/office/drawing/2014/main" id="{DF45B35C-0B60-9716-DAF5-9632EDE899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804582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Line 105">
                <a:extLst>
                  <a:ext uri="{FF2B5EF4-FFF2-40B4-BE49-F238E27FC236}">
                    <a16:creationId xmlns:a16="http://schemas.microsoft.com/office/drawing/2014/main" id="{4DB4C2A7-E9E3-D16A-0DAB-431080BF70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783555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" name="Line 106">
                <a:extLst>
                  <a:ext uri="{FF2B5EF4-FFF2-40B4-BE49-F238E27FC236}">
                    <a16:creationId xmlns:a16="http://schemas.microsoft.com/office/drawing/2014/main" id="{3E5A7EF6-AFC3-0EAC-ADB3-F7CB558093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762527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Line 107">
                <a:extLst>
                  <a:ext uri="{FF2B5EF4-FFF2-40B4-BE49-F238E27FC236}">
                    <a16:creationId xmlns:a16="http://schemas.microsoft.com/office/drawing/2014/main" id="{0FFD0200-7EE1-4B3F-D852-80C4F4D4E1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742456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" name="Line 108">
                <a:extLst>
                  <a:ext uri="{FF2B5EF4-FFF2-40B4-BE49-F238E27FC236}">
                    <a16:creationId xmlns:a16="http://schemas.microsoft.com/office/drawing/2014/main" id="{16E94767-6FCB-96FE-4B96-492F243919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721428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Line 109">
                <a:extLst>
                  <a:ext uri="{FF2B5EF4-FFF2-40B4-BE49-F238E27FC236}">
                    <a16:creationId xmlns:a16="http://schemas.microsoft.com/office/drawing/2014/main" id="{47D058D3-13C3-65DF-6B0F-5EFDBC4256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70040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" name="Line 110">
                <a:extLst>
                  <a:ext uri="{FF2B5EF4-FFF2-40B4-BE49-F238E27FC236}">
                    <a16:creationId xmlns:a16="http://schemas.microsoft.com/office/drawing/2014/main" id="{E02AA849-B62B-E1BA-BEEF-2E3288391B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680329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Line 111">
                <a:extLst>
                  <a:ext uri="{FF2B5EF4-FFF2-40B4-BE49-F238E27FC236}">
                    <a16:creationId xmlns:a16="http://schemas.microsoft.com/office/drawing/2014/main" id="{3E036CB1-DEAD-5A2D-A77F-3D39A02E42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65930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" name="Line 112">
                <a:extLst>
                  <a:ext uri="{FF2B5EF4-FFF2-40B4-BE49-F238E27FC236}">
                    <a16:creationId xmlns:a16="http://schemas.microsoft.com/office/drawing/2014/main" id="{457BA431-847F-DB0C-CE18-A444A9857E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638274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Line 113">
                <a:extLst>
                  <a:ext uri="{FF2B5EF4-FFF2-40B4-BE49-F238E27FC236}">
                    <a16:creationId xmlns:a16="http://schemas.microsoft.com/office/drawing/2014/main" id="{DC045BE2-6FFA-3977-55D7-E455082C81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618202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Line 114">
                <a:extLst>
                  <a:ext uri="{FF2B5EF4-FFF2-40B4-BE49-F238E27FC236}">
                    <a16:creationId xmlns:a16="http://schemas.microsoft.com/office/drawing/2014/main" id="{D73646EC-3E2F-ADC0-ABE6-0CAC394A5C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597175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" name="Line 115">
                <a:extLst>
                  <a:ext uri="{FF2B5EF4-FFF2-40B4-BE49-F238E27FC236}">
                    <a16:creationId xmlns:a16="http://schemas.microsoft.com/office/drawing/2014/main" id="{19AB9615-EC83-58F5-0E39-A4ADAFFD8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576147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" name="Line 116">
                <a:extLst>
                  <a:ext uri="{FF2B5EF4-FFF2-40B4-BE49-F238E27FC236}">
                    <a16:creationId xmlns:a16="http://schemas.microsoft.com/office/drawing/2014/main" id="{5D35D76D-C225-64E2-D225-58D21923D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555120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Line 117">
                <a:extLst>
                  <a:ext uri="{FF2B5EF4-FFF2-40B4-BE49-F238E27FC236}">
                    <a16:creationId xmlns:a16="http://schemas.microsoft.com/office/drawing/2014/main" id="{5ED8D8B5-0FA9-0BF0-CD09-145F2040B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535048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" name="Line 118">
                <a:extLst>
                  <a:ext uri="{FF2B5EF4-FFF2-40B4-BE49-F238E27FC236}">
                    <a16:creationId xmlns:a16="http://schemas.microsoft.com/office/drawing/2014/main" id="{F46A7925-00F6-0B52-36CC-71E0046E4D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514020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Line 119">
                <a:extLst>
                  <a:ext uri="{FF2B5EF4-FFF2-40B4-BE49-F238E27FC236}">
                    <a16:creationId xmlns:a16="http://schemas.microsoft.com/office/drawing/2014/main" id="{6E586931-081E-FBB6-15A2-D57C027565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493949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" name="Line 120">
                <a:extLst>
                  <a:ext uri="{FF2B5EF4-FFF2-40B4-BE49-F238E27FC236}">
                    <a16:creationId xmlns:a16="http://schemas.microsoft.com/office/drawing/2014/main" id="{FFE74542-686E-FFD9-558C-E792300213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47292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" name="Line 121">
                <a:extLst>
                  <a:ext uri="{FF2B5EF4-FFF2-40B4-BE49-F238E27FC236}">
                    <a16:creationId xmlns:a16="http://schemas.microsoft.com/office/drawing/2014/main" id="{E7CA1379-268F-3D96-3DA4-CED0495F73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451894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" name="Line 122">
                <a:extLst>
                  <a:ext uri="{FF2B5EF4-FFF2-40B4-BE49-F238E27FC236}">
                    <a16:creationId xmlns:a16="http://schemas.microsoft.com/office/drawing/2014/main" id="{6CC78893-C03D-746A-A087-C1EE410446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430866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" name="Line 123">
                <a:extLst>
                  <a:ext uri="{FF2B5EF4-FFF2-40B4-BE49-F238E27FC236}">
                    <a16:creationId xmlns:a16="http://schemas.microsoft.com/office/drawing/2014/main" id="{C4531846-46FC-D2D1-EABC-66688166C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410794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" name="Line 124">
                <a:extLst>
                  <a:ext uri="{FF2B5EF4-FFF2-40B4-BE49-F238E27FC236}">
                    <a16:creationId xmlns:a16="http://schemas.microsoft.com/office/drawing/2014/main" id="{85DE18A5-103A-E58B-210F-DB421A2DAC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389767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" name="Line 125">
                <a:extLst>
                  <a:ext uri="{FF2B5EF4-FFF2-40B4-BE49-F238E27FC236}">
                    <a16:creationId xmlns:a16="http://schemas.microsoft.com/office/drawing/2014/main" id="{C82F3727-10D5-2F7F-4ADB-D9218A5AC5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368739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" name="Line 126">
                <a:extLst>
                  <a:ext uri="{FF2B5EF4-FFF2-40B4-BE49-F238E27FC236}">
                    <a16:creationId xmlns:a16="http://schemas.microsoft.com/office/drawing/2014/main" id="{DB444D1D-DF41-152B-A2CF-CA67AF8720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348668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" name="Line 127">
                <a:extLst>
                  <a:ext uri="{FF2B5EF4-FFF2-40B4-BE49-F238E27FC236}">
                    <a16:creationId xmlns:a16="http://schemas.microsoft.com/office/drawing/2014/main" id="{91CC36E9-37C6-6C87-7961-3A01DE7ADC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32764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" name="Line 128">
                <a:extLst>
                  <a:ext uri="{FF2B5EF4-FFF2-40B4-BE49-F238E27FC236}">
                    <a16:creationId xmlns:a16="http://schemas.microsoft.com/office/drawing/2014/main" id="{124198A5-CAC3-8258-C9F4-D4DCD04C90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306613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" name="Line 129">
                <a:extLst>
                  <a:ext uri="{FF2B5EF4-FFF2-40B4-BE49-F238E27FC236}">
                    <a16:creationId xmlns:a16="http://schemas.microsoft.com/office/drawing/2014/main" id="{8A73FF67-A38A-82F6-6469-CD92A10B2F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28654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" name="Line 130">
                <a:extLst>
                  <a:ext uri="{FF2B5EF4-FFF2-40B4-BE49-F238E27FC236}">
                    <a16:creationId xmlns:a16="http://schemas.microsoft.com/office/drawing/2014/main" id="{ED98EE90-79F3-1092-3BA0-6D1CE46251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265514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" name="Line 131">
                <a:extLst>
                  <a:ext uri="{FF2B5EF4-FFF2-40B4-BE49-F238E27FC236}">
                    <a16:creationId xmlns:a16="http://schemas.microsoft.com/office/drawing/2014/main" id="{F0E5A520-0AE0-B02C-27B8-D9962E56ED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244486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" name="Line 132">
                <a:extLst>
                  <a:ext uri="{FF2B5EF4-FFF2-40B4-BE49-F238E27FC236}">
                    <a16:creationId xmlns:a16="http://schemas.microsoft.com/office/drawing/2014/main" id="{A8B4C7F3-24C5-7FEC-410C-497F702502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224415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" name="Line 133">
                <a:extLst>
                  <a:ext uri="{FF2B5EF4-FFF2-40B4-BE49-F238E27FC236}">
                    <a16:creationId xmlns:a16="http://schemas.microsoft.com/office/drawing/2014/main" id="{DE5839EE-ECCA-A4A1-CD28-D8076E8FFB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203387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" name="Line 134">
                <a:extLst>
                  <a:ext uri="{FF2B5EF4-FFF2-40B4-BE49-F238E27FC236}">
                    <a16:creationId xmlns:a16="http://schemas.microsoft.com/office/drawing/2014/main" id="{73DAB492-FDDC-E052-BB33-37891D59BF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182360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" name="Line 135">
                <a:extLst>
                  <a:ext uri="{FF2B5EF4-FFF2-40B4-BE49-F238E27FC236}">
                    <a16:creationId xmlns:a16="http://schemas.microsoft.com/office/drawing/2014/main" id="{88154B34-6455-5886-D67D-C128CBD44C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162288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" name="Line 136">
                <a:extLst>
                  <a:ext uri="{FF2B5EF4-FFF2-40B4-BE49-F238E27FC236}">
                    <a16:creationId xmlns:a16="http://schemas.microsoft.com/office/drawing/2014/main" id="{2739B972-EC09-46F4-4D53-6D6243249B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141260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" name="Line 137">
                <a:extLst>
                  <a:ext uri="{FF2B5EF4-FFF2-40B4-BE49-F238E27FC236}">
                    <a16:creationId xmlns:a16="http://schemas.microsoft.com/office/drawing/2014/main" id="{38474D7B-F25C-55B4-219C-E99D1D1C6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120233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" name="Line 138">
                <a:extLst>
                  <a:ext uri="{FF2B5EF4-FFF2-40B4-BE49-F238E27FC236}">
                    <a16:creationId xmlns:a16="http://schemas.microsoft.com/office/drawing/2014/main" id="{071816CF-8F39-DF2B-E335-B418D81B85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10016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" name="Line 139">
                <a:extLst>
                  <a:ext uri="{FF2B5EF4-FFF2-40B4-BE49-F238E27FC236}">
                    <a16:creationId xmlns:a16="http://schemas.microsoft.com/office/drawing/2014/main" id="{B26EEFD2-B15A-9FC9-A7B4-6277D30D8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079134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" name="Line 140">
                <a:extLst>
                  <a:ext uri="{FF2B5EF4-FFF2-40B4-BE49-F238E27FC236}">
                    <a16:creationId xmlns:a16="http://schemas.microsoft.com/office/drawing/2014/main" id="{FF3BAE27-B5C7-B5B5-4D80-33C87F6A40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058106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" name="Line 141">
                <a:extLst>
                  <a:ext uri="{FF2B5EF4-FFF2-40B4-BE49-F238E27FC236}">
                    <a16:creationId xmlns:a16="http://schemas.microsoft.com/office/drawing/2014/main" id="{6BE75713-A233-8571-E575-4779104D56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037079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" name="Line 142">
                <a:extLst>
                  <a:ext uri="{FF2B5EF4-FFF2-40B4-BE49-F238E27FC236}">
                    <a16:creationId xmlns:a16="http://schemas.microsoft.com/office/drawing/2014/main" id="{DCAF0207-D963-F914-4C73-BF101C00D3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4017007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" name="Line 143">
                <a:extLst>
                  <a:ext uri="{FF2B5EF4-FFF2-40B4-BE49-F238E27FC236}">
                    <a16:creationId xmlns:a16="http://schemas.microsoft.com/office/drawing/2014/main" id="{C10D38E8-8B58-50E4-4172-C237699409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3995979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Line 144">
                <a:extLst>
                  <a:ext uri="{FF2B5EF4-FFF2-40B4-BE49-F238E27FC236}">
                    <a16:creationId xmlns:a16="http://schemas.microsoft.com/office/drawing/2014/main" id="{9B858A72-6C43-A40B-9F95-70ED438BEF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3974952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4" name="Line 145">
                <a:extLst>
                  <a:ext uri="{FF2B5EF4-FFF2-40B4-BE49-F238E27FC236}">
                    <a16:creationId xmlns:a16="http://schemas.microsoft.com/office/drawing/2014/main" id="{97D44D6C-ED47-EE58-E0A9-1E22F23596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3954881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5" name="Line 146">
                <a:extLst>
                  <a:ext uri="{FF2B5EF4-FFF2-40B4-BE49-F238E27FC236}">
                    <a16:creationId xmlns:a16="http://schemas.microsoft.com/office/drawing/2014/main" id="{0C1C4959-1195-33EE-4E6D-C1D79B6745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5541" y="3933853"/>
                <a:ext cx="9871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6" name="Line 147">
                <a:extLst>
                  <a:ext uri="{FF2B5EF4-FFF2-40B4-BE49-F238E27FC236}">
                    <a16:creationId xmlns:a16="http://schemas.microsoft.com/office/drawing/2014/main" id="{6CF4BEB9-77D7-8489-5E0B-0FCB932F8E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5136243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8" name="Line 149">
                <a:extLst>
                  <a:ext uri="{FF2B5EF4-FFF2-40B4-BE49-F238E27FC236}">
                    <a16:creationId xmlns:a16="http://schemas.microsoft.com/office/drawing/2014/main" id="{9F8C2301-075D-FA11-BC9A-BB845C5A9C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5032061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9" name="Line 151">
                <a:extLst>
                  <a:ext uri="{FF2B5EF4-FFF2-40B4-BE49-F238E27FC236}">
                    <a16:creationId xmlns:a16="http://schemas.microsoft.com/office/drawing/2014/main" id="{1EEEFDD0-9247-536F-AF9E-BBBBDBD08A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928835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0" name="Rectangle 152">
                <a:extLst>
                  <a:ext uri="{FF2B5EF4-FFF2-40B4-BE49-F238E27FC236}">
                    <a16:creationId xmlns:a16="http://schemas.microsoft.com/office/drawing/2014/main" id="{9288E7B0-FB53-0556-F6F6-956FF144C8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005" y="4892517"/>
                <a:ext cx="31646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1" name="Line 153">
                <a:extLst>
                  <a:ext uri="{FF2B5EF4-FFF2-40B4-BE49-F238E27FC236}">
                    <a16:creationId xmlns:a16="http://schemas.microsoft.com/office/drawing/2014/main" id="{2FFA8321-0C31-8A03-5934-27132E0FDC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824654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2" name="Line 155">
                <a:extLst>
                  <a:ext uri="{FF2B5EF4-FFF2-40B4-BE49-F238E27FC236}">
                    <a16:creationId xmlns:a16="http://schemas.microsoft.com/office/drawing/2014/main" id="{B55571B1-2A4F-EFF9-676F-C8FF1163DE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721428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3" name="Rectangle 156">
                <a:extLst>
                  <a:ext uri="{FF2B5EF4-FFF2-40B4-BE49-F238E27FC236}">
                    <a16:creationId xmlns:a16="http://schemas.microsoft.com/office/drawing/2014/main" id="{B1DA3C86-7015-B8E8-1AEB-B2BDF5E59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005" y="4685109"/>
                <a:ext cx="31646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4" name="Line 157">
                <a:extLst>
                  <a:ext uri="{FF2B5EF4-FFF2-40B4-BE49-F238E27FC236}">
                    <a16:creationId xmlns:a16="http://schemas.microsoft.com/office/drawing/2014/main" id="{A6F58BD3-E174-8A84-0462-1944C06202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618202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5" name="Line 159">
                <a:extLst>
                  <a:ext uri="{FF2B5EF4-FFF2-40B4-BE49-F238E27FC236}">
                    <a16:creationId xmlns:a16="http://schemas.microsoft.com/office/drawing/2014/main" id="{FC5C6079-2F6F-255F-C5F0-0E0DC1C7BD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514020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" name="Rectangle 160">
                <a:extLst>
                  <a:ext uri="{FF2B5EF4-FFF2-40B4-BE49-F238E27FC236}">
                    <a16:creationId xmlns:a16="http://schemas.microsoft.com/office/drawing/2014/main" id="{DE49A457-CC63-46C5-E6FC-D91D415777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005" y="4477702"/>
                <a:ext cx="31646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7" name="Line 161">
                <a:extLst>
                  <a:ext uri="{FF2B5EF4-FFF2-40B4-BE49-F238E27FC236}">
                    <a16:creationId xmlns:a16="http://schemas.microsoft.com/office/drawing/2014/main" id="{690F7EFC-CE86-223B-88D2-9554AEDA81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410794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" name="Line 163">
                <a:extLst>
                  <a:ext uri="{FF2B5EF4-FFF2-40B4-BE49-F238E27FC236}">
                    <a16:creationId xmlns:a16="http://schemas.microsoft.com/office/drawing/2014/main" id="{F1C20865-E1A8-8934-2108-CB42291400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306613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" name="Rectangle 164">
                <a:extLst>
                  <a:ext uri="{FF2B5EF4-FFF2-40B4-BE49-F238E27FC236}">
                    <a16:creationId xmlns:a16="http://schemas.microsoft.com/office/drawing/2014/main" id="{F75016D1-AFF1-BF2D-6178-1BC73E05E6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005" y="4271250"/>
                <a:ext cx="31646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0" name="Line 165">
                <a:extLst>
                  <a:ext uri="{FF2B5EF4-FFF2-40B4-BE49-F238E27FC236}">
                    <a16:creationId xmlns:a16="http://schemas.microsoft.com/office/drawing/2014/main" id="{AA181932-03DB-062F-9116-D15599DE1F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203387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" name="Line 167">
                <a:extLst>
                  <a:ext uri="{FF2B5EF4-FFF2-40B4-BE49-F238E27FC236}">
                    <a16:creationId xmlns:a16="http://schemas.microsoft.com/office/drawing/2014/main" id="{B6B821D2-47C4-1253-0370-BC255F4E9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4100161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" name="Rectangle 168">
                <a:extLst>
                  <a:ext uri="{FF2B5EF4-FFF2-40B4-BE49-F238E27FC236}">
                    <a16:creationId xmlns:a16="http://schemas.microsoft.com/office/drawing/2014/main" id="{335F3962-FE84-A3A7-B9BD-76D5C87472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1359" y="4063842"/>
                <a:ext cx="63292" cy="74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3" name="Line 169">
                <a:extLst>
                  <a:ext uri="{FF2B5EF4-FFF2-40B4-BE49-F238E27FC236}">
                    <a16:creationId xmlns:a16="http://schemas.microsoft.com/office/drawing/2014/main" id="{F149FA9B-24FB-6ECF-A5AD-080A0EFC59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45094" y="3995979"/>
                <a:ext cx="1974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" name="Freeform 174">
                <a:extLst>
                  <a:ext uri="{FF2B5EF4-FFF2-40B4-BE49-F238E27FC236}">
                    <a16:creationId xmlns:a16="http://schemas.microsoft.com/office/drawing/2014/main" id="{BD81A30B-EDEA-E7E2-AACD-A228CB5EF59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63814" y="5114735"/>
                <a:ext cx="1483423" cy="9558"/>
              </a:xfrm>
              <a:custGeom>
                <a:avLst/>
                <a:gdLst>
                  <a:gd name="T0" fmla="*/ 160 w 11171"/>
                  <a:gd name="T1" fmla="*/ 1 h 67"/>
                  <a:gd name="T2" fmla="*/ 337 w 11171"/>
                  <a:gd name="T3" fmla="*/ 2 h 67"/>
                  <a:gd name="T4" fmla="*/ 514 w 11171"/>
                  <a:gd name="T5" fmla="*/ 0 h 67"/>
                  <a:gd name="T6" fmla="*/ 691 w 11171"/>
                  <a:gd name="T7" fmla="*/ 0 h 67"/>
                  <a:gd name="T8" fmla="*/ 868 w 11171"/>
                  <a:gd name="T9" fmla="*/ 0 h 67"/>
                  <a:gd name="T10" fmla="*/ 1046 w 11171"/>
                  <a:gd name="T11" fmla="*/ 0 h 67"/>
                  <a:gd name="T12" fmla="*/ 1223 w 11171"/>
                  <a:gd name="T13" fmla="*/ 1 h 67"/>
                  <a:gd name="T14" fmla="*/ 1400 w 11171"/>
                  <a:gd name="T15" fmla="*/ 0 h 67"/>
                  <a:gd name="T16" fmla="*/ 1577 w 11171"/>
                  <a:gd name="T17" fmla="*/ 1 h 67"/>
                  <a:gd name="T18" fmla="*/ 1754 w 11171"/>
                  <a:gd name="T19" fmla="*/ 0 h 67"/>
                  <a:gd name="T20" fmla="*/ 1931 w 11171"/>
                  <a:gd name="T21" fmla="*/ 0 h 67"/>
                  <a:gd name="T22" fmla="*/ 2108 w 11171"/>
                  <a:gd name="T23" fmla="*/ 0 h 67"/>
                  <a:gd name="T24" fmla="*/ 2285 w 11171"/>
                  <a:gd name="T25" fmla="*/ 0 h 67"/>
                  <a:gd name="T26" fmla="*/ 2462 w 11171"/>
                  <a:gd name="T27" fmla="*/ 0 h 67"/>
                  <a:gd name="T28" fmla="*/ 2639 w 11171"/>
                  <a:gd name="T29" fmla="*/ 0 h 67"/>
                  <a:gd name="T30" fmla="*/ 2817 w 11171"/>
                  <a:gd name="T31" fmla="*/ 0 h 67"/>
                  <a:gd name="T32" fmla="*/ 2994 w 11171"/>
                  <a:gd name="T33" fmla="*/ 0 h 67"/>
                  <a:gd name="T34" fmla="*/ 3171 w 11171"/>
                  <a:gd name="T35" fmla="*/ 0 h 67"/>
                  <a:gd name="T36" fmla="*/ 3348 w 11171"/>
                  <a:gd name="T37" fmla="*/ 0 h 67"/>
                  <a:gd name="T38" fmla="*/ 3525 w 11171"/>
                  <a:gd name="T39" fmla="*/ 0 h 67"/>
                  <a:gd name="T40" fmla="*/ 3702 w 11171"/>
                  <a:gd name="T41" fmla="*/ 0 h 67"/>
                  <a:gd name="T42" fmla="*/ 3879 w 11171"/>
                  <a:gd name="T43" fmla="*/ 0 h 67"/>
                  <a:gd name="T44" fmla="*/ 4056 w 11171"/>
                  <a:gd name="T45" fmla="*/ 0 h 67"/>
                  <a:gd name="T46" fmla="*/ 4233 w 11171"/>
                  <a:gd name="T47" fmla="*/ 0 h 67"/>
                  <a:gd name="T48" fmla="*/ 4410 w 11171"/>
                  <a:gd name="T49" fmla="*/ 0 h 67"/>
                  <a:gd name="T50" fmla="*/ 4588 w 11171"/>
                  <a:gd name="T51" fmla="*/ 0 h 67"/>
                  <a:gd name="T52" fmla="*/ 4765 w 11171"/>
                  <a:gd name="T53" fmla="*/ 0 h 67"/>
                  <a:gd name="T54" fmla="*/ 4942 w 11171"/>
                  <a:gd name="T55" fmla="*/ 0 h 67"/>
                  <a:gd name="T56" fmla="*/ 5119 w 11171"/>
                  <a:gd name="T57" fmla="*/ 0 h 67"/>
                  <a:gd name="T58" fmla="*/ 5296 w 11171"/>
                  <a:gd name="T59" fmla="*/ 0 h 67"/>
                  <a:gd name="T60" fmla="*/ 5473 w 11171"/>
                  <a:gd name="T61" fmla="*/ 0 h 67"/>
                  <a:gd name="T62" fmla="*/ 5650 w 11171"/>
                  <a:gd name="T63" fmla="*/ 0 h 67"/>
                  <a:gd name="T64" fmla="*/ 5827 w 11171"/>
                  <a:gd name="T65" fmla="*/ 35 h 67"/>
                  <a:gd name="T66" fmla="*/ 6004 w 11171"/>
                  <a:gd name="T67" fmla="*/ 1 h 67"/>
                  <a:gd name="T68" fmla="*/ 6181 w 11171"/>
                  <a:gd name="T69" fmla="*/ 2 h 67"/>
                  <a:gd name="T70" fmla="*/ 6359 w 11171"/>
                  <a:gd name="T71" fmla="*/ 0 h 67"/>
                  <a:gd name="T72" fmla="*/ 6536 w 11171"/>
                  <a:gd name="T73" fmla="*/ 0 h 67"/>
                  <a:gd name="T74" fmla="*/ 6713 w 11171"/>
                  <a:gd name="T75" fmla="*/ 0 h 67"/>
                  <a:gd name="T76" fmla="*/ 6890 w 11171"/>
                  <a:gd name="T77" fmla="*/ 0 h 67"/>
                  <a:gd name="T78" fmla="*/ 7067 w 11171"/>
                  <a:gd name="T79" fmla="*/ 0 h 67"/>
                  <a:gd name="T80" fmla="*/ 7244 w 11171"/>
                  <a:gd name="T81" fmla="*/ 0 h 67"/>
                  <a:gd name="T82" fmla="*/ 7421 w 11171"/>
                  <a:gd name="T83" fmla="*/ 0 h 67"/>
                  <a:gd name="T84" fmla="*/ 7598 w 11171"/>
                  <a:gd name="T85" fmla="*/ 0 h 67"/>
                  <a:gd name="T86" fmla="*/ 7775 w 11171"/>
                  <a:gd name="T87" fmla="*/ 0 h 67"/>
                  <a:gd name="T88" fmla="*/ 7952 w 11171"/>
                  <a:gd name="T89" fmla="*/ 0 h 67"/>
                  <a:gd name="T90" fmla="*/ 8130 w 11171"/>
                  <a:gd name="T91" fmla="*/ 0 h 67"/>
                  <a:gd name="T92" fmla="*/ 8307 w 11171"/>
                  <a:gd name="T93" fmla="*/ 0 h 67"/>
                  <a:gd name="T94" fmla="*/ 8484 w 11171"/>
                  <a:gd name="T95" fmla="*/ 0 h 67"/>
                  <a:gd name="T96" fmla="*/ 8661 w 11171"/>
                  <a:gd name="T97" fmla="*/ 0 h 67"/>
                  <a:gd name="T98" fmla="*/ 8838 w 11171"/>
                  <a:gd name="T99" fmla="*/ 0 h 67"/>
                  <a:gd name="T100" fmla="*/ 9015 w 11171"/>
                  <a:gd name="T101" fmla="*/ 0 h 67"/>
                  <a:gd name="T102" fmla="*/ 9192 w 11171"/>
                  <a:gd name="T103" fmla="*/ 0 h 67"/>
                  <a:gd name="T104" fmla="*/ 9369 w 11171"/>
                  <a:gd name="T105" fmla="*/ 0 h 67"/>
                  <a:gd name="T106" fmla="*/ 9546 w 11171"/>
                  <a:gd name="T107" fmla="*/ 0 h 67"/>
                  <a:gd name="T108" fmla="*/ 9723 w 11171"/>
                  <a:gd name="T109" fmla="*/ 2 h 67"/>
                  <a:gd name="T110" fmla="*/ 9901 w 11171"/>
                  <a:gd name="T111" fmla="*/ 1 h 67"/>
                  <a:gd name="T112" fmla="*/ 10078 w 11171"/>
                  <a:gd name="T113" fmla="*/ 0 h 67"/>
                  <a:gd name="T114" fmla="*/ 10255 w 11171"/>
                  <a:gd name="T115" fmla="*/ 0 h 67"/>
                  <a:gd name="T116" fmla="*/ 10432 w 11171"/>
                  <a:gd name="T117" fmla="*/ 0 h 67"/>
                  <a:gd name="T118" fmla="*/ 10609 w 11171"/>
                  <a:gd name="T119" fmla="*/ 0 h 67"/>
                  <a:gd name="T120" fmla="*/ 10786 w 11171"/>
                  <a:gd name="T121" fmla="*/ 0 h 67"/>
                  <a:gd name="T122" fmla="*/ 10963 w 11171"/>
                  <a:gd name="T123" fmla="*/ 0 h 67"/>
                  <a:gd name="T124" fmla="*/ 11140 w 11171"/>
                  <a:gd name="T12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171" h="67">
                    <a:moveTo>
                      <a:pt x="0" y="0"/>
                    </a:moveTo>
                    <a:lnTo>
                      <a:pt x="5" y="0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38" y="0"/>
                    </a:lnTo>
                    <a:lnTo>
                      <a:pt x="49" y="0"/>
                    </a:lnTo>
                    <a:lnTo>
                      <a:pt x="60" y="2"/>
                    </a:lnTo>
                    <a:lnTo>
                      <a:pt x="72" y="0"/>
                    </a:lnTo>
                    <a:lnTo>
                      <a:pt x="83" y="0"/>
                    </a:lnTo>
                    <a:lnTo>
                      <a:pt x="94" y="0"/>
                    </a:lnTo>
                    <a:lnTo>
                      <a:pt x="105" y="0"/>
                    </a:lnTo>
                    <a:lnTo>
                      <a:pt x="116" y="0"/>
                    </a:lnTo>
                    <a:lnTo>
                      <a:pt x="127" y="1"/>
                    </a:lnTo>
                    <a:lnTo>
                      <a:pt x="138" y="0"/>
                    </a:lnTo>
                    <a:lnTo>
                      <a:pt x="149" y="0"/>
                    </a:lnTo>
                    <a:lnTo>
                      <a:pt x="160" y="1"/>
                    </a:lnTo>
                    <a:lnTo>
                      <a:pt x="171" y="0"/>
                    </a:lnTo>
                    <a:lnTo>
                      <a:pt x="182" y="1"/>
                    </a:lnTo>
                    <a:lnTo>
                      <a:pt x="193" y="0"/>
                    </a:lnTo>
                    <a:lnTo>
                      <a:pt x="204" y="1"/>
                    </a:lnTo>
                    <a:lnTo>
                      <a:pt x="215" y="0"/>
                    </a:lnTo>
                    <a:lnTo>
                      <a:pt x="226" y="1"/>
                    </a:lnTo>
                    <a:lnTo>
                      <a:pt x="238" y="0"/>
                    </a:lnTo>
                    <a:lnTo>
                      <a:pt x="249" y="0"/>
                    </a:lnTo>
                    <a:lnTo>
                      <a:pt x="260" y="0"/>
                    </a:lnTo>
                    <a:lnTo>
                      <a:pt x="271" y="0"/>
                    </a:lnTo>
                    <a:lnTo>
                      <a:pt x="282" y="0"/>
                    </a:lnTo>
                    <a:lnTo>
                      <a:pt x="293" y="2"/>
                    </a:lnTo>
                    <a:lnTo>
                      <a:pt x="304" y="1"/>
                    </a:lnTo>
                    <a:lnTo>
                      <a:pt x="315" y="2"/>
                    </a:lnTo>
                    <a:lnTo>
                      <a:pt x="326" y="2"/>
                    </a:lnTo>
                    <a:lnTo>
                      <a:pt x="337" y="2"/>
                    </a:lnTo>
                    <a:lnTo>
                      <a:pt x="348" y="2"/>
                    </a:lnTo>
                    <a:lnTo>
                      <a:pt x="359" y="1"/>
                    </a:lnTo>
                    <a:lnTo>
                      <a:pt x="370" y="2"/>
                    </a:lnTo>
                    <a:lnTo>
                      <a:pt x="381" y="2"/>
                    </a:lnTo>
                    <a:lnTo>
                      <a:pt x="393" y="2"/>
                    </a:lnTo>
                    <a:lnTo>
                      <a:pt x="404" y="1"/>
                    </a:lnTo>
                    <a:lnTo>
                      <a:pt x="415" y="1"/>
                    </a:lnTo>
                    <a:lnTo>
                      <a:pt x="426" y="0"/>
                    </a:lnTo>
                    <a:lnTo>
                      <a:pt x="437" y="0"/>
                    </a:lnTo>
                    <a:lnTo>
                      <a:pt x="448" y="2"/>
                    </a:lnTo>
                    <a:lnTo>
                      <a:pt x="459" y="0"/>
                    </a:lnTo>
                    <a:lnTo>
                      <a:pt x="470" y="1"/>
                    </a:lnTo>
                    <a:lnTo>
                      <a:pt x="481" y="0"/>
                    </a:lnTo>
                    <a:lnTo>
                      <a:pt x="492" y="0"/>
                    </a:lnTo>
                    <a:lnTo>
                      <a:pt x="503" y="1"/>
                    </a:lnTo>
                    <a:lnTo>
                      <a:pt x="514" y="0"/>
                    </a:lnTo>
                    <a:lnTo>
                      <a:pt x="525" y="0"/>
                    </a:lnTo>
                    <a:lnTo>
                      <a:pt x="536" y="0"/>
                    </a:lnTo>
                    <a:lnTo>
                      <a:pt x="547" y="0"/>
                    </a:lnTo>
                    <a:lnTo>
                      <a:pt x="559" y="0"/>
                    </a:lnTo>
                    <a:lnTo>
                      <a:pt x="570" y="0"/>
                    </a:lnTo>
                    <a:lnTo>
                      <a:pt x="581" y="0"/>
                    </a:lnTo>
                    <a:lnTo>
                      <a:pt x="592" y="0"/>
                    </a:lnTo>
                    <a:lnTo>
                      <a:pt x="603" y="0"/>
                    </a:lnTo>
                    <a:lnTo>
                      <a:pt x="614" y="0"/>
                    </a:lnTo>
                    <a:lnTo>
                      <a:pt x="625" y="0"/>
                    </a:lnTo>
                    <a:lnTo>
                      <a:pt x="636" y="0"/>
                    </a:lnTo>
                    <a:lnTo>
                      <a:pt x="647" y="0"/>
                    </a:lnTo>
                    <a:lnTo>
                      <a:pt x="658" y="0"/>
                    </a:lnTo>
                    <a:lnTo>
                      <a:pt x="669" y="0"/>
                    </a:lnTo>
                    <a:lnTo>
                      <a:pt x="680" y="0"/>
                    </a:lnTo>
                    <a:lnTo>
                      <a:pt x="691" y="0"/>
                    </a:lnTo>
                    <a:lnTo>
                      <a:pt x="702" y="0"/>
                    </a:lnTo>
                    <a:lnTo>
                      <a:pt x="714" y="0"/>
                    </a:lnTo>
                    <a:lnTo>
                      <a:pt x="725" y="0"/>
                    </a:lnTo>
                    <a:lnTo>
                      <a:pt x="736" y="0"/>
                    </a:lnTo>
                    <a:lnTo>
                      <a:pt x="747" y="0"/>
                    </a:lnTo>
                    <a:lnTo>
                      <a:pt x="758" y="1"/>
                    </a:lnTo>
                    <a:lnTo>
                      <a:pt x="769" y="0"/>
                    </a:lnTo>
                    <a:lnTo>
                      <a:pt x="780" y="0"/>
                    </a:lnTo>
                    <a:lnTo>
                      <a:pt x="791" y="0"/>
                    </a:lnTo>
                    <a:lnTo>
                      <a:pt x="802" y="0"/>
                    </a:lnTo>
                    <a:lnTo>
                      <a:pt x="813" y="1"/>
                    </a:lnTo>
                    <a:lnTo>
                      <a:pt x="824" y="0"/>
                    </a:lnTo>
                    <a:lnTo>
                      <a:pt x="835" y="0"/>
                    </a:lnTo>
                    <a:lnTo>
                      <a:pt x="846" y="1"/>
                    </a:lnTo>
                    <a:lnTo>
                      <a:pt x="857" y="0"/>
                    </a:lnTo>
                    <a:lnTo>
                      <a:pt x="868" y="0"/>
                    </a:lnTo>
                    <a:lnTo>
                      <a:pt x="880" y="0"/>
                    </a:lnTo>
                    <a:lnTo>
                      <a:pt x="891" y="1"/>
                    </a:lnTo>
                    <a:lnTo>
                      <a:pt x="902" y="0"/>
                    </a:lnTo>
                    <a:lnTo>
                      <a:pt x="913" y="0"/>
                    </a:lnTo>
                    <a:lnTo>
                      <a:pt x="924" y="0"/>
                    </a:lnTo>
                    <a:lnTo>
                      <a:pt x="935" y="0"/>
                    </a:lnTo>
                    <a:lnTo>
                      <a:pt x="946" y="0"/>
                    </a:lnTo>
                    <a:lnTo>
                      <a:pt x="957" y="0"/>
                    </a:lnTo>
                    <a:lnTo>
                      <a:pt x="968" y="1"/>
                    </a:lnTo>
                    <a:lnTo>
                      <a:pt x="979" y="0"/>
                    </a:lnTo>
                    <a:lnTo>
                      <a:pt x="990" y="1"/>
                    </a:lnTo>
                    <a:lnTo>
                      <a:pt x="1001" y="1"/>
                    </a:lnTo>
                    <a:lnTo>
                      <a:pt x="1012" y="0"/>
                    </a:lnTo>
                    <a:lnTo>
                      <a:pt x="1023" y="2"/>
                    </a:lnTo>
                    <a:lnTo>
                      <a:pt x="1035" y="0"/>
                    </a:lnTo>
                    <a:lnTo>
                      <a:pt x="1046" y="0"/>
                    </a:lnTo>
                    <a:lnTo>
                      <a:pt x="1057" y="0"/>
                    </a:lnTo>
                    <a:lnTo>
                      <a:pt x="1068" y="0"/>
                    </a:lnTo>
                    <a:lnTo>
                      <a:pt x="1079" y="0"/>
                    </a:lnTo>
                    <a:lnTo>
                      <a:pt x="1090" y="0"/>
                    </a:lnTo>
                    <a:lnTo>
                      <a:pt x="1101" y="0"/>
                    </a:lnTo>
                    <a:lnTo>
                      <a:pt x="1112" y="0"/>
                    </a:lnTo>
                    <a:lnTo>
                      <a:pt x="1123" y="1"/>
                    </a:lnTo>
                    <a:lnTo>
                      <a:pt x="1134" y="0"/>
                    </a:lnTo>
                    <a:lnTo>
                      <a:pt x="1145" y="0"/>
                    </a:lnTo>
                    <a:lnTo>
                      <a:pt x="1156" y="0"/>
                    </a:lnTo>
                    <a:lnTo>
                      <a:pt x="1167" y="0"/>
                    </a:lnTo>
                    <a:lnTo>
                      <a:pt x="1178" y="0"/>
                    </a:lnTo>
                    <a:lnTo>
                      <a:pt x="1189" y="0"/>
                    </a:lnTo>
                    <a:lnTo>
                      <a:pt x="1201" y="0"/>
                    </a:lnTo>
                    <a:lnTo>
                      <a:pt x="1212" y="0"/>
                    </a:lnTo>
                    <a:lnTo>
                      <a:pt x="1223" y="1"/>
                    </a:lnTo>
                    <a:lnTo>
                      <a:pt x="1234" y="0"/>
                    </a:lnTo>
                    <a:lnTo>
                      <a:pt x="1245" y="0"/>
                    </a:lnTo>
                    <a:lnTo>
                      <a:pt x="1256" y="0"/>
                    </a:lnTo>
                    <a:lnTo>
                      <a:pt x="1267" y="1"/>
                    </a:lnTo>
                    <a:lnTo>
                      <a:pt x="1278" y="0"/>
                    </a:lnTo>
                    <a:lnTo>
                      <a:pt x="1289" y="0"/>
                    </a:lnTo>
                    <a:lnTo>
                      <a:pt x="1300" y="0"/>
                    </a:lnTo>
                    <a:lnTo>
                      <a:pt x="1311" y="1"/>
                    </a:lnTo>
                    <a:lnTo>
                      <a:pt x="1322" y="0"/>
                    </a:lnTo>
                    <a:lnTo>
                      <a:pt x="1333" y="1"/>
                    </a:lnTo>
                    <a:lnTo>
                      <a:pt x="1344" y="0"/>
                    </a:lnTo>
                    <a:lnTo>
                      <a:pt x="1355" y="1"/>
                    </a:lnTo>
                    <a:lnTo>
                      <a:pt x="1367" y="0"/>
                    </a:lnTo>
                    <a:lnTo>
                      <a:pt x="1378" y="0"/>
                    </a:lnTo>
                    <a:lnTo>
                      <a:pt x="1389" y="1"/>
                    </a:lnTo>
                    <a:lnTo>
                      <a:pt x="1400" y="0"/>
                    </a:lnTo>
                    <a:lnTo>
                      <a:pt x="1411" y="0"/>
                    </a:lnTo>
                    <a:lnTo>
                      <a:pt x="1422" y="0"/>
                    </a:lnTo>
                    <a:lnTo>
                      <a:pt x="1433" y="0"/>
                    </a:lnTo>
                    <a:lnTo>
                      <a:pt x="1444" y="0"/>
                    </a:lnTo>
                    <a:lnTo>
                      <a:pt x="1455" y="0"/>
                    </a:lnTo>
                    <a:lnTo>
                      <a:pt x="1466" y="0"/>
                    </a:lnTo>
                    <a:lnTo>
                      <a:pt x="1477" y="0"/>
                    </a:lnTo>
                    <a:lnTo>
                      <a:pt x="1488" y="0"/>
                    </a:lnTo>
                    <a:lnTo>
                      <a:pt x="1499" y="0"/>
                    </a:lnTo>
                    <a:lnTo>
                      <a:pt x="1510" y="0"/>
                    </a:lnTo>
                    <a:lnTo>
                      <a:pt x="1522" y="0"/>
                    </a:lnTo>
                    <a:lnTo>
                      <a:pt x="1533" y="0"/>
                    </a:lnTo>
                    <a:lnTo>
                      <a:pt x="1544" y="1"/>
                    </a:lnTo>
                    <a:lnTo>
                      <a:pt x="1555" y="0"/>
                    </a:lnTo>
                    <a:lnTo>
                      <a:pt x="1566" y="0"/>
                    </a:lnTo>
                    <a:lnTo>
                      <a:pt x="1577" y="1"/>
                    </a:lnTo>
                    <a:lnTo>
                      <a:pt x="1588" y="0"/>
                    </a:lnTo>
                    <a:lnTo>
                      <a:pt x="1599" y="0"/>
                    </a:lnTo>
                    <a:lnTo>
                      <a:pt x="1610" y="0"/>
                    </a:lnTo>
                    <a:lnTo>
                      <a:pt x="1621" y="0"/>
                    </a:lnTo>
                    <a:lnTo>
                      <a:pt x="1632" y="0"/>
                    </a:lnTo>
                    <a:lnTo>
                      <a:pt x="1643" y="0"/>
                    </a:lnTo>
                    <a:lnTo>
                      <a:pt x="1654" y="0"/>
                    </a:lnTo>
                    <a:lnTo>
                      <a:pt x="1665" y="0"/>
                    </a:lnTo>
                    <a:lnTo>
                      <a:pt x="1676" y="0"/>
                    </a:lnTo>
                    <a:lnTo>
                      <a:pt x="1688" y="0"/>
                    </a:lnTo>
                    <a:lnTo>
                      <a:pt x="1699" y="0"/>
                    </a:lnTo>
                    <a:lnTo>
                      <a:pt x="1710" y="0"/>
                    </a:lnTo>
                    <a:lnTo>
                      <a:pt x="1721" y="0"/>
                    </a:lnTo>
                    <a:lnTo>
                      <a:pt x="1732" y="0"/>
                    </a:lnTo>
                    <a:lnTo>
                      <a:pt x="1743" y="0"/>
                    </a:lnTo>
                    <a:lnTo>
                      <a:pt x="1754" y="0"/>
                    </a:lnTo>
                    <a:lnTo>
                      <a:pt x="1765" y="0"/>
                    </a:lnTo>
                    <a:lnTo>
                      <a:pt x="1776" y="0"/>
                    </a:lnTo>
                    <a:lnTo>
                      <a:pt x="1787" y="1"/>
                    </a:lnTo>
                    <a:lnTo>
                      <a:pt x="1798" y="0"/>
                    </a:lnTo>
                    <a:lnTo>
                      <a:pt x="1809" y="0"/>
                    </a:lnTo>
                    <a:lnTo>
                      <a:pt x="1820" y="0"/>
                    </a:lnTo>
                    <a:lnTo>
                      <a:pt x="1831" y="0"/>
                    </a:lnTo>
                    <a:lnTo>
                      <a:pt x="1843" y="0"/>
                    </a:lnTo>
                    <a:lnTo>
                      <a:pt x="1854" y="0"/>
                    </a:lnTo>
                    <a:lnTo>
                      <a:pt x="1865" y="0"/>
                    </a:lnTo>
                    <a:lnTo>
                      <a:pt x="1876" y="0"/>
                    </a:lnTo>
                    <a:lnTo>
                      <a:pt x="1887" y="0"/>
                    </a:lnTo>
                    <a:lnTo>
                      <a:pt x="1898" y="0"/>
                    </a:lnTo>
                    <a:lnTo>
                      <a:pt x="1909" y="0"/>
                    </a:lnTo>
                    <a:lnTo>
                      <a:pt x="1920" y="0"/>
                    </a:lnTo>
                    <a:lnTo>
                      <a:pt x="1931" y="0"/>
                    </a:lnTo>
                    <a:lnTo>
                      <a:pt x="1942" y="0"/>
                    </a:lnTo>
                    <a:lnTo>
                      <a:pt x="1953" y="0"/>
                    </a:lnTo>
                    <a:lnTo>
                      <a:pt x="1964" y="1"/>
                    </a:lnTo>
                    <a:lnTo>
                      <a:pt x="1975" y="0"/>
                    </a:lnTo>
                    <a:lnTo>
                      <a:pt x="1986" y="0"/>
                    </a:lnTo>
                    <a:lnTo>
                      <a:pt x="1997" y="1"/>
                    </a:lnTo>
                    <a:lnTo>
                      <a:pt x="2009" y="0"/>
                    </a:lnTo>
                    <a:lnTo>
                      <a:pt x="2020" y="0"/>
                    </a:lnTo>
                    <a:lnTo>
                      <a:pt x="2031" y="0"/>
                    </a:lnTo>
                    <a:lnTo>
                      <a:pt x="2042" y="0"/>
                    </a:lnTo>
                    <a:lnTo>
                      <a:pt x="2053" y="0"/>
                    </a:lnTo>
                    <a:lnTo>
                      <a:pt x="2064" y="0"/>
                    </a:lnTo>
                    <a:lnTo>
                      <a:pt x="2075" y="0"/>
                    </a:lnTo>
                    <a:lnTo>
                      <a:pt x="2086" y="0"/>
                    </a:lnTo>
                    <a:lnTo>
                      <a:pt x="2097" y="0"/>
                    </a:lnTo>
                    <a:lnTo>
                      <a:pt x="2108" y="0"/>
                    </a:lnTo>
                    <a:lnTo>
                      <a:pt x="2119" y="0"/>
                    </a:lnTo>
                    <a:lnTo>
                      <a:pt x="2130" y="0"/>
                    </a:lnTo>
                    <a:lnTo>
                      <a:pt x="2141" y="0"/>
                    </a:lnTo>
                    <a:lnTo>
                      <a:pt x="2152" y="0"/>
                    </a:lnTo>
                    <a:lnTo>
                      <a:pt x="2164" y="0"/>
                    </a:lnTo>
                    <a:lnTo>
                      <a:pt x="2175" y="0"/>
                    </a:lnTo>
                    <a:lnTo>
                      <a:pt x="2186" y="0"/>
                    </a:lnTo>
                    <a:lnTo>
                      <a:pt x="2197" y="0"/>
                    </a:lnTo>
                    <a:lnTo>
                      <a:pt x="2208" y="0"/>
                    </a:lnTo>
                    <a:lnTo>
                      <a:pt x="2219" y="0"/>
                    </a:lnTo>
                    <a:lnTo>
                      <a:pt x="2230" y="0"/>
                    </a:lnTo>
                    <a:lnTo>
                      <a:pt x="2241" y="0"/>
                    </a:lnTo>
                    <a:lnTo>
                      <a:pt x="2252" y="0"/>
                    </a:lnTo>
                    <a:lnTo>
                      <a:pt x="2263" y="0"/>
                    </a:lnTo>
                    <a:lnTo>
                      <a:pt x="2274" y="0"/>
                    </a:lnTo>
                    <a:lnTo>
                      <a:pt x="2285" y="0"/>
                    </a:lnTo>
                    <a:lnTo>
                      <a:pt x="2296" y="0"/>
                    </a:lnTo>
                    <a:lnTo>
                      <a:pt x="2307" y="0"/>
                    </a:lnTo>
                    <a:lnTo>
                      <a:pt x="2318" y="0"/>
                    </a:lnTo>
                    <a:lnTo>
                      <a:pt x="2330" y="0"/>
                    </a:lnTo>
                    <a:lnTo>
                      <a:pt x="2341" y="0"/>
                    </a:lnTo>
                    <a:lnTo>
                      <a:pt x="2352" y="0"/>
                    </a:lnTo>
                    <a:lnTo>
                      <a:pt x="2363" y="0"/>
                    </a:lnTo>
                    <a:lnTo>
                      <a:pt x="2374" y="0"/>
                    </a:lnTo>
                    <a:lnTo>
                      <a:pt x="2385" y="0"/>
                    </a:lnTo>
                    <a:lnTo>
                      <a:pt x="2396" y="0"/>
                    </a:lnTo>
                    <a:lnTo>
                      <a:pt x="2407" y="0"/>
                    </a:lnTo>
                    <a:lnTo>
                      <a:pt x="2418" y="0"/>
                    </a:lnTo>
                    <a:lnTo>
                      <a:pt x="2429" y="0"/>
                    </a:lnTo>
                    <a:lnTo>
                      <a:pt x="2440" y="0"/>
                    </a:lnTo>
                    <a:lnTo>
                      <a:pt x="2451" y="0"/>
                    </a:lnTo>
                    <a:lnTo>
                      <a:pt x="2462" y="0"/>
                    </a:lnTo>
                    <a:lnTo>
                      <a:pt x="2473" y="0"/>
                    </a:lnTo>
                    <a:lnTo>
                      <a:pt x="2485" y="0"/>
                    </a:lnTo>
                    <a:lnTo>
                      <a:pt x="2496" y="0"/>
                    </a:lnTo>
                    <a:lnTo>
                      <a:pt x="2507" y="0"/>
                    </a:lnTo>
                    <a:lnTo>
                      <a:pt x="2518" y="0"/>
                    </a:lnTo>
                    <a:lnTo>
                      <a:pt x="2529" y="0"/>
                    </a:lnTo>
                    <a:lnTo>
                      <a:pt x="2540" y="0"/>
                    </a:lnTo>
                    <a:lnTo>
                      <a:pt x="2551" y="0"/>
                    </a:lnTo>
                    <a:lnTo>
                      <a:pt x="2562" y="0"/>
                    </a:lnTo>
                    <a:lnTo>
                      <a:pt x="2573" y="0"/>
                    </a:lnTo>
                    <a:lnTo>
                      <a:pt x="2584" y="0"/>
                    </a:lnTo>
                    <a:lnTo>
                      <a:pt x="2595" y="0"/>
                    </a:lnTo>
                    <a:lnTo>
                      <a:pt x="2606" y="0"/>
                    </a:lnTo>
                    <a:lnTo>
                      <a:pt x="2617" y="0"/>
                    </a:lnTo>
                    <a:lnTo>
                      <a:pt x="2628" y="0"/>
                    </a:lnTo>
                    <a:lnTo>
                      <a:pt x="2639" y="0"/>
                    </a:lnTo>
                    <a:lnTo>
                      <a:pt x="2651" y="0"/>
                    </a:lnTo>
                    <a:lnTo>
                      <a:pt x="2662" y="0"/>
                    </a:lnTo>
                    <a:lnTo>
                      <a:pt x="2673" y="0"/>
                    </a:lnTo>
                    <a:lnTo>
                      <a:pt x="2684" y="0"/>
                    </a:lnTo>
                    <a:lnTo>
                      <a:pt x="2695" y="0"/>
                    </a:lnTo>
                    <a:lnTo>
                      <a:pt x="2706" y="0"/>
                    </a:lnTo>
                    <a:lnTo>
                      <a:pt x="2717" y="0"/>
                    </a:lnTo>
                    <a:lnTo>
                      <a:pt x="2728" y="0"/>
                    </a:lnTo>
                    <a:lnTo>
                      <a:pt x="2739" y="0"/>
                    </a:lnTo>
                    <a:lnTo>
                      <a:pt x="2750" y="0"/>
                    </a:lnTo>
                    <a:lnTo>
                      <a:pt x="2761" y="0"/>
                    </a:lnTo>
                    <a:lnTo>
                      <a:pt x="2772" y="0"/>
                    </a:lnTo>
                    <a:lnTo>
                      <a:pt x="2783" y="0"/>
                    </a:lnTo>
                    <a:lnTo>
                      <a:pt x="2794" y="0"/>
                    </a:lnTo>
                    <a:lnTo>
                      <a:pt x="2805" y="0"/>
                    </a:lnTo>
                    <a:lnTo>
                      <a:pt x="2817" y="0"/>
                    </a:lnTo>
                    <a:lnTo>
                      <a:pt x="2828" y="0"/>
                    </a:lnTo>
                    <a:lnTo>
                      <a:pt x="2839" y="0"/>
                    </a:lnTo>
                    <a:lnTo>
                      <a:pt x="2850" y="0"/>
                    </a:lnTo>
                    <a:lnTo>
                      <a:pt x="2861" y="0"/>
                    </a:lnTo>
                    <a:lnTo>
                      <a:pt x="2872" y="0"/>
                    </a:lnTo>
                    <a:lnTo>
                      <a:pt x="2883" y="0"/>
                    </a:lnTo>
                    <a:lnTo>
                      <a:pt x="2894" y="0"/>
                    </a:lnTo>
                    <a:lnTo>
                      <a:pt x="2905" y="0"/>
                    </a:lnTo>
                    <a:lnTo>
                      <a:pt x="2916" y="0"/>
                    </a:lnTo>
                    <a:lnTo>
                      <a:pt x="2927" y="0"/>
                    </a:lnTo>
                    <a:lnTo>
                      <a:pt x="2938" y="0"/>
                    </a:lnTo>
                    <a:lnTo>
                      <a:pt x="2949" y="0"/>
                    </a:lnTo>
                    <a:lnTo>
                      <a:pt x="2960" y="0"/>
                    </a:lnTo>
                    <a:lnTo>
                      <a:pt x="2972" y="0"/>
                    </a:lnTo>
                    <a:lnTo>
                      <a:pt x="2983" y="0"/>
                    </a:lnTo>
                    <a:lnTo>
                      <a:pt x="2994" y="0"/>
                    </a:lnTo>
                    <a:lnTo>
                      <a:pt x="3005" y="0"/>
                    </a:lnTo>
                    <a:lnTo>
                      <a:pt x="3016" y="0"/>
                    </a:lnTo>
                    <a:lnTo>
                      <a:pt x="3027" y="0"/>
                    </a:lnTo>
                    <a:lnTo>
                      <a:pt x="3038" y="0"/>
                    </a:lnTo>
                    <a:lnTo>
                      <a:pt x="3049" y="0"/>
                    </a:lnTo>
                    <a:lnTo>
                      <a:pt x="3060" y="0"/>
                    </a:lnTo>
                    <a:lnTo>
                      <a:pt x="3071" y="0"/>
                    </a:lnTo>
                    <a:lnTo>
                      <a:pt x="3082" y="0"/>
                    </a:lnTo>
                    <a:lnTo>
                      <a:pt x="3093" y="0"/>
                    </a:lnTo>
                    <a:lnTo>
                      <a:pt x="3104" y="0"/>
                    </a:lnTo>
                    <a:lnTo>
                      <a:pt x="3115" y="2"/>
                    </a:lnTo>
                    <a:lnTo>
                      <a:pt x="3126" y="0"/>
                    </a:lnTo>
                    <a:lnTo>
                      <a:pt x="3138" y="0"/>
                    </a:lnTo>
                    <a:lnTo>
                      <a:pt x="3149" y="0"/>
                    </a:lnTo>
                    <a:lnTo>
                      <a:pt x="3160" y="1"/>
                    </a:lnTo>
                    <a:lnTo>
                      <a:pt x="3171" y="0"/>
                    </a:lnTo>
                    <a:lnTo>
                      <a:pt x="3182" y="0"/>
                    </a:lnTo>
                    <a:lnTo>
                      <a:pt x="3193" y="1"/>
                    </a:lnTo>
                    <a:lnTo>
                      <a:pt x="3204" y="0"/>
                    </a:lnTo>
                    <a:lnTo>
                      <a:pt x="3215" y="0"/>
                    </a:lnTo>
                    <a:lnTo>
                      <a:pt x="3226" y="0"/>
                    </a:lnTo>
                    <a:lnTo>
                      <a:pt x="3237" y="0"/>
                    </a:lnTo>
                    <a:lnTo>
                      <a:pt x="3248" y="1"/>
                    </a:lnTo>
                    <a:lnTo>
                      <a:pt x="3259" y="0"/>
                    </a:lnTo>
                    <a:lnTo>
                      <a:pt x="3270" y="0"/>
                    </a:lnTo>
                    <a:lnTo>
                      <a:pt x="3281" y="0"/>
                    </a:lnTo>
                    <a:lnTo>
                      <a:pt x="3293" y="0"/>
                    </a:lnTo>
                    <a:lnTo>
                      <a:pt x="3304" y="0"/>
                    </a:lnTo>
                    <a:lnTo>
                      <a:pt x="3315" y="0"/>
                    </a:lnTo>
                    <a:lnTo>
                      <a:pt x="3326" y="0"/>
                    </a:lnTo>
                    <a:lnTo>
                      <a:pt x="3337" y="0"/>
                    </a:lnTo>
                    <a:lnTo>
                      <a:pt x="3348" y="0"/>
                    </a:lnTo>
                    <a:lnTo>
                      <a:pt x="3359" y="0"/>
                    </a:lnTo>
                    <a:lnTo>
                      <a:pt x="3370" y="0"/>
                    </a:lnTo>
                    <a:lnTo>
                      <a:pt x="3381" y="0"/>
                    </a:lnTo>
                    <a:lnTo>
                      <a:pt x="3392" y="0"/>
                    </a:lnTo>
                    <a:lnTo>
                      <a:pt x="3403" y="0"/>
                    </a:lnTo>
                    <a:lnTo>
                      <a:pt x="3414" y="0"/>
                    </a:lnTo>
                    <a:lnTo>
                      <a:pt x="3425" y="0"/>
                    </a:lnTo>
                    <a:lnTo>
                      <a:pt x="3436" y="0"/>
                    </a:lnTo>
                    <a:lnTo>
                      <a:pt x="3447" y="0"/>
                    </a:lnTo>
                    <a:lnTo>
                      <a:pt x="3459" y="0"/>
                    </a:lnTo>
                    <a:lnTo>
                      <a:pt x="3470" y="0"/>
                    </a:lnTo>
                    <a:lnTo>
                      <a:pt x="3481" y="0"/>
                    </a:lnTo>
                    <a:lnTo>
                      <a:pt x="3492" y="0"/>
                    </a:lnTo>
                    <a:lnTo>
                      <a:pt x="3503" y="0"/>
                    </a:lnTo>
                    <a:lnTo>
                      <a:pt x="3514" y="0"/>
                    </a:lnTo>
                    <a:lnTo>
                      <a:pt x="3525" y="0"/>
                    </a:lnTo>
                    <a:lnTo>
                      <a:pt x="3536" y="0"/>
                    </a:lnTo>
                    <a:lnTo>
                      <a:pt x="3547" y="0"/>
                    </a:lnTo>
                    <a:lnTo>
                      <a:pt x="3558" y="0"/>
                    </a:lnTo>
                    <a:lnTo>
                      <a:pt x="3569" y="0"/>
                    </a:lnTo>
                    <a:lnTo>
                      <a:pt x="3580" y="0"/>
                    </a:lnTo>
                    <a:lnTo>
                      <a:pt x="3591" y="0"/>
                    </a:lnTo>
                    <a:lnTo>
                      <a:pt x="3602" y="0"/>
                    </a:lnTo>
                    <a:lnTo>
                      <a:pt x="3614" y="0"/>
                    </a:lnTo>
                    <a:lnTo>
                      <a:pt x="3625" y="0"/>
                    </a:lnTo>
                    <a:lnTo>
                      <a:pt x="3636" y="0"/>
                    </a:lnTo>
                    <a:lnTo>
                      <a:pt x="3647" y="0"/>
                    </a:lnTo>
                    <a:lnTo>
                      <a:pt x="3658" y="0"/>
                    </a:lnTo>
                    <a:lnTo>
                      <a:pt x="3669" y="0"/>
                    </a:lnTo>
                    <a:lnTo>
                      <a:pt x="3680" y="0"/>
                    </a:lnTo>
                    <a:lnTo>
                      <a:pt x="3691" y="0"/>
                    </a:lnTo>
                    <a:lnTo>
                      <a:pt x="3702" y="0"/>
                    </a:lnTo>
                    <a:lnTo>
                      <a:pt x="3713" y="0"/>
                    </a:lnTo>
                    <a:lnTo>
                      <a:pt x="3724" y="0"/>
                    </a:lnTo>
                    <a:lnTo>
                      <a:pt x="3735" y="0"/>
                    </a:lnTo>
                    <a:lnTo>
                      <a:pt x="3746" y="0"/>
                    </a:lnTo>
                    <a:lnTo>
                      <a:pt x="3757" y="0"/>
                    </a:lnTo>
                    <a:lnTo>
                      <a:pt x="3768" y="0"/>
                    </a:lnTo>
                    <a:lnTo>
                      <a:pt x="3780" y="0"/>
                    </a:lnTo>
                    <a:lnTo>
                      <a:pt x="3791" y="0"/>
                    </a:lnTo>
                    <a:lnTo>
                      <a:pt x="3802" y="0"/>
                    </a:lnTo>
                    <a:lnTo>
                      <a:pt x="3813" y="0"/>
                    </a:lnTo>
                    <a:lnTo>
                      <a:pt x="3824" y="0"/>
                    </a:lnTo>
                    <a:lnTo>
                      <a:pt x="3835" y="0"/>
                    </a:lnTo>
                    <a:lnTo>
                      <a:pt x="3846" y="0"/>
                    </a:lnTo>
                    <a:lnTo>
                      <a:pt x="3857" y="0"/>
                    </a:lnTo>
                    <a:lnTo>
                      <a:pt x="3868" y="0"/>
                    </a:lnTo>
                    <a:lnTo>
                      <a:pt x="3879" y="0"/>
                    </a:lnTo>
                    <a:lnTo>
                      <a:pt x="3890" y="0"/>
                    </a:lnTo>
                    <a:lnTo>
                      <a:pt x="3901" y="0"/>
                    </a:lnTo>
                    <a:lnTo>
                      <a:pt x="3912" y="0"/>
                    </a:lnTo>
                    <a:lnTo>
                      <a:pt x="3923" y="0"/>
                    </a:lnTo>
                    <a:lnTo>
                      <a:pt x="3935" y="0"/>
                    </a:lnTo>
                    <a:lnTo>
                      <a:pt x="3946" y="0"/>
                    </a:lnTo>
                    <a:lnTo>
                      <a:pt x="3957" y="0"/>
                    </a:lnTo>
                    <a:lnTo>
                      <a:pt x="3968" y="0"/>
                    </a:lnTo>
                    <a:lnTo>
                      <a:pt x="3979" y="0"/>
                    </a:lnTo>
                    <a:lnTo>
                      <a:pt x="3990" y="0"/>
                    </a:lnTo>
                    <a:lnTo>
                      <a:pt x="4001" y="0"/>
                    </a:lnTo>
                    <a:lnTo>
                      <a:pt x="4012" y="0"/>
                    </a:lnTo>
                    <a:lnTo>
                      <a:pt x="4023" y="0"/>
                    </a:lnTo>
                    <a:lnTo>
                      <a:pt x="4034" y="0"/>
                    </a:lnTo>
                    <a:lnTo>
                      <a:pt x="4045" y="0"/>
                    </a:lnTo>
                    <a:lnTo>
                      <a:pt x="4056" y="0"/>
                    </a:lnTo>
                    <a:lnTo>
                      <a:pt x="4067" y="0"/>
                    </a:lnTo>
                    <a:lnTo>
                      <a:pt x="4078" y="0"/>
                    </a:lnTo>
                    <a:lnTo>
                      <a:pt x="4089" y="2"/>
                    </a:lnTo>
                    <a:lnTo>
                      <a:pt x="4101" y="1"/>
                    </a:lnTo>
                    <a:lnTo>
                      <a:pt x="4112" y="2"/>
                    </a:lnTo>
                    <a:lnTo>
                      <a:pt x="4123" y="2"/>
                    </a:lnTo>
                    <a:lnTo>
                      <a:pt x="4134" y="2"/>
                    </a:lnTo>
                    <a:lnTo>
                      <a:pt x="4145" y="2"/>
                    </a:lnTo>
                    <a:lnTo>
                      <a:pt x="4156" y="2"/>
                    </a:lnTo>
                    <a:lnTo>
                      <a:pt x="4167" y="2"/>
                    </a:lnTo>
                    <a:lnTo>
                      <a:pt x="4178" y="1"/>
                    </a:lnTo>
                    <a:lnTo>
                      <a:pt x="4189" y="2"/>
                    </a:lnTo>
                    <a:lnTo>
                      <a:pt x="4200" y="1"/>
                    </a:lnTo>
                    <a:lnTo>
                      <a:pt x="4211" y="0"/>
                    </a:lnTo>
                    <a:lnTo>
                      <a:pt x="4222" y="0"/>
                    </a:lnTo>
                    <a:lnTo>
                      <a:pt x="4233" y="0"/>
                    </a:lnTo>
                    <a:lnTo>
                      <a:pt x="4244" y="0"/>
                    </a:lnTo>
                    <a:lnTo>
                      <a:pt x="4255" y="0"/>
                    </a:lnTo>
                    <a:lnTo>
                      <a:pt x="4267" y="0"/>
                    </a:lnTo>
                    <a:lnTo>
                      <a:pt x="4278" y="0"/>
                    </a:lnTo>
                    <a:lnTo>
                      <a:pt x="4289" y="1"/>
                    </a:lnTo>
                    <a:lnTo>
                      <a:pt x="4300" y="2"/>
                    </a:lnTo>
                    <a:lnTo>
                      <a:pt x="4311" y="2"/>
                    </a:lnTo>
                    <a:lnTo>
                      <a:pt x="4322" y="3"/>
                    </a:lnTo>
                    <a:lnTo>
                      <a:pt x="4333" y="2"/>
                    </a:lnTo>
                    <a:lnTo>
                      <a:pt x="4344" y="2"/>
                    </a:lnTo>
                    <a:lnTo>
                      <a:pt x="4355" y="2"/>
                    </a:lnTo>
                    <a:lnTo>
                      <a:pt x="4366" y="2"/>
                    </a:lnTo>
                    <a:lnTo>
                      <a:pt x="4377" y="1"/>
                    </a:lnTo>
                    <a:lnTo>
                      <a:pt x="4388" y="2"/>
                    </a:lnTo>
                    <a:lnTo>
                      <a:pt x="4399" y="0"/>
                    </a:lnTo>
                    <a:lnTo>
                      <a:pt x="4410" y="0"/>
                    </a:lnTo>
                    <a:lnTo>
                      <a:pt x="4422" y="0"/>
                    </a:lnTo>
                    <a:lnTo>
                      <a:pt x="4433" y="0"/>
                    </a:lnTo>
                    <a:lnTo>
                      <a:pt x="4444" y="0"/>
                    </a:lnTo>
                    <a:lnTo>
                      <a:pt x="4455" y="0"/>
                    </a:lnTo>
                    <a:lnTo>
                      <a:pt x="4466" y="0"/>
                    </a:lnTo>
                    <a:lnTo>
                      <a:pt x="4477" y="0"/>
                    </a:lnTo>
                    <a:lnTo>
                      <a:pt x="4488" y="0"/>
                    </a:lnTo>
                    <a:lnTo>
                      <a:pt x="4499" y="0"/>
                    </a:lnTo>
                    <a:lnTo>
                      <a:pt x="4510" y="0"/>
                    </a:lnTo>
                    <a:lnTo>
                      <a:pt x="4521" y="0"/>
                    </a:lnTo>
                    <a:lnTo>
                      <a:pt x="4532" y="0"/>
                    </a:lnTo>
                    <a:lnTo>
                      <a:pt x="4543" y="0"/>
                    </a:lnTo>
                    <a:lnTo>
                      <a:pt x="4554" y="0"/>
                    </a:lnTo>
                    <a:lnTo>
                      <a:pt x="4565" y="0"/>
                    </a:lnTo>
                    <a:lnTo>
                      <a:pt x="4576" y="0"/>
                    </a:lnTo>
                    <a:lnTo>
                      <a:pt x="4588" y="0"/>
                    </a:lnTo>
                    <a:lnTo>
                      <a:pt x="4599" y="0"/>
                    </a:lnTo>
                    <a:lnTo>
                      <a:pt x="4610" y="0"/>
                    </a:lnTo>
                    <a:lnTo>
                      <a:pt x="4621" y="0"/>
                    </a:lnTo>
                    <a:lnTo>
                      <a:pt x="4632" y="0"/>
                    </a:lnTo>
                    <a:lnTo>
                      <a:pt x="4643" y="0"/>
                    </a:lnTo>
                    <a:lnTo>
                      <a:pt x="4654" y="0"/>
                    </a:lnTo>
                    <a:lnTo>
                      <a:pt x="4665" y="0"/>
                    </a:lnTo>
                    <a:lnTo>
                      <a:pt x="4676" y="0"/>
                    </a:lnTo>
                    <a:lnTo>
                      <a:pt x="4687" y="0"/>
                    </a:lnTo>
                    <a:lnTo>
                      <a:pt x="4698" y="0"/>
                    </a:lnTo>
                    <a:lnTo>
                      <a:pt x="4709" y="0"/>
                    </a:lnTo>
                    <a:lnTo>
                      <a:pt x="4720" y="0"/>
                    </a:lnTo>
                    <a:lnTo>
                      <a:pt x="4731" y="0"/>
                    </a:lnTo>
                    <a:lnTo>
                      <a:pt x="4743" y="0"/>
                    </a:lnTo>
                    <a:lnTo>
                      <a:pt x="4754" y="0"/>
                    </a:lnTo>
                    <a:lnTo>
                      <a:pt x="4765" y="0"/>
                    </a:lnTo>
                    <a:lnTo>
                      <a:pt x="4776" y="0"/>
                    </a:lnTo>
                    <a:lnTo>
                      <a:pt x="4787" y="0"/>
                    </a:lnTo>
                    <a:lnTo>
                      <a:pt x="4798" y="0"/>
                    </a:lnTo>
                    <a:lnTo>
                      <a:pt x="4809" y="0"/>
                    </a:lnTo>
                    <a:lnTo>
                      <a:pt x="4820" y="0"/>
                    </a:lnTo>
                    <a:lnTo>
                      <a:pt x="4831" y="0"/>
                    </a:lnTo>
                    <a:lnTo>
                      <a:pt x="4842" y="0"/>
                    </a:lnTo>
                    <a:lnTo>
                      <a:pt x="4853" y="0"/>
                    </a:lnTo>
                    <a:lnTo>
                      <a:pt x="4864" y="0"/>
                    </a:lnTo>
                    <a:lnTo>
                      <a:pt x="4875" y="0"/>
                    </a:lnTo>
                    <a:lnTo>
                      <a:pt x="4886" y="0"/>
                    </a:lnTo>
                    <a:lnTo>
                      <a:pt x="4897" y="0"/>
                    </a:lnTo>
                    <a:lnTo>
                      <a:pt x="4909" y="0"/>
                    </a:lnTo>
                    <a:lnTo>
                      <a:pt x="4920" y="0"/>
                    </a:lnTo>
                    <a:lnTo>
                      <a:pt x="4931" y="0"/>
                    </a:lnTo>
                    <a:lnTo>
                      <a:pt x="4942" y="0"/>
                    </a:lnTo>
                    <a:lnTo>
                      <a:pt x="4953" y="0"/>
                    </a:lnTo>
                    <a:lnTo>
                      <a:pt x="4964" y="0"/>
                    </a:lnTo>
                    <a:lnTo>
                      <a:pt x="4975" y="0"/>
                    </a:lnTo>
                    <a:lnTo>
                      <a:pt x="4986" y="0"/>
                    </a:lnTo>
                    <a:lnTo>
                      <a:pt x="4997" y="0"/>
                    </a:lnTo>
                    <a:lnTo>
                      <a:pt x="5008" y="0"/>
                    </a:lnTo>
                    <a:lnTo>
                      <a:pt x="5019" y="0"/>
                    </a:lnTo>
                    <a:lnTo>
                      <a:pt x="5030" y="0"/>
                    </a:lnTo>
                    <a:lnTo>
                      <a:pt x="5041" y="0"/>
                    </a:lnTo>
                    <a:lnTo>
                      <a:pt x="5052" y="0"/>
                    </a:lnTo>
                    <a:lnTo>
                      <a:pt x="5064" y="0"/>
                    </a:lnTo>
                    <a:lnTo>
                      <a:pt x="5075" y="0"/>
                    </a:lnTo>
                    <a:lnTo>
                      <a:pt x="5086" y="0"/>
                    </a:lnTo>
                    <a:lnTo>
                      <a:pt x="5097" y="1"/>
                    </a:lnTo>
                    <a:lnTo>
                      <a:pt x="5108" y="0"/>
                    </a:lnTo>
                    <a:lnTo>
                      <a:pt x="5119" y="0"/>
                    </a:lnTo>
                    <a:lnTo>
                      <a:pt x="5130" y="0"/>
                    </a:lnTo>
                    <a:lnTo>
                      <a:pt x="5141" y="0"/>
                    </a:lnTo>
                    <a:lnTo>
                      <a:pt x="5152" y="0"/>
                    </a:lnTo>
                    <a:lnTo>
                      <a:pt x="5163" y="0"/>
                    </a:lnTo>
                    <a:lnTo>
                      <a:pt x="5174" y="0"/>
                    </a:lnTo>
                    <a:lnTo>
                      <a:pt x="5185" y="0"/>
                    </a:lnTo>
                    <a:lnTo>
                      <a:pt x="5196" y="0"/>
                    </a:lnTo>
                    <a:lnTo>
                      <a:pt x="5207" y="0"/>
                    </a:lnTo>
                    <a:lnTo>
                      <a:pt x="5218" y="0"/>
                    </a:lnTo>
                    <a:lnTo>
                      <a:pt x="5230" y="0"/>
                    </a:lnTo>
                    <a:lnTo>
                      <a:pt x="5241" y="1"/>
                    </a:lnTo>
                    <a:lnTo>
                      <a:pt x="5252" y="1"/>
                    </a:lnTo>
                    <a:lnTo>
                      <a:pt x="5263" y="0"/>
                    </a:lnTo>
                    <a:lnTo>
                      <a:pt x="5274" y="0"/>
                    </a:lnTo>
                    <a:lnTo>
                      <a:pt x="5285" y="0"/>
                    </a:lnTo>
                    <a:lnTo>
                      <a:pt x="5296" y="0"/>
                    </a:lnTo>
                    <a:lnTo>
                      <a:pt x="5307" y="0"/>
                    </a:lnTo>
                    <a:lnTo>
                      <a:pt x="5318" y="0"/>
                    </a:lnTo>
                    <a:lnTo>
                      <a:pt x="5329" y="0"/>
                    </a:lnTo>
                    <a:lnTo>
                      <a:pt x="5340" y="0"/>
                    </a:lnTo>
                    <a:lnTo>
                      <a:pt x="5351" y="0"/>
                    </a:lnTo>
                    <a:lnTo>
                      <a:pt x="5362" y="0"/>
                    </a:lnTo>
                    <a:lnTo>
                      <a:pt x="5373" y="0"/>
                    </a:lnTo>
                    <a:lnTo>
                      <a:pt x="5385" y="0"/>
                    </a:lnTo>
                    <a:lnTo>
                      <a:pt x="5396" y="0"/>
                    </a:lnTo>
                    <a:lnTo>
                      <a:pt x="5407" y="0"/>
                    </a:lnTo>
                    <a:lnTo>
                      <a:pt x="5418" y="0"/>
                    </a:lnTo>
                    <a:lnTo>
                      <a:pt x="5429" y="0"/>
                    </a:lnTo>
                    <a:lnTo>
                      <a:pt x="5440" y="0"/>
                    </a:lnTo>
                    <a:lnTo>
                      <a:pt x="5451" y="1"/>
                    </a:lnTo>
                    <a:lnTo>
                      <a:pt x="5462" y="0"/>
                    </a:lnTo>
                    <a:lnTo>
                      <a:pt x="5473" y="0"/>
                    </a:lnTo>
                    <a:lnTo>
                      <a:pt x="5484" y="0"/>
                    </a:lnTo>
                    <a:lnTo>
                      <a:pt x="5495" y="0"/>
                    </a:lnTo>
                    <a:lnTo>
                      <a:pt x="5506" y="0"/>
                    </a:lnTo>
                    <a:lnTo>
                      <a:pt x="5517" y="0"/>
                    </a:lnTo>
                    <a:lnTo>
                      <a:pt x="5528" y="0"/>
                    </a:lnTo>
                    <a:lnTo>
                      <a:pt x="5539" y="0"/>
                    </a:lnTo>
                    <a:lnTo>
                      <a:pt x="5551" y="0"/>
                    </a:lnTo>
                    <a:lnTo>
                      <a:pt x="5562" y="0"/>
                    </a:lnTo>
                    <a:lnTo>
                      <a:pt x="5573" y="0"/>
                    </a:lnTo>
                    <a:lnTo>
                      <a:pt x="5584" y="0"/>
                    </a:lnTo>
                    <a:lnTo>
                      <a:pt x="5595" y="0"/>
                    </a:lnTo>
                    <a:lnTo>
                      <a:pt x="5606" y="0"/>
                    </a:lnTo>
                    <a:lnTo>
                      <a:pt x="5617" y="0"/>
                    </a:lnTo>
                    <a:lnTo>
                      <a:pt x="5628" y="0"/>
                    </a:lnTo>
                    <a:lnTo>
                      <a:pt x="5639" y="0"/>
                    </a:lnTo>
                    <a:lnTo>
                      <a:pt x="5650" y="0"/>
                    </a:lnTo>
                    <a:lnTo>
                      <a:pt x="5661" y="0"/>
                    </a:lnTo>
                    <a:lnTo>
                      <a:pt x="5672" y="0"/>
                    </a:lnTo>
                    <a:lnTo>
                      <a:pt x="5683" y="0"/>
                    </a:lnTo>
                    <a:lnTo>
                      <a:pt x="5694" y="3"/>
                    </a:lnTo>
                    <a:lnTo>
                      <a:pt x="5705" y="5"/>
                    </a:lnTo>
                    <a:lnTo>
                      <a:pt x="5717" y="12"/>
                    </a:lnTo>
                    <a:lnTo>
                      <a:pt x="5728" y="21"/>
                    </a:lnTo>
                    <a:lnTo>
                      <a:pt x="5739" y="29"/>
                    </a:lnTo>
                    <a:lnTo>
                      <a:pt x="5750" y="41"/>
                    </a:lnTo>
                    <a:lnTo>
                      <a:pt x="5761" y="58"/>
                    </a:lnTo>
                    <a:lnTo>
                      <a:pt x="5772" y="67"/>
                    </a:lnTo>
                    <a:lnTo>
                      <a:pt x="5783" y="61"/>
                    </a:lnTo>
                    <a:lnTo>
                      <a:pt x="5794" y="55"/>
                    </a:lnTo>
                    <a:lnTo>
                      <a:pt x="5805" y="46"/>
                    </a:lnTo>
                    <a:lnTo>
                      <a:pt x="5816" y="43"/>
                    </a:lnTo>
                    <a:lnTo>
                      <a:pt x="5827" y="35"/>
                    </a:lnTo>
                    <a:lnTo>
                      <a:pt x="5838" y="27"/>
                    </a:lnTo>
                    <a:lnTo>
                      <a:pt x="5849" y="21"/>
                    </a:lnTo>
                    <a:lnTo>
                      <a:pt x="5860" y="16"/>
                    </a:lnTo>
                    <a:lnTo>
                      <a:pt x="5872" y="15"/>
                    </a:lnTo>
                    <a:lnTo>
                      <a:pt x="5883" y="11"/>
                    </a:lnTo>
                    <a:lnTo>
                      <a:pt x="5894" y="10"/>
                    </a:lnTo>
                    <a:lnTo>
                      <a:pt x="5905" y="10"/>
                    </a:lnTo>
                    <a:lnTo>
                      <a:pt x="5916" y="7"/>
                    </a:lnTo>
                    <a:lnTo>
                      <a:pt x="5927" y="7"/>
                    </a:lnTo>
                    <a:lnTo>
                      <a:pt x="5938" y="6"/>
                    </a:lnTo>
                    <a:lnTo>
                      <a:pt x="5949" y="4"/>
                    </a:lnTo>
                    <a:lnTo>
                      <a:pt x="5960" y="5"/>
                    </a:lnTo>
                    <a:lnTo>
                      <a:pt x="5971" y="4"/>
                    </a:lnTo>
                    <a:lnTo>
                      <a:pt x="5982" y="5"/>
                    </a:lnTo>
                    <a:lnTo>
                      <a:pt x="5993" y="3"/>
                    </a:lnTo>
                    <a:lnTo>
                      <a:pt x="6004" y="1"/>
                    </a:lnTo>
                    <a:lnTo>
                      <a:pt x="6015" y="1"/>
                    </a:lnTo>
                    <a:lnTo>
                      <a:pt x="6026" y="2"/>
                    </a:lnTo>
                    <a:lnTo>
                      <a:pt x="6038" y="1"/>
                    </a:lnTo>
                    <a:lnTo>
                      <a:pt x="6049" y="2"/>
                    </a:lnTo>
                    <a:lnTo>
                      <a:pt x="6060" y="1"/>
                    </a:lnTo>
                    <a:lnTo>
                      <a:pt x="6071" y="2"/>
                    </a:lnTo>
                    <a:lnTo>
                      <a:pt x="6082" y="1"/>
                    </a:lnTo>
                    <a:lnTo>
                      <a:pt x="6093" y="2"/>
                    </a:lnTo>
                    <a:lnTo>
                      <a:pt x="6104" y="0"/>
                    </a:lnTo>
                    <a:lnTo>
                      <a:pt x="6115" y="1"/>
                    </a:lnTo>
                    <a:lnTo>
                      <a:pt x="6126" y="1"/>
                    </a:lnTo>
                    <a:lnTo>
                      <a:pt x="6137" y="1"/>
                    </a:lnTo>
                    <a:lnTo>
                      <a:pt x="6148" y="2"/>
                    </a:lnTo>
                    <a:lnTo>
                      <a:pt x="6159" y="0"/>
                    </a:lnTo>
                    <a:lnTo>
                      <a:pt x="6170" y="0"/>
                    </a:lnTo>
                    <a:lnTo>
                      <a:pt x="6181" y="2"/>
                    </a:lnTo>
                    <a:lnTo>
                      <a:pt x="6193" y="1"/>
                    </a:lnTo>
                    <a:lnTo>
                      <a:pt x="6204" y="0"/>
                    </a:lnTo>
                    <a:lnTo>
                      <a:pt x="6215" y="0"/>
                    </a:lnTo>
                    <a:lnTo>
                      <a:pt x="6226" y="0"/>
                    </a:lnTo>
                    <a:lnTo>
                      <a:pt x="6237" y="0"/>
                    </a:lnTo>
                    <a:lnTo>
                      <a:pt x="6248" y="0"/>
                    </a:lnTo>
                    <a:lnTo>
                      <a:pt x="6259" y="0"/>
                    </a:lnTo>
                    <a:lnTo>
                      <a:pt x="6270" y="0"/>
                    </a:lnTo>
                    <a:lnTo>
                      <a:pt x="6281" y="1"/>
                    </a:lnTo>
                    <a:lnTo>
                      <a:pt x="6292" y="1"/>
                    </a:lnTo>
                    <a:lnTo>
                      <a:pt x="6303" y="1"/>
                    </a:lnTo>
                    <a:lnTo>
                      <a:pt x="6314" y="0"/>
                    </a:lnTo>
                    <a:lnTo>
                      <a:pt x="6325" y="0"/>
                    </a:lnTo>
                    <a:lnTo>
                      <a:pt x="6336" y="0"/>
                    </a:lnTo>
                    <a:lnTo>
                      <a:pt x="6347" y="0"/>
                    </a:lnTo>
                    <a:lnTo>
                      <a:pt x="6359" y="0"/>
                    </a:lnTo>
                    <a:lnTo>
                      <a:pt x="6370" y="0"/>
                    </a:lnTo>
                    <a:lnTo>
                      <a:pt x="6381" y="0"/>
                    </a:lnTo>
                    <a:lnTo>
                      <a:pt x="6392" y="0"/>
                    </a:lnTo>
                    <a:lnTo>
                      <a:pt x="6403" y="0"/>
                    </a:lnTo>
                    <a:lnTo>
                      <a:pt x="6414" y="0"/>
                    </a:lnTo>
                    <a:lnTo>
                      <a:pt x="6425" y="0"/>
                    </a:lnTo>
                    <a:lnTo>
                      <a:pt x="6436" y="0"/>
                    </a:lnTo>
                    <a:lnTo>
                      <a:pt x="6447" y="0"/>
                    </a:lnTo>
                    <a:lnTo>
                      <a:pt x="6458" y="0"/>
                    </a:lnTo>
                    <a:lnTo>
                      <a:pt x="6469" y="1"/>
                    </a:lnTo>
                    <a:lnTo>
                      <a:pt x="6480" y="0"/>
                    </a:lnTo>
                    <a:lnTo>
                      <a:pt x="6491" y="0"/>
                    </a:lnTo>
                    <a:lnTo>
                      <a:pt x="6502" y="0"/>
                    </a:lnTo>
                    <a:lnTo>
                      <a:pt x="6514" y="0"/>
                    </a:lnTo>
                    <a:lnTo>
                      <a:pt x="6525" y="0"/>
                    </a:lnTo>
                    <a:lnTo>
                      <a:pt x="6536" y="0"/>
                    </a:lnTo>
                    <a:lnTo>
                      <a:pt x="6547" y="0"/>
                    </a:lnTo>
                    <a:lnTo>
                      <a:pt x="6558" y="0"/>
                    </a:lnTo>
                    <a:lnTo>
                      <a:pt x="6569" y="0"/>
                    </a:lnTo>
                    <a:lnTo>
                      <a:pt x="6580" y="0"/>
                    </a:lnTo>
                    <a:lnTo>
                      <a:pt x="6591" y="0"/>
                    </a:lnTo>
                    <a:lnTo>
                      <a:pt x="6602" y="0"/>
                    </a:lnTo>
                    <a:lnTo>
                      <a:pt x="6613" y="0"/>
                    </a:lnTo>
                    <a:lnTo>
                      <a:pt x="6624" y="0"/>
                    </a:lnTo>
                    <a:lnTo>
                      <a:pt x="6635" y="0"/>
                    </a:lnTo>
                    <a:lnTo>
                      <a:pt x="6646" y="0"/>
                    </a:lnTo>
                    <a:lnTo>
                      <a:pt x="6657" y="0"/>
                    </a:lnTo>
                    <a:lnTo>
                      <a:pt x="6668" y="0"/>
                    </a:lnTo>
                    <a:lnTo>
                      <a:pt x="6680" y="0"/>
                    </a:lnTo>
                    <a:lnTo>
                      <a:pt x="6691" y="0"/>
                    </a:lnTo>
                    <a:lnTo>
                      <a:pt x="6702" y="0"/>
                    </a:lnTo>
                    <a:lnTo>
                      <a:pt x="6713" y="0"/>
                    </a:lnTo>
                    <a:lnTo>
                      <a:pt x="6724" y="0"/>
                    </a:lnTo>
                    <a:lnTo>
                      <a:pt x="6735" y="0"/>
                    </a:lnTo>
                    <a:lnTo>
                      <a:pt x="6746" y="0"/>
                    </a:lnTo>
                    <a:lnTo>
                      <a:pt x="6757" y="0"/>
                    </a:lnTo>
                    <a:lnTo>
                      <a:pt x="6768" y="0"/>
                    </a:lnTo>
                    <a:lnTo>
                      <a:pt x="6779" y="0"/>
                    </a:lnTo>
                    <a:lnTo>
                      <a:pt x="6790" y="0"/>
                    </a:lnTo>
                    <a:lnTo>
                      <a:pt x="6801" y="0"/>
                    </a:lnTo>
                    <a:lnTo>
                      <a:pt x="6812" y="0"/>
                    </a:lnTo>
                    <a:lnTo>
                      <a:pt x="6823" y="0"/>
                    </a:lnTo>
                    <a:lnTo>
                      <a:pt x="6834" y="0"/>
                    </a:lnTo>
                    <a:lnTo>
                      <a:pt x="6846" y="0"/>
                    </a:lnTo>
                    <a:lnTo>
                      <a:pt x="6857" y="0"/>
                    </a:lnTo>
                    <a:lnTo>
                      <a:pt x="6868" y="0"/>
                    </a:lnTo>
                    <a:lnTo>
                      <a:pt x="6879" y="0"/>
                    </a:lnTo>
                    <a:lnTo>
                      <a:pt x="6890" y="0"/>
                    </a:lnTo>
                    <a:lnTo>
                      <a:pt x="6901" y="0"/>
                    </a:lnTo>
                    <a:lnTo>
                      <a:pt x="6912" y="0"/>
                    </a:lnTo>
                    <a:lnTo>
                      <a:pt x="6923" y="0"/>
                    </a:lnTo>
                    <a:lnTo>
                      <a:pt x="6934" y="0"/>
                    </a:lnTo>
                    <a:lnTo>
                      <a:pt x="6945" y="0"/>
                    </a:lnTo>
                    <a:lnTo>
                      <a:pt x="6956" y="0"/>
                    </a:lnTo>
                    <a:lnTo>
                      <a:pt x="6967" y="0"/>
                    </a:lnTo>
                    <a:lnTo>
                      <a:pt x="6978" y="0"/>
                    </a:lnTo>
                    <a:lnTo>
                      <a:pt x="6989" y="0"/>
                    </a:lnTo>
                    <a:lnTo>
                      <a:pt x="7001" y="0"/>
                    </a:lnTo>
                    <a:lnTo>
                      <a:pt x="7012" y="0"/>
                    </a:lnTo>
                    <a:lnTo>
                      <a:pt x="7023" y="0"/>
                    </a:lnTo>
                    <a:lnTo>
                      <a:pt x="7034" y="0"/>
                    </a:lnTo>
                    <a:lnTo>
                      <a:pt x="7045" y="0"/>
                    </a:lnTo>
                    <a:lnTo>
                      <a:pt x="7056" y="0"/>
                    </a:lnTo>
                    <a:lnTo>
                      <a:pt x="7067" y="0"/>
                    </a:lnTo>
                    <a:lnTo>
                      <a:pt x="7078" y="0"/>
                    </a:lnTo>
                    <a:lnTo>
                      <a:pt x="7089" y="0"/>
                    </a:lnTo>
                    <a:lnTo>
                      <a:pt x="7100" y="0"/>
                    </a:lnTo>
                    <a:lnTo>
                      <a:pt x="7111" y="0"/>
                    </a:lnTo>
                    <a:lnTo>
                      <a:pt x="7122" y="0"/>
                    </a:lnTo>
                    <a:lnTo>
                      <a:pt x="7133" y="0"/>
                    </a:lnTo>
                    <a:lnTo>
                      <a:pt x="7144" y="0"/>
                    </a:lnTo>
                    <a:lnTo>
                      <a:pt x="7155" y="0"/>
                    </a:lnTo>
                    <a:lnTo>
                      <a:pt x="7167" y="0"/>
                    </a:lnTo>
                    <a:lnTo>
                      <a:pt x="7178" y="0"/>
                    </a:lnTo>
                    <a:lnTo>
                      <a:pt x="7189" y="0"/>
                    </a:lnTo>
                    <a:lnTo>
                      <a:pt x="7200" y="0"/>
                    </a:lnTo>
                    <a:lnTo>
                      <a:pt x="7211" y="0"/>
                    </a:lnTo>
                    <a:lnTo>
                      <a:pt x="7222" y="0"/>
                    </a:lnTo>
                    <a:lnTo>
                      <a:pt x="7233" y="0"/>
                    </a:lnTo>
                    <a:lnTo>
                      <a:pt x="7244" y="0"/>
                    </a:lnTo>
                    <a:lnTo>
                      <a:pt x="7255" y="0"/>
                    </a:lnTo>
                    <a:lnTo>
                      <a:pt x="7266" y="0"/>
                    </a:lnTo>
                    <a:lnTo>
                      <a:pt x="7277" y="1"/>
                    </a:lnTo>
                    <a:lnTo>
                      <a:pt x="7288" y="0"/>
                    </a:lnTo>
                    <a:lnTo>
                      <a:pt x="7299" y="0"/>
                    </a:lnTo>
                    <a:lnTo>
                      <a:pt x="7310" y="0"/>
                    </a:lnTo>
                    <a:lnTo>
                      <a:pt x="7322" y="0"/>
                    </a:lnTo>
                    <a:lnTo>
                      <a:pt x="7333" y="0"/>
                    </a:lnTo>
                    <a:lnTo>
                      <a:pt x="7344" y="0"/>
                    </a:lnTo>
                    <a:lnTo>
                      <a:pt x="7355" y="0"/>
                    </a:lnTo>
                    <a:lnTo>
                      <a:pt x="7366" y="1"/>
                    </a:lnTo>
                    <a:lnTo>
                      <a:pt x="7377" y="0"/>
                    </a:lnTo>
                    <a:lnTo>
                      <a:pt x="7388" y="0"/>
                    </a:lnTo>
                    <a:lnTo>
                      <a:pt x="7399" y="0"/>
                    </a:lnTo>
                    <a:lnTo>
                      <a:pt x="7410" y="0"/>
                    </a:lnTo>
                    <a:lnTo>
                      <a:pt x="7421" y="0"/>
                    </a:lnTo>
                    <a:lnTo>
                      <a:pt x="7432" y="0"/>
                    </a:lnTo>
                    <a:lnTo>
                      <a:pt x="7443" y="0"/>
                    </a:lnTo>
                    <a:lnTo>
                      <a:pt x="7454" y="0"/>
                    </a:lnTo>
                    <a:lnTo>
                      <a:pt x="7465" y="0"/>
                    </a:lnTo>
                    <a:lnTo>
                      <a:pt x="7476" y="0"/>
                    </a:lnTo>
                    <a:lnTo>
                      <a:pt x="7488" y="0"/>
                    </a:lnTo>
                    <a:lnTo>
                      <a:pt x="7499" y="0"/>
                    </a:lnTo>
                    <a:lnTo>
                      <a:pt x="7510" y="0"/>
                    </a:lnTo>
                    <a:lnTo>
                      <a:pt x="7521" y="0"/>
                    </a:lnTo>
                    <a:lnTo>
                      <a:pt x="7532" y="0"/>
                    </a:lnTo>
                    <a:lnTo>
                      <a:pt x="7543" y="0"/>
                    </a:lnTo>
                    <a:lnTo>
                      <a:pt x="7554" y="0"/>
                    </a:lnTo>
                    <a:lnTo>
                      <a:pt x="7565" y="0"/>
                    </a:lnTo>
                    <a:lnTo>
                      <a:pt x="7576" y="0"/>
                    </a:lnTo>
                    <a:lnTo>
                      <a:pt x="7587" y="0"/>
                    </a:lnTo>
                    <a:lnTo>
                      <a:pt x="7598" y="0"/>
                    </a:lnTo>
                    <a:lnTo>
                      <a:pt x="7609" y="0"/>
                    </a:lnTo>
                    <a:lnTo>
                      <a:pt x="7620" y="0"/>
                    </a:lnTo>
                    <a:lnTo>
                      <a:pt x="7631" y="0"/>
                    </a:lnTo>
                    <a:lnTo>
                      <a:pt x="7643" y="0"/>
                    </a:lnTo>
                    <a:lnTo>
                      <a:pt x="7654" y="0"/>
                    </a:lnTo>
                    <a:lnTo>
                      <a:pt x="7665" y="0"/>
                    </a:lnTo>
                    <a:lnTo>
                      <a:pt x="7676" y="0"/>
                    </a:lnTo>
                    <a:lnTo>
                      <a:pt x="7687" y="0"/>
                    </a:lnTo>
                    <a:lnTo>
                      <a:pt x="7698" y="0"/>
                    </a:lnTo>
                    <a:lnTo>
                      <a:pt x="7709" y="0"/>
                    </a:lnTo>
                    <a:lnTo>
                      <a:pt x="7720" y="0"/>
                    </a:lnTo>
                    <a:lnTo>
                      <a:pt x="7731" y="0"/>
                    </a:lnTo>
                    <a:lnTo>
                      <a:pt x="7742" y="0"/>
                    </a:lnTo>
                    <a:lnTo>
                      <a:pt x="7753" y="0"/>
                    </a:lnTo>
                    <a:lnTo>
                      <a:pt x="7764" y="0"/>
                    </a:lnTo>
                    <a:lnTo>
                      <a:pt x="7775" y="0"/>
                    </a:lnTo>
                    <a:lnTo>
                      <a:pt x="7786" y="0"/>
                    </a:lnTo>
                    <a:lnTo>
                      <a:pt x="7797" y="0"/>
                    </a:lnTo>
                    <a:lnTo>
                      <a:pt x="7809" y="0"/>
                    </a:lnTo>
                    <a:lnTo>
                      <a:pt x="7820" y="0"/>
                    </a:lnTo>
                    <a:lnTo>
                      <a:pt x="7831" y="0"/>
                    </a:lnTo>
                    <a:lnTo>
                      <a:pt x="7842" y="0"/>
                    </a:lnTo>
                    <a:lnTo>
                      <a:pt x="7853" y="0"/>
                    </a:lnTo>
                    <a:lnTo>
                      <a:pt x="7864" y="0"/>
                    </a:lnTo>
                    <a:lnTo>
                      <a:pt x="7875" y="0"/>
                    </a:lnTo>
                    <a:lnTo>
                      <a:pt x="7886" y="0"/>
                    </a:lnTo>
                    <a:lnTo>
                      <a:pt x="7897" y="0"/>
                    </a:lnTo>
                    <a:lnTo>
                      <a:pt x="7908" y="0"/>
                    </a:lnTo>
                    <a:lnTo>
                      <a:pt x="7919" y="0"/>
                    </a:lnTo>
                    <a:lnTo>
                      <a:pt x="7930" y="0"/>
                    </a:lnTo>
                    <a:lnTo>
                      <a:pt x="7941" y="0"/>
                    </a:lnTo>
                    <a:lnTo>
                      <a:pt x="7952" y="0"/>
                    </a:lnTo>
                    <a:lnTo>
                      <a:pt x="7964" y="0"/>
                    </a:lnTo>
                    <a:lnTo>
                      <a:pt x="7975" y="0"/>
                    </a:lnTo>
                    <a:lnTo>
                      <a:pt x="7986" y="0"/>
                    </a:lnTo>
                    <a:lnTo>
                      <a:pt x="7997" y="0"/>
                    </a:lnTo>
                    <a:lnTo>
                      <a:pt x="8008" y="0"/>
                    </a:lnTo>
                    <a:lnTo>
                      <a:pt x="8019" y="0"/>
                    </a:lnTo>
                    <a:lnTo>
                      <a:pt x="8030" y="0"/>
                    </a:lnTo>
                    <a:lnTo>
                      <a:pt x="8041" y="0"/>
                    </a:lnTo>
                    <a:lnTo>
                      <a:pt x="8052" y="0"/>
                    </a:lnTo>
                    <a:lnTo>
                      <a:pt x="8063" y="0"/>
                    </a:lnTo>
                    <a:lnTo>
                      <a:pt x="8074" y="0"/>
                    </a:lnTo>
                    <a:lnTo>
                      <a:pt x="8085" y="0"/>
                    </a:lnTo>
                    <a:lnTo>
                      <a:pt x="8096" y="0"/>
                    </a:lnTo>
                    <a:lnTo>
                      <a:pt x="8107" y="0"/>
                    </a:lnTo>
                    <a:lnTo>
                      <a:pt x="8118" y="0"/>
                    </a:lnTo>
                    <a:lnTo>
                      <a:pt x="8130" y="0"/>
                    </a:lnTo>
                    <a:lnTo>
                      <a:pt x="8141" y="0"/>
                    </a:lnTo>
                    <a:lnTo>
                      <a:pt x="8152" y="0"/>
                    </a:lnTo>
                    <a:lnTo>
                      <a:pt x="8163" y="0"/>
                    </a:lnTo>
                    <a:lnTo>
                      <a:pt x="8174" y="0"/>
                    </a:lnTo>
                    <a:lnTo>
                      <a:pt x="8185" y="0"/>
                    </a:lnTo>
                    <a:lnTo>
                      <a:pt x="8196" y="0"/>
                    </a:lnTo>
                    <a:lnTo>
                      <a:pt x="8207" y="0"/>
                    </a:lnTo>
                    <a:lnTo>
                      <a:pt x="8218" y="0"/>
                    </a:lnTo>
                    <a:lnTo>
                      <a:pt x="8229" y="0"/>
                    </a:lnTo>
                    <a:lnTo>
                      <a:pt x="8240" y="0"/>
                    </a:lnTo>
                    <a:lnTo>
                      <a:pt x="8251" y="0"/>
                    </a:lnTo>
                    <a:lnTo>
                      <a:pt x="8262" y="0"/>
                    </a:lnTo>
                    <a:lnTo>
                      <a:pt x="8273" y="0"/>
                    </a:lnTo>
                    <a:lnTo>
                      <a:pt x="8284" y="0"/>
                    </a:lnTo>
                    <a:lnTo>
                      <a:pt x="8296" y="0"/>
                    </a:lnTo>
                    <a:lnTo>
                      <a:pt x="8307" y="0"/>
                    </a:lnTo>
                    <a:lnTo>
                      <a:pt x="8318" y="0"/>
                    </a:lnTo>
                    <a:lnTo>
                      <a:pt x="8329" y="0"/>
                    </a:lnTo>
                    <a:lnTo>
                      <a:pt x="8340" y="0"/>
                    </a:lnTo>
                    <a:lnTo>
                      <a:pt x="8351" y="0"/>
                    </a:lnTo>
                    <a:lnTo>
                      <a:pt x="8362" y="0"/>
                    </a:lnTo>
                    <a:lnTo>
                      <a:pt x="8373" y="0"/>
                    </a:lnTo>
                    <a:lnTo>
                      <a:pt x="8384" y="0"/>
                    </a:lnTo>
                    <a:lnTo>
                      <a:pt x="8395" y="0"/>
                    </a:lnTo>
                    <a:lnTo>
                      <a:pt x="8406" y="0"/>
                    </a:lnTo>
                    <a:lnTo>
                      <a:pt x="8417" y="0"/>
                    </a:lnTo>
                    <a:lnTo>
                      <a:pt x="8428" y="0"/>
                    </a:lnTo>
                    <a:lnTo>
                      <a:pt x="8439" y="0"/>
                    </a:lnTo>
                    <a:lnTo>
                      <a:pt x="8451" y="0"/>
                    </a:lnTo>
                    <a:lnTo>
                      <a:pt x="8462" y="0"/>
                    </a:lnTo>
                    <a:lnTo>
                      <a:pt x="8473" y="0"/>
                    </a:lnTo>
                    <a:lnTo>
                      <a:pt x="8484" y="0"/>
                    </a:lnTo>
                    <a:lnTo>
                      <a:pt x="8495" y="0"/>
                    </a:lnTo>
                    <a:lnTo>
                      <a:pt x="8506" y="0"/>
                    </a:lnTo>
                    <a:lnTo>
                      <a:pt x="8517" y="0"/>
                    </a:lnTo>
                    <a:lnTo>
                      <a:pt x="8528" y="0"/>
                    </a:lnTo>
                    <a:lnTo>
                      <a:pt x="8539" y="0"/>
                    </a:lnTo>
                    <a:lnTo>
                      <a:pt x="8550" y="0"/>
                    </a:lnTo>
                    <a:lnTo>
                      <a:pt x="8561" y="0"/>
                    </a:lnTo>
                    <a:lnTo>
                      <a:pt x="8572" y="0"/>
                    </a:lnTo>
                    <a:lnTo>
                      <a:pt x="8583" y="0"/>
                    </a:lnTo>
                    <a:lnTo>
                      <a:pt x="8594" y="0"/>
                    </a:lnTo>
                    <a:lnTo>
                      <a:pt x="8605" y="0"/>
                    </a:lnTo>
                    <a:lnTo>
                      <a:pt x="8617" y="0"/>
                    </a:lnTo>
                    <a:lnTo>
                      <a:pt x="8628" y="0"/>
                    </a:lnTo>
                    <a:lnTo>
                      <a:pt x="8639" y="0"/>
                    </a:lnTo>
                    <a:lnTo>
                      <a:pt x="8650" y="0"/>
                    </a:lnTo>
                    <a:lnTo>
                      <a:pt x="8661" y="0"/>
                    </a:lnTo>
                    <a:lnTo>
                      <a:pt x="8672" y="0"/>
                    </a:lnTo>
                    <a:lnTo>
                      <a:pt x="8683" y="0"/>
                    </a:lnTo>
                    <a:lnTo>
                      <a:pt x="8694" y="0"/>
                    </a:lnTo>
                    <a:lnTo>
                      <a:pt x="8705" y="0"/>
                    </a:lnTo>
                    <a:lnTo>
                      <a:pt x="8716" y="0"/>
                    </a:lnTo>
                    <a:lnTo>
                      <a:pt x="8727" y="0"/>
                    </a:lnTo>
                    <a:lnTo>
                      <a:pt x="8738" y="0"/>
                    </a:lnTo>
                    <a:lnTo>
                      <a:pt x="8749" y="0"/>
                    </a:lnTo>
                    <a:lnTo>
                      <a:pt x="8760" y="0"/>
                    </a:lnTo>
                    <a:lnTo>
                      <a:pt x="8772" y="0"/>
                    </a:lnTo>
                    <a:lnTo>
                      <a:pt x="8783" y="0"/>
                    </a:lnTo>
                    <a:lnTo>
                      <a:pt x="8794" y="0"/>
                    </a:lnTo>
                    <a:lnTo>
                      <a:pt x="8805" y="0"/>
                    </a:lnTo>
                    <a:lnTo>
                      <a:pt x="8816" y="0"/>
                    </a:lnTo>
                    <a:lnTo>
                      <a:pt x="8827" y="0"/>
                    </a:lnTo>
                    <a:lnTo>
                      <a:pt x="8838" y="0"/>
                    </a:lnTo>
                    <a:lnTo>
                      <a:pt x="8849" y="0"/>
                    </a:lnTo>
                    <a:lnTo>
                      <a:pt x="8860" y="0"/>
                    </a:lnTo>
                    <a:lnTo>
                      <a:pt x="8871" y="0"/>
                    </a:lnTo>
                    <a:lnTo>
                      <a:pt x="8882" y="0"/>
                    </a:lnTo>
                    <a:lnTo>
                      <a:pt x="8893" y="0"/>
                    </a:lnTo>
                    <a:lnTo>
                      <a:pt x="8904" y="0"/>
                    </a:lnTo>
                    <a:lnTo>
                      <a:pt x="8915" y="0"/>
                    </a:lnTo>
                    <a:lnTo>
                      <a:pt x="8926" y="0"/>
                    </a:lnTo>
                    <a:lnTo>
                      <a:pt x="8938" y="0"/>
                    </a:lnTo>
                    <a:lnTo>
                      <a:pt x="8949" y="0"/>
                    </a:lnTo>
                    <a:lnTo>
                      <a:pt x="8960" y="0"/>
                    </a:lnTo>
                    <a:lnTo>
                      <a:pt x="8971" y="0"/>
                    </a:lnTo>
                    <a:lnTo>
                      <a:pt x="8982" y="0"/>
                    </a:lnTo>
                    <a:lnTo>
                      <a:pt x="8993" y="0"/>
                    </a:lnTo>
                    <a:lnTo>
                      <a:pt x="9004" y="0"/>
                    </a:lnTo>
                    <a:lnTo>
                      <a:pt x="9015" y="0"/>
                    </a:lnTo>
                    <a:lnTo>
                      <a:pt x="9026" y="0"/>
                    </a:lnTo>
                    <a:lnTo>
                      <a:pt x="9037" y="0"/>
                    </a:lnTo>
                    <a:lnTo>
                      <a:pt x="9048" y="0"/>
                    </a:lnTo>
                    <a:lnTo>
                      <a:pt x="9059" y="0"/>
                    </a:lnTo>
                    <a:lnTo>
                      <a:pt x="9070" y="0"/>
                    </a:lnTo>
                    <a:lnTo>
                      <a:pt x="9081" y="0"/>
                    </a:lnTo>
                    <a:lnTo>
                      <a:pt x="9093" y="0"/>
                    </a:lnTo>
                    <a:lnTo>
                      <a:pt x="9104" y="0"/>
                    </a:lnTo>
                    <a:lnTo>
                      <a:pt x="9115" y="0"/>
                    </a:lnTo>
                    <a:lnTo>
                      <a:pt x="9126" y="0"/>
                    </a:lnTo>
                    <a:lnTo>
                      <a:pt x="9137" y="0"/>
                    </a:lnTo>
                    <a:lnTo>
                      <a:pt x="9148" y="0"/>
                    </a:lnTo>
                    <a:lnTo>
                      <a:pt x="9159" y="0"/>
                    </a:lnTo>
                    <a:lnTo>
                      <a:pt x="9170" y="0"/>
                    </a:lnTo>
                    <a:lnTo>
                      <a:pt x="9181" y="0"/>
                    </a:lnTo>
                    <a:lnTo>
                      <a:pt x="9192" y="0"/>
                    </a:lnTo>
                    <a:lnTo>
                      <a:pt x="9203" y="0"/>
                    </a:lnTo>
                    <a:lnTo>
                      <a:pt x="9214" y="0"/>
                    </a:lnTo>
                    <a:lnTo>
                      <a:pt x="9225" y="0"/>
                    </a:lnTo>
                    <a:lnTo>
                      <a:pt x="9236" y="0"/>
                    </a:lnTo>
                    <a:lnTo>
                      <a:pt x="9247" y="0"/>
                    </a:lnTo>
                    <a:lnTo>
                      <a:pt x="9259" y="0"/>
                    </a:lnTo>
                    <a:lnTo>
                      <a:pt x="9270" y="1"/>
                    </a:lnTo>
                    <a:lnTo>
                      <a:pt x="9281" y="0"/>
                    </a:lnTo>
                    <a:lnTo>
                      <a:pt x="9292" y="1"/>
                    </a:lnTo>
                    <a:lnTo>
                      <a:pt x="9303" y="0"/>
                    </a:lnTo>
                    <a:lnTo>
                      <a:pt x="9314" y="1"/>
                    </a:lnTo>
                    <a:lnTo>
                      <a:pt x="9325" y="1"/>
                    </a:lnTo>
                    <a:lnTo>
                      <a:pt x="9336" y="0"/>
                    </a:lnTo>
                    <a:lnTo>
                      <a:pt x="9347" y="0"/>
                    </a:lnTo>
                    <a:lnTo>
                      <a:pt x="9358" y="0"/>
                    </a:lnTo>
                    <a:lnTo>
                      <a:pt x="9369" y="0"/>
                    </a:lnTo>
                    <a:lnTo>
                      <a:pt x="9380" y="1"/>
                    </a:lnTo>
                    <a:lnTo>
                      <a:pt x="9391" y="1"/>
                    </a:lnTo>
                    <a:lnTo>
                      <a:pt x="9402" y="1"/>
                    </a:lnTo>
                    <a:lnTo>
                      <a:pt x="9414" y="0"/>
                    </a:lnTo>
                    <a:lnTo>
                      <a:pt x="9425" y="1"/>
                    </a:lnTo>
                    <a:lnTo>
                      <a:pt x="9436" y="1"/>
                    </a:lnTo>
                    <a:lnTo>
                      <a:pt x="9447" y="1"/>
                    </a:lnTo>
                    <a:lnTo>
                      <a:pt x="9458" y="0"/>
                    </a:lnTo>
                    <a:lnTo>
                      <a:pt x="9469" y="1"/>
                    </a:lnTo>
                    <a:lnTo>
                      <a:pt x="9480" y="1"/>
                    </a:lnTo>
                    <a:lnTo>
                      <a:pt x="9491" y="0"/>
                    </a:lnTo>
                    <a:lnTo>
                      <a:pt x="9502" y="0"/>
                    </a:lnTo>
                    <a:lnTo>
                      <a:pt x="9513" y="0"/>
                    </a:lnTo>
                    <a:lnTo>
                      <a:pt x="9524" y="0"/>
                    </a:lnTo>
                    <a:lnTo>
                      <a:pt x="9535" y="0"/>
                    </a:lnTo>
                    <a:lnTo>
                      <a:pt x="9546" y="0"/>
                    </a:lnTo>
                    <a:lnTo>
                      <a:pt x="9557" y="1"/>
                    </a:lnTo>
                    <a:lnTo>
                      <a:pt x="9568" y="0"/>
                    </a:lnTo>
                    <a:lnTo>
                      <a:pt x="9580" y="0"/>
                    </a:lnTo>
                    <a:lnTo>
                      <a:pt x="9591" y="0"/>
                    </a:lnTo>
                    <a:lnTo>
                      <a:pt x="9602" y="0"/>
                    </a:lnTo>
                    <a:lnTo>
                      <a:pt x="9613" y="0"/>
                    </a:lnTo>
                    <a:lnTo>
                      <a:pt x="9624" y="0"/>
                    </a:lnTo>
                    <a:lnTo>
                      <a:pt x="9635" y="0"/>
                    </a:lnTo>
                    <a:lnTo>
                      <a:pt x="9646" y="0"/>
                    </a:lnTo>
                    <a:lnTo>
                      <a:pt x="9657" y="1"/>
                    </a:lnTo>
                    <a:lnTo>
                      <a:pt x="9668" y="0"/>
                    </a:lnTo>
                    <a:lnTo>
                      <a:pt x="9679" y="1"/>
                    </a:lnTo>
                    <a:lnTo>
                      <a:pt x="9690" y="2"/>
                    </a:lnTo>
                    <a:lnTo>
                      <a:pt x="9701" y="3"/>
                    </a:lnTo>
                    <a:lnTo>
                      <a:pt x="9712" y="4"/>
                    </a:lnTo>
                    <a:lnTo>
                      <a:pt x="9723" y="2"/>
                    </a:lnTo>
                    <a:lnTo>
                      <a:pt x="9734" y="4"/>
                    </a:lnTo>
                    <a:lnTo>
                      <a:pt x="9746" y="2"/>
                    </a:lnTo>
                    <a:lnTo>
                      <a:pt x="9757" y="3"/>
                    </a:lnTo>
                    <a:lnTo>
                      <a:pt x="9768" y="2"/>
                    </a:lnTo>
                    <a:lnTo>
                      <a:pt x="9779" y="1"/>
                    </a:lnTo>
                    <a:lnTo>
                      <a:pt x="9790" y="2"/>
                    </a:lnTo>
                    <a:lnTo>
                      <a:pt x="9801" y="0"/>
                    </a:lnTo>
                    <a:lnTo>
                      <a:pt x="9812" y="0"/>
                    </a:lnTo>
                    <a:lnTo>
                      <a:pt x="9823" y="0"/>
                    </a:lnTo>
                    <a:lnTo>
                      <a:pt x="9834" y="0"/>
                    </a:lnTo>
                    <a:lnTo>
                      <a:pt x="9845" y="0"/>
                    </a:lnTo>
                    <a:lnTo>
                      <a:pt x="9856" y="0"/>
                    </a:lnTo>
                    <a:lnTo>
                      <a:pt x="9867" y="0"/>
                    </a:lnTo>
                    <a:lnTo>
                      <a:pt x="9878" y="0"/>
                    </a:lnTo>
                    <a:lnTo>
                      <a:pt x="9889" y="0"/>
                    </a:lnTo>
                    <a:lnTo>
                      <a:pt x="9901" y="1"/>
                    </a:lnTo>
                    <a:lnTo>
                      <a:pt x="9912" y="0"/>
                    </a:lnTo>
                    <a:lnTo>
                      <a:pt x="9923" y="0"/>
                    </a:lnTo>
                    <a:lnTo>
                      <a:pt x="9934" y="0"/>
                    </a:lnTo>
                    <a:lnTo>
                      <a:pt x="9945" y="1"/>
                    </a:lnTo>
                    <a:lnTo>
                      <a:pt x="9956" y="0"/>
                    </a:lnTo>
                    <a:lnTo>
                      <a:pt x="9967" y="0"/>
                    </a:lnTo>
                    <a:lnTo>
                      <a:pt x="9978" y="0"/>
                    </a:lnTo>
                    <a:lnTo>
                      <a:pt x="9989" y="0"/>
                    </a:lnTo>
                    <a:lnTo>
                      <a:pt x="10000" y="0"/>
                    </a:lnTo>
                    <a:lnTo>
                      <a:pt x="10011" y="0"/>
                    </a:lnTo>
                    <a:lnTo>
                      <a:pt x="10022" y="0"/>
                    </a:lnTo>
                    <a:lnTo>
                      <a:pt x="10033" y="0"/>
                    </a:lnTo>
                    <a:lnTo>
                      <a:pt x="10044" y="0"/>
                    </a:lnTo>
                    <a:lnTo>
                      <a:pt x="10055" y="0"/>
                    </a:lnTo>
                    <a:lnTo>
                      <a:pt x="10067" y="0"/>
                    </a:lnTo>
                    <a:lnTo>
                      <a:pt x="10078" y="0"/>
                    </a:lnTo>
                    <a:lnTo>
                      <a:pt x="10089" y="0"/>
                    </a:lnTo>
                    <a:lnTo>
                      <a:pt x="10100" y="0"/>
                    </a:lnTo>
                    <a:lnTo>
                      <a:pt x="10111" y="0"/>
                    </a:lnTo>
                    <a:lnTo>
                      <a:pt x="10122" y="0"/>
                    </a:lnTo>
                    <a:lnTo>
                      <a:pt x="10133" y="0"/>
                    </a:lnTo>
                    <a:lnTo>
                      <a:pt x="10144" y="0"/>
                    </a:lnTo>
                    <a:lnTo>
                      <a:pt x="10155" y="0"/>
                    </a:lnTo>
                    <a:lnTo>
                      <a:pt x="10166" y="0"/>
                    </a:lnTo>
                    <a:lnTo>
                      <a:pt x="10177" y="0"/>
                    </a:lnTo>
                    <a:lnTo>
                      <a:pt x="10188" y="0"/>
                    </a:lnTo>
                    <a:lnTo>
                      <a:pt x="10199" y="0"/>
                    </a:lnTo>
                    <a:lnTo>
                      <a:pt x="10210" y="0"/>
                    </a:lnTo>
                    <a:lnTo>
                      <a:pt x="10222" y="0"/>
                    </a:lnTo>
                    <a:lnTo>
                      <a:pt x="10233" y="0"/>
                    </a:lnTo>
                    <a:lnTo>
                      <a:pt x="10244" y="0"/>
                    </a:lnTo>
                    <a:lnTo>
                      <a:pt x="10255" y="0"/>
                    </a:lnTo>
                    <a:lnTo>
                      <a:pt x="10266" y="0"/>
                    </a:lnTo>
                    <a:lnTo>
                      <a:pt x="10277" y="0"/>
                    </a:lnTo>
                    <a:lnTo>
                      <a:pt x="10288" y="0"/>
                    </a:lnTo>
                    <a:lnTo>
                      <a:pt x="10299" y="0"/>
                    </a:lnTo>
                    <a:lnTo>
                      <a:pt x="10310" y="0"/>
                    </a:lnTo>
                    <a:lnTo>
                      <a:pt x="10321" y="0"/>
                    </a:lnTo>
                    <a:lnTo>
                      <a:pt x="10332" y="0"/>
                    </a:lnTo>
                    <a:lnTo>
                      <a:pt x="10343" y="0"/>
                    </a:lnTo>
                    <a:lnTo>
                      <a:pt x="10354" y="0"/>
                    </a:lnTo>
                    <a:lnTo>
                      <a:pt x="10365" y="0"/>
                    </a:lnTo>
                    <a:lnTo>
                      <a:pt x="10376" y="0"/>
                    </a:lnTo>
                    <a:lnTo>
                      <a:pt x="10388" y="0"/>
                    </a:lnTo>
                    <a:lnTo>
                      <a:pt x="10399" y="0"/>
                    </a:lnTo>
                    <a:lnTo>
                      <a:pt x="10410" y="0"/>
                    </a:lnTo>
                    <a:lnTo>
                      <a:pt x="10421" y="0"/>
                    </a:lnTo>
                    <a:lnTo>
                      <a:pt x="10432" y="0"/>
                    </a:lnTo>
                    <a:lnTo>
                      <a:pt x="10443" y="0"/>
                    </a:lnTo>
                    <a:lnTo>
                      <a:pt x="10454" y="0"/>
                    </a:lnTo>
                    <a:lnTo>
                      <a:pt x="10465" y="0"/>
                    </a:lnTo>
                    <a:lnTo>
                      <a:pt x="10476" y="0"/>
                    </a:lnTo>
                    <a:lnTo>
                      <a:pt x="10487" y="0"/>
                    </a:lnTo>
                    <a:lnTo>
                      <a:pt x="10498" y="0"/>
                    </a:lnTo>
                    <a:lnTo>
                      <a:pt x="10509" y="0"/>
                    </a:lnTo>
                    <a:lnTo>
                      <a:pt x="10520" y="0"/>
                    </a:lnTo>
                    <a:lnTo>
                      <a:pt x="10531" y="0"/>
                    </a:lnTo>
                    <a:lnTo>
                      <a:pt x="10543" y="0"/>
                    </a:lnTo>
                    <a:lnTo>
                      <a:pt x="10554" y="0"/>
                    </a:lnTo>
                    <a:lnTo>
                      <a:pt x="10565" y="0"/>
                    </a:lnTo>
                    <a:lnTo>
                      <a:pt x="10576" y="0"/>
                    </a:lnTo>
                    <a:lnTo>
                      <a:pt x="10587" y="0"/>
                    </a:lnTo>
                    <a:lnTo>
                      <a:pt x="10598" y="0"/>
                    </a:lnTo>
                    <a:lnTo>
                      <a:pt x="10609" y="0"/>
                    </a:lnTo>
                    <a:lnTo>
                      <a:pt x="10620" y="0"/>
                    </a:lnTo>
                    <a:lnTo>
                      <a:pt x="10631" y="0"/>
                    </a:lnTo>
                    <a:lnTo>
                      <a:pt x="10642" y="0"/>
                    </a:lnTo>
                    <a:lnTo>
                      <a:pt x="10653" y="0"/>
                    </a:lnTo>
                    <a:lnTo>
                      <a:pt x="10664" y="0"/>
                    </a:lnTo>
                    <a:lnTo>
                      <a:pt x="10675" y="0"/>
                    </a:lnTo>
                    <a:lnTo>
                      <a:pt x="10686" y="0"/>
                    </a:lnTo>
                    <a:lnTo>
                      <a:pt x="10697" y="0"/>
                    </a:lnTo>
                    <a:lnTo>
                      <a:pt x="10709" y="0"/>
                    </a:lnTo>
                    <a:lnTo>
                      <a:pt x="10720" y="0"/>
                    </a:lnTo>
                    <a:lnTo>
                      <a:pt x="10731" y="0"/>
                    </a:lnTo>
                    <a:lnTo>
                      <a:pt x="10742" y="0"/>
                    </a:lnTo>
                    <a:lnTo>
                      <a:pt x="10753" y="0"/>
                    </a:lnTo>
                    <a:lnTo>
                      <a:pt x="10764" y="0"/>
                    </a:lnTo>
                    <a:lnTo>
                      <a:pt x="10775" y="0"/>
                    </a:lnTo>
                    <a:lnTo>
                      <a:pt x="10786" y="0"/>
                    </a:lnTo>
                    <a:lnTo>
                      <a:pt x="10797" y="0"/>
                    </a:lnTo>
                    <a:lnTo>
                      <a:pt x="10808" y="0"/>
                    </a:lnTo>
                    <a:lnTo>
                      <a:pt x="10819" y="0"/>
                    </a:lnTo>
                    <a:lnTo>
                      <a:pt x="10830" y="0"/>
                    </a:lnTo>
                    <a:lnTo>
                      <a:pt x="10841" y="0"/>
                    </a:lnTo>
                    <a:lnTo>
                      <a:pt x="10852" y="0"/>
                    </a:lnTo>
                    <a:lnTo>
                      <a:pt x="10864" y="0"/>
                    </a:lnTo>
                    <a:lnTo>
                      <a:pt x="10875" y="0"/>
                    </a:lnTo>
                    <a:lnTo>
                      <a:pt x="10886" y="0"/>
                    </a:lnTo>
                    <a:lnTo>
                      <a:pt x="10897" y="0"/>
                    </a:lnTo>
                    <a:lnTo>
                      <a:pt x="10908" y="0"/>
                    </a:lnTo>
                    <a:lnTo>
                      <a:pt x="10919" y="0"/>
                    </a:lnTo>
                    <a:lnTo>
                      <a:pt x="10930" y="0"/>
                    </a:lnTo>
                    <a:lnTo>
                      <a:pt x="10941" y="0"/>
                    </a:lnTo>
                    <a:lnTo>
                      <a:pt x="10952" y="0"/>
                    </a:lnTo>
                    <a:lnTo>
                      <a:pt x="10963" y="0"/>
                    </a:lnTo>
                    <a:lnTo>
                      <a:pt x="10974" y="0"/>
                    </a:lnTo>
                    <a:lnTo>
                      <a:pt x="10985" y="0"/>
                    </a:lnTo>
                    <a:lnTo>
                      <a:pt x="10996" y="0"/>
                    </a:lnTo>
                    <a:lnTo>
                      <a:pt x="11007" y="0"/>
                    </a:lnTo>
                    <a:lnTo>
                      <a:pt x="11018" y="0"/>
                    </a:lnTo>
                    <a:lnTo>
                      <a:pt x="11030" y="0"/>
                    </a:lnTo>
                    <a:lnTo>
                      <a:pt x="11041" y="0"/>
                    </a:lnTo>
                    <a:lnTo>
                      <a:pt x="11052" y="0"/>
                    </a:lnTo>
                    <a:lnTo>
                      <a:pt x="11063" y="0"/>
                    </a:lnTo>
                    <a:lnTo>
                      <a:pt x="11074" y="0"/>
                    </a:lnTo>
                    <a:lnTo>
                      <a:pt x="11085" y="0"/>
                    </a:lnTo>
                    <a:lnTo>
                      <a:pt x="11096" y="0"/>
                    </a:lnTo>
                    <a:lnTo>
                      <a:pt x="11107" y="0"/>
                    </a:lnTo>
                    <a:lnTo>
                      <a:pt x="11118" y="0"/>
                    </a:lnTo>
                    <a:lnTo>
                      <a:pt x="11129" y="0"/>
                    </a:lnTo>
                    <a:lnTo>
                      <a:pt x="11140" y="0"/>
                    </a:lnTo>
                    <a:lnTo>
                      <a:pt x="11151" y="0"/>
                    </a:lnTo>
                    <a:lnTo>
                      <a:pt x="11162" y="0"/>
                    </a:lnTo>
                    <a:lnTo>
                      <a:pt x="11171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" name="Rectangle 241">
                <a:extLst>
                  <a:ext uri="{FF2B5EF4-FFF2-40B4-BE49-F238E27FC236}">
                    <a16:creationId xmlns:a16="http://schemas.microsoft.com/office/drawing/2014/main" id="{CFA1380D-AEC1-850D-5918-68641B7F56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7341" y="5284469"/>
                <a:ext cx="97462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algn="ctr" defTabSz="914400"/>
                <a:r>
                  <a:rPr lang="en-US" altLang="en-US" sz="8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Retention t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ime </a:t>
                </a:r>
                <a:r>
                  <a:rPr lang="en-US" altLang="en-US" sz="8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(min)</a:t>
                </a:r>
                <a:endPara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727" name="Rectangle 246">
                <a:extLst>
                  <a:ext uri="{FF2B5EF4-FFF2-40B4-BE49-F238E27FC236}">
                    <a16:creationId xmlns:a16="http://schemas.microsoft.com/office/drawing/2014/main" id="{756AE313-77DB-C588-2812-239E0C76F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42550" y="4899139"/>
                <a:ext cx="592373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IpCYP82L45</a:t>
                </a:r>
              </a:p>
            </p:txBody>
          </p:sp>
          <p:sp>
            <p:nvSpPr>
              <p:cNvPr id="728" name="Rectangle 246">
                <a:extLst>
                  <a:ext uri="{FF2B5EF4-FFF2-40B4-BE49-F238E27FC236}">
                    <a16:creationId xmlns:a16="http://schemas.microsoft.com/office/drawing/2014/main" id="{3D89C1E8-8FCD-9DBF-94A6-8D34754006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8454" y="5032472"/>
                <a:ext cx="578489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6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AtCYP82G1</a:t>
                </a:r>
              </a:p>
            </p:txBody>
          </p:sp>
          <p:grpSp>
            <p:nvGrpSpPr>
              <p:cNvPr id="729" name="Gruppieren 728">
                <a:extLst>
                  <a:ext uri="{FF2B5EF4-FFF2-40B4-BE49-F238E27FC236}">
                    <a16:creationId xmlns:a16="http://schemas.microsoft.com/office/drawing/2014/main" id="{BFCD64D8-EF23-7560-36BD-A8F588B830EA}"/>
                  </a:ext>
                </a:extLst>
              </p:cNvPr>
              <p:cNvGrpSpPr/>
              <p:nvPr/>
            </p:nvGrpSpPr>
            <p:grpSpPr>
              <a:xfrm>
                <a:off x="1436140" y="4249403"/>
                <a:ext cx="749382" cy="853861"/>
                <a:chOff x="2290703" y="4030466"/>
                <a:chExt cx="1366538" cy="1418195"/>
              </a:xfrm>
            </p:grpSpPr>
            <p:cxnSp>
              <p:nvCxnSpPr>
                <p:cNvPr id="731" name="Gerader Verbinder 730">
                  <a:extLst>
                    <a:ext uri="{FF2B5EF4-FFF2-40B4-BE49-F238E27FC236}">
                      <a16:creationId xmlns:a16="http://schemas.microsoft.com/office/drawing/2014/main" id="{D7B350F7-C200-111F-3F03-E2B26C7BE3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14514" y="4133850"/>
                  <a:ext cx="172800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2" name="Gerader Verbinder 731">
                  <a:extLst>
                    <a:ext uri="{FF2B5EF4-FFF2-40B4-BE49-F238E27FC236}">
                      <a16:creationId xmlns:a16="http://schemas.microsoft.com/office/drawing/2014/main" id="{940F3587-B72E-6789-7CA0-2561F845DA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90703" y="4133850"/>
                  <a:ext cx="197232" cy="1314811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3" name="TextBox 10">
                  <a:extLst>
                    <a:ext uri="{FF2B5EF4-FFF2-40B4-BE49-F238E27FC236}">
                      <a16:creationId xmlns:a16="http://schemas.microsoft.com/office/drawing/2014/main" id="{2640817B-A1CE-1563-1E6B-484D21AB161F}"/>
                    </a:ext>
                  </a:extLst>
                </p:cNvPr>
                <p:cNvSpPr txBox="1"/>
                <p:nvPr/>
              </p:nvSpPr>
              <p:spPr>
                <a:xfrm>
                  <a:off x="2436780" y="4030466"/>
                  <a:ext cx="1220461" cy="3578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DMNT</a:t>
                  </a:r>
                </a:p>
              </p:txBody>
            </p:sp>
          </p:grpSp>
        </p:grpSp>
        <p:sp>
          <p:nvSpPr>
            <p:cNvPr id="1066" name="TextBox 626">
              <a:extLst>
                <a:ext uri="{FF2B5EF4-FFF2-40B4-BE49-F238E27FC236}">
                  <a16:creationId xmlns:a16="http://schemas.microsoft.com/office/drawing/2014/main" id="{93301A54-841D-97C2-B47F-46080FCBE3A8}"/>
                </a:ext>
              </a:extLst>
            </p:cNvPr>
            <p:cNvSpPr txBox="1"/>
            <p:nvPr/>
          </p:nvSpPr>
          <p:spPr>
            <a:xfrm>
              <a:off x="510918" y="3572153"/>
              <a:ext cx="28686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070" name="Textfeld 1069">
              <a:extLst>
                <a:ext uri="{FF2B5EF4-FFF2-40B4-BE49-F238E27FC236}">
                  <a16:creationId xmlns:a16="http://schemas.microsoft.com/office/drawing/2014/main" id="{953EE4D0-0219-6C02-6794-311E6EE582FD}"/>
                </a:ext>
              </a:extLst>
            </p:cNvPr>
            <p:cNvSpPr txBox="1"/>
            <p:nvPr/>
          </p:nvSpPr>
          <p:spPr>
            <a:xfrm>
              <a:off x="743204" y="3572153"/>
              <a:ext cx="142615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substrate </a:t>
              </a:r>
            </a:p>
            <a:p>
              <a:pPr algn="ctr"/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800" b="1" i="1" cap="all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)-nerolidol</a:t>
              </a:r>
              <a:endParaRPr lang="de-DE" sz="800" cap="all" dirty="0"/>
            </a:p>
          </p:txBody>
        </p:sp>
      </p:grpSp>
      <p:grpSp>
        <p:nvGrpSpPr>
          <p:cNvPr id="1079" name="Gruppieren 1078">
            <a:extLst>
              <a:ext uri="{FF2B5EF4-FFF2-40B4-BE49-F238E27FC236}">
                <a16:creationId xmlns:a16="http://schemas.microsoft.com/office/drawing/2014/main" id="{BE3B9FA2-D028-CE78-A144-BFFEEF4D7142}"/>
              </a:ext>
            </a:extLst>
          </p:cNvPr>
          <p:cNvGrpSpPr/>
          <p:nvPr/>
        </p:nvGrpSpPr>
        <p:grpSpPr>
          <a:xfrm>
            <a:off x="2327729" y="3572153"/>
            <a:ext cx="1809999" cy="1835260"/>
            <a:chOff x="2213893" y="3572153"/>
            <a:chExt cx="1809999" cy="1835260"/>
          </a:xfrm>
        </p:grpSpPr>
        <p:grpSp>
          <p:nvGrpSpPr>
            <p:cNvPr id="734" name="Gruppieren 733">
              <a:extLst>
                <a:ext uri="{FF2B5EF4-FFF2-40B4-BE49-F238E27FC236}">
                  <a16:creationId xmlns:a16="http://schemas.microsoft.com/office/drawing/2014/main" id="{CB20DE05-45C2-37FA-7866-97501068202C}"/>
                </a:ext>
              </a:extLst>
            </p:cNvPr>
            <p:cNvGrpSpPr/>
            <p:nvPr/>
          </p:nvGrpSpPr>
          <p:grpSpPr>
            <a:xfrm>
              <a:off x="2560045" y="3949146"/>
              <a:ext cx="1412341" cy="1458267"/>
              <a:chOff x="4515666" y="4688866"/>
              <a:chExt cx="2884016" cy="2422062"/>
            </a:xfrm>
          </p:grpSpPr>
          <p:sp>
            <p:nvSpPr>
              <p:cNvPr id="735" name="Freeform 328">
                <a:extLst>
                  <a:ext uri="{FF2B5EF4-FFF2-40B4-BE49-F238E27FC236}">
                    <a16:creationId xmlns:a16="http://schemas.microsoft.com/office/drawing/2014/main" id="{5C425663-69C1-AB2F-94CA-4BAA909F1CEC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4696169" y="6483537"/>
                <a:ext cx="2703513" cy="3175"/>
              </a:xfrm>
              <a:custGeom>
                <a:avLst/>
                <a:gdLst>
                  <a:gd name="T0" fmla="*/ 159 w 11170"/>
                  <a:gd name="T1" fmla="*/ 0 h 18"/>
                  <a:gd name="T2" fmla="*/ 336 w 11170"/>
                  <a:gd name="T3" fmla="*/ 0 h 18"/>
                  <a:gd name="T4" fmla="*/ 513 w 11170"/>
                  <a:gd name="T5" fmla="*/ 5 h 18"/>
                  <a:gd name="T6" fmla="*/ 690 w 11170"/>
                  <a:gd name="T7" fmla="*/ 0 h 18"/>
                  <a:gd name="T8" fmla="*/ 867 w 11170"/>
                  <a:gd name="T9" fmla="*/ 0 h 18"/>
                  <a:gd name="T10" fmla="*/ 1045 w 11170"/>
                  <a:gd name="T11" fmla="*/ 0 h 18"/>
                  <a:gd name="T12" fmla="*/ 1222 w 11170"/>
                  <a:gd name="T13" fmla="*/ 0 h 18"/>
                  <a:gd name="T14" fmla="*/ 1399 w 11170"/>
                  <a:gd name="T15" fmla="*/ 0 h 18"/>
                  <a:gd name="T16" fmla="*/ 1576 w 11170"/>
                  <a:gd name="T17" fmla="*/ 0 h 18"/>
                  <a:gd name="T18" fmla="*/ 1753 w 11170"/>
                  <a:gd name="T19" fmla="*/ 3 h 18"/>
                  <a:gd name="T20" fmla="*/ 1930 w 11170"/>
                  <a:gd name="T21" fmla="*/ 0 h 18"/>
                  <a:gd name="T22" fmla="*/ 2107 w 11170"/>
                  <a:gd name="T23" fmla="*/ 3 h 18"/>
                  <a:gd name="T24" fmla="*/ 2284 w 11170"/>
                  <a:gd name="T25" fmla="*/ 0 h 18"/>
                  <a:gd name="T26" fmla="*/ 2461 w 11170"/>
                  <a:gd name="T27" fmla="*/ 0 h 18"/>
                  <a:gd name="T28" fmla="*/ 2638 w 11170"/>
                  <a:gd name="T29" fmla="*/ 0 h 18"/>
                  <a:gd name="T30" fmla="*/ 2816 w 11170"/>
                  <a:gd name="T31" fmla="*/ 0 h 18"/>
                  <a:gd name="T32" fmla="*/ 2993 w 11170"/>
                  <a:gd name="T33" fmla="*/ 0 h 18"/>
                  <a:gd name="T34" fmla="*/ 3170 w 11170"/>
                  <a:gd name="T35" fmla="*/ 0 h 18"/>
                  <a:gd name="T36" fmla="*/ 3347 w 11170"/>
                  <a:gd name="T37" fmla="*/ 0 h 18"/>
                  <a:gd name="T38" fmla="*/ 3524 w 11170"/>
                  <a:gd name="T39" fmla="*/ 0 h 18"/>
                  <a:gd name="T40" fmla="*/ 3701 w 11170"/>
                  <a:gd name="T41" fmla="*/ 0 h 18"/>
                  <a:gd name="T42" fmla="*/ 3878 w 11170"/>
                  <a:gd name="T43" fmla="*/ 0 h 18"/>
                  <a:gd name="T44" fmla="*/ 4055 w 11170"/>
                  <a:gd name="T45" fmla="*/ 0 h 18"/>
                  <a:gd name="T46" fmla="*/ 4232 w 11170"/>
                  <a:gd name="T47" fmla="*/ 4 h 18"/>
                  <a:gd name="T48" fmla="*/ 4409 w 11170"/>
                  <a:gd name="T49" fmla="*/ 5 h 18"/>
                  <a:gd name="T50" fmla="*/ 4587 w 11170"/>
                  <a:gd name="T51" fmla="*/ 0 h 18"/>
                  <a:gd name="T52" fmla="*/ 4764 w 11170"/>
                  <a:gd name="T53" fmla="*/ 0 h 18"/>
                  <a:gd name="T54" fmla="*/ 4941 w 11170"/>
                  <a:gd name="T55" fmla="*/ 14 h 18"/>
                  <a:gd name="T56" fmla="*/ 5118 w 11170"/>
                  <a:gd name="T57" fmla="*/ 0 h 18"/>
                  <a:gd name="T58" fmla="*/ 5295 w 11170"/>
                  <a:gd name="T59" fmla="*/ 0 h 18"/>
                  <a:gd name="T60" fmla="*/ 5472 w 11170"/>
                  <a:gd name="T61" fmla="*/ 0 h 18"/>
                  <a:gd name="T62" fmla="*/ 5649 w 11170"/>
                  <a:gd name="T63" fmla="*/ 0 h 18"/>
                  <a:gd name="T64" fmla="*/ 5826 w 11170"/>
                  <a:gd name="T65" fmla="*/ 4 h 18"/>
                  <a:gd name="T66" fmla="*/ 6003 w 11170"/>
                  <a:gd name="T67" fmla="*/ 0 h 18"/>
                  <a:gd name="T68" fmla="*/ 6180 w 11170"/>
                  <a:gd name="T69" fmla="*/ 0 h 18"/>
                  <a:gd name="T70" fmla="*/ 6358 w 11170"/>
                  <a:gd name="T71" fmla="*/ 0 h 18"/>
                  <a:gd name="T72" fmla="*/ 6535 w 11170"/>
                  <a:gd name="T73" fmla="*/ 0 h 18"/>
                  <a:gd name="T74" fmla="*/ 6712 w 11170"/>
                  <a:gd name="T75" fmla="*/ 0 h 18"/>
                  <a:gd name="T76" fmla="*/ 6889 w 11170"/>
                  <a:gd name="T77" fmla="*/ 0 h 18"/>
                  <a:gd name="T78" fmla="*/ 7066 w 11170"/>
                  <a:gd name="T79" fmla="*/ 0 h 18"/>
                  <a:gd name="T80" fmla="*/ 7243 w 11170"/>
                  <a:gd name="T81" fmla="*/ 0 h 18"/>
                  <a:gd name="T82" fmla="*/ 7420 w 11170"/>
                  <a:gd name="T83" fmla="*/ 0 h 18"/>
                  <a:gd name="T84" fmla="*/ 7597 w 11170"/>
                  <a:gd name="T85" fmla="*/ 0 h 18"/>
                  <a:gd name="T86" fmla="*/ 7774 w 11170"/>
                  <a:gd name="T87" fmla="*/ 0 h 18"/>
                  <a:gd name="T88" fmla="*/ 7951 w 11170"/>
                  <a:gd name="T89" fmla="*/ 0 h 18"/>
                  <a:gd name="T90" fmla="*/ 8129 w 11170"/>
                  <a:gd name="T91" fmla="*/ 0 h 18"/>
                  <a:gd name="T92" fmla="*/ 8306 w 11170"/>
                  <a:gd name="T93" fmla="*/ 0 h 18"/>
                  <a:gd name="T94" fmla="*/ 8483 w 11170"/>
                  <a:gd name="T95" fmla="*/ 0 h 18"/>
                  <a:gd name="T96" fmla="*/ 8660 w 11170"/>
                  <a:gd name="T97" fmla="*/ 0 h 18"/>
                  <a:gd name="T98" fmla="*/ 8837 w 11170"/>
                  <a:gd name="T99" fmla="*/ 0 h 18"/>
                  <a:gd name="T100" fmla="*/ 9014 w 11170"/>
                  <a:gd name="T101" fmla="*/ 0 h 18"/>
                  <a:gd name="T102" fmla="*/ 9191 w 11170"/>
                  <a:gd name="T103" fmla="*/ 0 h 18"/>
                  <a:gd name="T104" fmla="*/ 9368 w 11170"/>
                  <a:gd name="T105" fmla="*/ 0 h 18"/>
                  <a:gd name="T106" fmla="*/ 9545 w 11170"/>
                  <a:gd name="T107" fmla="*/ 0 h 18"/>
                  <a:gd name="T108" fmla="*/ 9722 w 11170"/>
                  <a:gd name="T109" fmla="*/ 6 h 18"/>
                  <a:gd name="T110" fmla="*/ 9900 w 11170"/>
                  <a:gd name="T111" fmla="*/ 0 h 18"/>
                  <a:gd name="T112" fmla="*/ 10077 w 11170"/>
                  <a:gd name="T113" fmla="*/ 0 h 18"/>
                  <a:gd name="T114" fmla="*/ 10254 w 11170"/>
                  <a:gd name="T115" fmla="*/ 0 h 18"/>
                  <a:gd name="T116" fmla="*/ 10431 w 11170"/>
                  <a:gd name="T117" fmla="*/ 0 h 18"/>
                  <a:gd name="T118" fmla="*/ 10608 w 11170"/>
                  <a:gd name="T119" fmla="*/ 0 h 18"/>
                  <a:gd name="T120" fmla="*/ 10785 w 11170"/>
                  <a:gd name="T121" fmla="*/ 0 h 18"/>
                  <a:gd name="T122" fmla="*/ 10962 w 11170"/>
                  <a:gd name="T123" fmla="*/ 0 h 18"/>
                  <a:gd name="T124" fmla="*/ 11139 w 11170"/>
                  <a:gd name="T12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170" h="18">
                    <a:moveTo>
                      <a:pt x="0" y="0"/>
                    </a:moveTo>
                    <a:lnTo>
                      <a:pt x="4" y="0"/>
                    </a:lnTo>
                    <a:lnTo>
                      <a:pt x="15" y="4"/>
                    </a:lnTo>
                    <a:lnTo>
                      <a:pt x="26" y="0"/>
                    </a:lnTo>
                    <a:lnTo>
                      <a:pt x="37" y="0"/>
                    </a:lnTo>
                    <a:lnTo>
                      <a:pt x="48" y="0"/>
                    </a:lnTo>
                    <a:lnTo>
                      <a:pt x="59" y="0"/>
                    </a:lnTo>
                    <a:lnTo>
                      <a:pt x="71" y="0"/>
                    </a:lnTo>
                    <a:lnTo>
                      <a:pt x="82" y="0"/>
                    </a:lnTo>
                    <a:lnTo>
                      <a:pt x="93" y="0"/>
                    </a:lnTo>
                    <a:lnTo>
                      <a:pt x="104" y="0"/>
                    </a:lnTo>
                    <a:lnTo>
                      <a:pt x="115" y="0"/>
                    </a:lnTo>
                    <a:lnTo>
                      <a:pt x="126" y="0"/>
                    </a:lnTo>
                    <a:lnTo>
                      <a:pt x="137" y="0"/>
                    </a:lnTo>
                    <a:lnTo>
                      <a:pt x="148" y="0"/>
                    </a:lnTo>
                    <a:lnTo>
                      <a:pt x="159" y="0"/>
                    </a:lnTo>
                    <a:lnTo>
                      <a:pt x="170" y="0"/>
                    </a:lnTo>
                    <a:lnTo>
                      <a:pt x="181" y="0"/>
                    </a:lnTo>
                    <a:lnTo>
                      <a:pt x="192" y="0"/>
                    </a:lnTo>
                    <a:lnTo>
                      <a:pt x="203" y="0"/>
                    </a:lnTo>
                    <a:lnTo>
                      <a:pt x="214" y="0"/>
                    </a:lnTo>
                    <a:lnTo>
                      <a:pt x="225" y="0"/>
                    </a:lnTo>
                    <a:lnTo>
                      <a:pt x="237" y="0"/>
                    </a:lnTo>
                    <a:lnTo>
                      <a:pt x="248" y="0"/>
                    </a:lnTo>
                    <a:lnTo>
                      <a:pt x="259" y="0"/>
                    </a:lnTo>
                    <a:lnTo>
                      <a:pt x="270" y="0"/>
                    </a:lnTo>
                    <a:lnTo>
                      <a:pt x="281" y="0"/>
                    </a:lnTo>
                    <a:lnTo>
                      <a:pt x="292" y="0"/>
                    </a:lnTo>
                    <a:lnTo>
                      <a:pt x="303" y="0"/>
                    </a:lnTo>
                    <a:lnTo>
                      <a:pt x="314" y="0"/>
                    </a:lnTo>
                    <a:lnTo>
                      <a:pt x="325" y="0"/>
                    </a:lnTo>
                    <a:lnTo>
                      <a:pt x="336" y="0"/>
                    </a:lnTo>
                    <a:lnTo>
                      <a:pt x="347" y="0"/>
                    </a:lnTo>
                    <a:lnTo>
                      <a:pt x="358" y="0"/>
                    </a:lnTo>
                    <a:lnTo>
                      <a:pt x="369" y="0"/>
                    </a:lnTo>
                    <a:lnTo>
                      <a:pt x="380" y="0"/>
                    </a:lnTo>
                    <a:lnTo>
                      <a:pt x="392" y="0"/>
                    </a:lnTo>
                    <a:lnTo>
                      <a:pt x="403" y="0"/>
                    </a:lnTo>
                    <a:lnTo>
                      <a:pt x="414" y="0"/>
                    </a:lnTo>
                    <a:lnTo>
                      <a:pt x="425" y="0"/>
                    </a:lnTo>
                    <a:lnTo>
                      <a:pt x="436" y="0"/>
                    </a:lnTo>
                    <a:lnTo>
                      <a:pt x="447" y="0"/>
                    </a:lnTo>
                    <a:lnTo>
                      <a:pt x="458" y="0"/>
                    </a:lnTo>
                    <a:lnTo>
                      <a:pt x="469" y="0"/>
                    </a:lnTo>
                    <a:lnTo>
                      <a:pt x="480" y="3"/>
                    </a:lnTo>
                    <a:lnTo>
                      <a:pt x="491" y="0"/>
                    </a:lnTo>
                    <a:lnTo>
                      <a:pt x="502" y="5"/>
                    </a:lnTo>
                    <a:lnTo>
                      <a:pt x="513" y="5"/>
                    </a:lnTo>
                    <a:lnTo>
                      <a:pt x="524" y="3"/>
                    </a:lnTo>
                    <a:lnTo>
                      <a:pt x="535" y="3"/>
                    </a:lnTo>
                    <a:lnTo>
                      <a:pt x="546" y="0"/>
                    </a:lnTo>
                    <a:lnTo>
                      <a:pt x="558" y="0"/>
                    </a:lnTo>
                    <a:lnTo>
                      <a:pt x="569" y="0"/>
                    </a:lnTo>
                    <a:lnTo>
                      <a:pt x="580" y="0"/>
                    </a:lnTo>
                    <a:lnTo>
                      <a:pt x="591" y="0"/>
                    </a:lnTo>
                    <a:lnTo>
                      <a:pt x="602" y="0"/>
                    </a:lnTo>
                    <a:lnTo>
                      <a:pt x="613" y="0"/>
                    </a:lnTo>
                    <a:lnTo>
                      <a:pt x="624" y="3"/>
                    </a:lnTo>
                    <a:lnTo>
                      <a:pt x="635" y="0"/>
                    </a:lnTo>
                    <a:lnTo>
                      <a:pt x="646" y="0"/>
                    </a:lnTo>
                    <a:lnTo>
                      <a:pt x="657" y="0"/>
                    </a:lnTo>
                    <a:lnTo>
                      <a:pt x="668" y="0"/>
                    </a:lnTo>
                    <a:lnTo>
                      <a:pt x="679" y="0"/>
                    </a:lnTo>
                    <a:lnTo>
                      <a:pt x="690" y="0"/>
                    </a:lnTo>
                    <a:lnTo>
                      <a:pt x="701" y="0"/>
                    </a:lnTo>
                    <a:lnTo>
                      <a:pt x="712" y="0"/>
                    </a:lnTo>
                    <a:lnTo>
                      <a:pt x="724" y="0"/>
                    </a:lnTo>
                    <a:lnTo>
                      <a:pt x="735" y="0"/>
                    </a:lnTo>
                    <a:lnTo>
                      <a:pt x="746" y="0"/>
                    </a:lnTo>
                    <a:lnTo>
                      <a:pt x="757" y="0"/>
                    </a:lnTo>
                    <a:lnTo>
                      <a:pt x="768" y="0"/>
                    </a:lnTo>
                    <a:lnTo>
                      <a:pt x="779" y="0"/>
                    </a:lnTo>
                    <a:lnTo>
                      <a:pt x="790" y="0"/>
                    </a:lnTo>
                    <a:lnTo>
                      <a:pt x="801" y="0"/>
                    </a:lnTo>
                    <a:lnTo>
                      <a:pt x="812" y="0"/>
                    </a:lnTo>
                    <a:lnTo>
                      <a:pt x="823" y="0"/>
                    </a:lnTo>
                    <a:lnTo>
                      <a:pt x="834" y="0"/>
                    </a:lnTo>
                    <a:lnTo>
                      <a:pt x="845" y="0"/>
                    </a:lnTo>
                    <a:lnTo>
                      <a:pt x="856" y="0"/>
                    </a:lnTo>
                    <a:lnTo>
                      <a:pt x="867" y="0"/>
                    </a:lnTo>
                    <a:lnTo>
                      <a:pt x="879" y="0"/>
                    </a:lnTo>
                    <a:lnTo>
                      <a:pt x="890" y="0"/>
                    </a:lnTo>
                    <a:lnTo>
                      <a:pt x="901" y="0"/>
                    </a:lnTo>
                    <a:lnTo>
                      <a:pt x="912" y="0"/>
                    </a:lnTo>
                    <a:lnTo>
                      <a:pt x="923" y="0"/>
                    </a:lnTo>
                    <a:lnTo>
                      <a:pt x="934" y="0"/>
                    </a:lnTo>
                    <a:lnTo>
                      <a:pt x="945" y="0"/>
                    </a:lnTo>
                    <a:lnTo>
                      <a:pt x="956" y="0"/>
                    </a:lnTo>
                    <a:lnTo>
                      <a:pt x="967" y="0"/>
                    </a:lnTo>
                    <a:lnTo>
                      <a:pt x="978" y="3"/>
                    </a:lnTo>
                    <a:lnTo>
                      <a:pt x="989" y="0"/>
                    </a:lnTo>
                    <a:lnTo>
                      <a:pt x="1000" y="0"/>
                    </a:lnTo>
                    <a:lnTo>
                      <a:pt x="1011" y="0"/>
                    </a:lnTo>
                    <a:lnTo>
                      <a:pt x="1022" y="0"/>
                    </a:lnTo>
                    <a:lnTo>
                      <a:pt x="1033" y="0"/>
                    </a:lnTo>
                    <a:lnTo>
                      <a:pt x="1045" y="0"/>
                    </a:lnTo>
                    <a:lnTo>
                      <a:pt x="1056" y="0"/>
                    </a:lnTo>
                    <a:lnTo>
                      <a:pt x="1067" y="0"/>
                    </a:lnTo>
                    <a:lnTo>
                      <a:pt x="1078" y="0"/>
                    </a:lnTo>
                    <a:lnTo>
                      <a:pt x="1089" y="0"/>
                    </a:lnTo>
                    <a:lnTo>
                      <a:pt x="1100" y="3"/>
                    </a:lnTo>
                    <a:lnTo>
                      <a:pt x="1111" y="0"/>
                    </a:lnTo>
                    <a:lnTo>
                      <a:pt x="1122" y="0"/>
                    </a:lnTo>
                    <a:lnTo>
                      <a:pt x="1133" y="0"/>
                    </a:lnTo>
                    <a:lnTo>
                      <a:pt x="1144" y="0"/>
                    </a:lnTo>
                    <a:lnTo>
                      <a:pt x="1155" y="0"/>
                    </a:lnTo>
                    <a:lnTo>
                      <a:pt x="1166" y="0"/>
                    </a:lnTo>
                    <a:lnTo>
                      <a:pt x="1177" y="0"/>
                    </a:lnTo>
                    <a:lnTo>
                      <a:pt x="1188" y="0"/>
                    </a:lnTo>
                    <a:lnTo>
                      <a:pt x="1200" y="0"/>
                    </a:lnTo>
                    <a:lnTo>
                      <a:pt x="1211" y="0"/>
                    </a:lnTo>
                    <a:lnTo>
                      <a:pt x="1222" y="0"/>
                    </a:lnTo>
                    <a:lnTo>
                      <a:pt x="1233" y="0"/>
                    </a:lnTo>
                    <a:lnTo>
                      <a:pt x="1244" y="0"/>
                    </a:lnTo>
                    <a:lnTo>
                      <a:pt x="1255" y="0"/>
                    </a:lnTo>
                    <a:lnTo>
                      <a:pt x="1266" y="0"/>
                    </a:lnTo>
                    <a:lnTo>
                      <a:pt x="1277" y="0"/>
                    </a:lnTo>
                    <a:lnTo>
                      <a:pt x="1288" y="0"/>
                    </a:lnTo>
                    <a:lnTo>
                      <a:pt x="1299" y="0"/>
                    </a:lnTo>
                    <a:lnTo>
                      <a:pt x="1310" y="0"/>
                    </a:lnTo>
                    <a:lnTo>
                      <a:pt x="1321" y="0"/>
                    </a:lnTo>
                    <a:lnTo>
                      <a:pt x="1332" y="0"/>
                    </a:lnTo>
                    <a:lnTo>
                      <a:pt x="1343" y="0"/>
                    </a:lnTo>
                    <a:lnTo>
                      <a:pt x="1354" y="0"/>
                    </a:lnTo>
                    <a:lnTo>
                      <a:pt x="1366" y="0"/>
                    </a:lnTo>
                    <a:lnTo>
                      <a:pt x="1377" y="0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10" y="3"/>
                    </a:lnTo>
                    <a:lnTo>
                      <a:pt x="1421" y="0"/>
                    </a:lnTo>
                    <a:lnTo>
                      <a:pt x="1432" y="0"/>
                    </a:lnTo>
                    <a:lnTo>
                      <a:pt x="1443" y="0"/>
                    </a:lnTo>
                    <a:lnTo>
                      <a:pt x="1454" y="0"/>
                    </a:lnTo>
                    <a:lnTo>
                      <a:pt x="1465" y="0"/>
                    </a:lnTo>
                    <a:lnTo>
                      <a:pt x="1476" y="0"/>
                    </a:lnTo>
                    <a:lnTo>
                      <a:pt x="1487" y="0"/>
                    </a:lnTo>
                    <a:lnTo>
                      <a:pt x="1498" y="0"/>
                    </a:lnTo>
                    <a:lnTo>
                      <a:pt x="1509" y="0"/>
                    </a:lnTo>
                    <a:lnTo>
                      <a:pt x="1521" y="0"/>
                    </a:lnTo>
                    <a:lnTo>
                      <a:pt x="1532" y="0"/>
                    </a:lnTo>
                    <a:lnTo>
                      <a:pt x="1543" y="0"/>
                    </a:lnTo>
                    <a:lnTo>
                      <a:pt x="1554" y="0"/>
                    </a:lnTo>
                    <a:lnTo>
                      <a:pt x="1565" y="0"/>
                    </a:lnTo>
                    <a:lnTo>
                      <a:pt x="1576" y="0"/>
                    </a:lnTo>
                    <a:lnTo>
                      <a:pt x="1587" y="0"/>
                    </a:lnTo>
                    <a:lnTo>
                      <a:pt x="1598" y="0"/>
                    </a:lnTo>
                    <a:lnTo>
                      <a:pt x="1609" y="0"/>
                    </a:lnTo>
                    <a:lnTo>
                      <a:pt x="1620" y="0"/>
                    </a:lnTo>
                    <a:lnTo>
                      <a:pt x="1631" y="0"/>
                    </a:lnTo>
                    <a:lnTo>
                      <a:pt x="1642" y="0"/>
                    </a:lnTo>
                    <a:lnTo>
                      <a:pt x="1653" y="0"/>
                    </a:lnTo>
                    <a:lnTo>
                      <a:pt x="1664" y="0"/>
                    </a:lnTo>
                    <a:lnTo>
                      <a:pt x="1675" y="0"/>
                    </a:lnTo>
                    <a:lnTo>
                      <a:pt x="1687" y="0"/>
                    </a:lnTo>
                    <a:lnTo>
                      <a:pt x="1698" y="0"/>
                    </a:lnTo>
                    <a:lnTo>
                      <a:pt x="1709" y="0"/>
                    </a:lnTo>
                    <a:lnTo>
                      <a:pt x="1720" y="0"/>
                    </a:lnTo>
                    <a:lnTo>
                      <a:pt x="1731" y="0"/>
                    </a:lnTo>
                    <a:lnTo>
                      <a:pt x="1742" y="0"/>
                    </a:lnTo>
                    <a:lnTo>
                      <a:pt x="1753" y="3"/>
                    </a:lnTo>
                    <a:lnTo>
                      <a:pt x="1764" y="0"/>
                    </a:lnTo>
                    <a:lnTo>
                      <a:pt x="1775" y="0"/>
                    </a:lnTo>
                    <a:lnTo>
                      <a:pt x="1786" y="0"/>
                    </a:lnTo>
                    <a:lnTo>
                      <a:pt x="1797" y="0"/>
                    </a:lnTo>
                    <a:lnTo>
                      <a:pt x="1808" y="0"/>
                    </a:lnTo>
                    <a:lnTo>
                      <a:pt x="1819" y="0"/>
                    </a:lnTo>
                    <a:lnTo>
                      <a:pt x="1830" y="0"/>
                    </a:lnTo>
                    <a:lnTo>
                      <a:pt x="1841" y="0"/>
                    </a:lnTo>
                    <a:lnTo>
                      <a:pt x="1853" y="0"/>
                    </a:lnTo>
                    <a:lnTo>
                      <a:pt x="1864" y="0"/>
                    </a:lnTo>
                    <a:lnTo>
                      <a:pt x="1875" y="0"/>
                    </a:lnTo>
                    <a:lnTo>
                      <a:pt x="1886" y="0"/>
                    </a:lnTo>
                    <a:lnTo>
                      <a:pt x="1897" y="0"/>
                    </a:lnTo>
                    <a:lnTo>
                      <a:pt x="1908" y="0"/>
                    </a:lnTo>
                    <a:lnTo>
                      <a:pt x="1919" y="0"/>
                    </a:lnTo>
                    <a:lnTo>
                      <a:pt x="1930" y="0"/>
                    </a:lnTo>
                    <a:lnTo>
                      <a:pt x="1941" y="0"/>
                    </a:lnTo>
                    <a:lnTo>
                      <a:pt x="1952" y="0"/>
                    </a:lnTo>
                    <a:lnTo>
                      <a:pt x="1963" y="0"/>
                    </a:lnTo>
                    <a:lnTo>
                      <a:pt x="1974" y="0"/>
                    </a:lnTo>
                    <a:lnTo>
                      <a:pt x="1985" y="0"/>
                    </a:lnTo>
                    <a:lnTo>
                      <a:pt x="1996" y="0"/>
                    </a:lnTo>
                    <a:lnTo>
                      <a:pt x="2008" y="0"/>
                    </a:lnTo>
                    <a:lnTo>
                      <a:pt x="2019" y="0"/>
                    </a:lnTo>
                    <a:lnTo>
                      <a:pt x="2030" y="0"/>
                    </a:lnTo>
                    <a:lnTo>
                      <a:pt x="2041" y="0"/>
                    </a:lnTo>
                    <a:lnTo>
                      <a:pt x="2052" y="0"/>
                    </a:lnTo>
                    <a:lnTo>
                      <a:pt x="2063" y="0"/>
                    </a:lnTo>
                    <a:lnTo>
                      <a:pt x="2074" y="0"/>
                    </a:lnTo>
                    <a:lnTo>
                      <a:pt x="2085" y="0"/>
                    </a:lnTo>
                    <a:lnTo>
                      <a:pt x="2096" y="0"/>
                    </a:lnTo>
                    <a:lnTo>
                      <a:pt x="2107" y="3"/>
                    </a:lnTo>
                    <a:lnTo>
                      <a:pt x="2118" y="0"/>
                    </a:lnTo>
                    <a:lnTo>
                      <a:pt x="2129" y="0"/>
                    </a:lnTo>
                    <a:lnTo>
                      <a:pt x="2140" y="0"/>
                    </a:lnTo>
                    <a:lnTo>
                      <a:pt x="2151" y="0"/>
                    </a:lnTo>
                    <a:lnTo>
                      <a:pt x="2162" y="0"/>
                    </a:lnTo>
                    <a:lnTo>
                      <a:pt x="2174" y="0"/>
                    </a:lnTo>
                    <a:lnTo>
                      <a:pt x="2185" y="0"/>
                    </a:lnTo>
                    <a:lnTo>
                      <a:pt x="2196" y="0"/>
                    </a:lnTo>
                    <a:lnTo>
                      <a:pt x="2207" y="0"/>
                    </a:lnTo>
                    <a:lnTo>
                      <a:pt x="2218" y="0"/>
                    </a:lnTo>
                    <a:lnTo>
                      <a:pt x="2229" y="0"/>
                    </a:lnTo>
                    <a:lnTo>
                      <a:pt x="2240" y="0"/>
                    </a:lnTo>
                    <a:lnTo>
                      <a:pt x="2251" y="0"/>
                    </a:lnTo>
                    <a:lnTo>
                      <a:pt x="2262" y="0"/>
                    </a:lnTo>
                    <a:lnTo>
                      <a:pt x="2273" y="0"/>
                    </a:lnTo>
                    <a:lnTo>
                      <a:pt x="2284" y="0"/>
                    </a:lnTo>
                    <a:lnTo>
                      <a:pt x="2295" y="0"/>
                    </a:lnTo>
                    <a:lnTo>
                      <a:pt x="2306" y="0"/>
                    </a:lnTo>
                    <a:lnTo>
                      <a:pt x="2317" y="0"/>
                    </a:lnTo>
                    <a:lnTo>
                      <a:pt x="2329" y="0"/>
                    </a:lnTo>
                    <a:lnTo>
                      <a:pt x="2340" y="0"/>
                    </a:lnTo>
                    <a:lnTo>
                      <a:pt x="2351" y="0"/>
                    </a:lnTo>
                    <a:lnTo>
                      <a:pt x="2362" y="0"/>
                    </a:lnTo>
                    <a:lnTo>
                      <a:pt x="2373" y="0"/>
                    </a:lnTo>
                    <a:lnTo>
                      <a:pt x="2384" y="0"/>
                    </a:lnTo>
                    <a:lnTo>
                      <a:pt x="2395" y="0"/>
                    </a:lnTo>
                    <a:lnTo>
                      <a:pt x="2406" y="0"/>
                    </a:lnTo>
                    <a:lnTo>
                      <a:pt x="2417" y="0"/>
                    </a:lnTo>
                    <a:lnTo>
                      <a:pt x="2428" y="0"/>
                    </a:lnTo>
                    <a:lnTo>
                      <a:pt x="2439" y="0"/>
                    </a:lnTo>
                    <a:lnTo>
                      <a:pt x="2450" y="0"/>
                    </a:lnTo>
                    <a:lnTo>
                      <a:pt x="2461" y="0"/>
                    </a:lnTo>
                    <a:lnTo>
                      <a:pt x="2472" y="0"/>
                    </a:lnTo>
                    <a:lnTo>
                      <a:pt x="2483" y="0"/>
                    </a:lnTo>
                    <a:lnTo>
                      <a:pt x="2495" y="0"/>
                    </a:lnTo>
                    <a:lnTo>
                      <a:pt x="2506" y="0"/>
                    </a:lnTo>
                    <a:lnTo>
                      <a:pt x="2517" y="0"/>
                    </a:lnTo>
                    <a:lnTo>
                      <a:pt x="2528" y="0"/>
                    </a:lnTo>
                    <a:lnTo>
                      <a:pt x="2539" y="0"/>
                    </a:lnTo>
                    <a:lnTo>
                      <a:pt x="2550" y="0"/>
                    </a:lnTo>
                    <a:lnTo>
                      <a:pt x="2561" y="0"/>
                    </a:lnTo>
                    <a:lnTo>
                      <a:pt x="2572" y="0"/>
                    </a:lnTo>
                    <a:lnTo>
                      <a:pt x="2583" y="0"/>
                    </a:lnTo>
                    <a:lnTo>
                      <a:pt x="2594" y="0"/>
                    </a:lnTo>
                    <a:lnTo>
                      <a:pt x="2605" y="0"/>
                    </a:lnTo>
                    <a:lnTo>
                      <a:pt x="2616" y="0"/>
                    </a:lnTo>
                    <a:lnTo>
                      <a:pt x="2627" y="0"/>
                    </a:lnTo>
                    <a:lnTo>
                      <a:pt x="2638" y="0"/>
                    </a:lnTo>
                    <a:lnTo>
                      <a:pt x="2650" y="0"/>
                    </a:lnTo>
                    <a:lnTo>
                      <a:pt x="2661" y="0"/>
                    </a:lnTo>
                    <a:lnTo>
                      <a:pt x="2672" y="0"/>
                    </a:lnTo>
                    <a:lnTo>
                      <a:pt x="2683" y="0"/>
                    </a:lnTo>
                    <a:lnTo>
                      <a:pt x="2694" y="0"/>
                    </a:lnTo>
                    <a:lnTo>
                      <a:pt x="2705" y="0"/>
                    </a:lnTo>
                    <a:lnTo>
                      <a:pt x="2716" y="0"/>
                    </a:lnTo>
                    <a:lnTo>
                      <a:pt x="2727" y="0"/>
                    </a:lnTo>
                    <a:lnTo>
                      <a:pt x="2738" y="0"/>
                    </a:lnTo>
                    <a:lnTo>
                      <a:pt x="2749" y="0"/>
                    </a:lnTo>
                    <a:lnTo>
                      <a:pt x="2760" y="0"/>
                    </a:lnTo>
                    <a:lnTo>
                      <a:pt x="2771" y="0"/>
                    </a:lnTo>
                    <a:lnTo>
                      <a:pt x="2782" y="0"/>
                    </a:lnTo>
                    <a:lnTo>
                      <a:pt x="2793" y="0"/>
                    </a:lnTo>
                    <a:lnTo>
                      <a:pt x="2804" y="0"/>
                    </a:lnTo>
                    <a:lnTo>
                      <a:pt x="2816" y="0"/>
                    </a:lnTo>
                    <a:lnTo>
                      <a:pt x="2827" y="0"/>
                    </a:lnTo>
                    <a:lnTo>
                      <a:pt x="2838" y="0"/>
                    </a:lnTo>
                    <a:lnTo>
                      <a:pt x="2849" y="0"/>
                    </a:lnTo>
                    <a:lnTo>
                      <a:pt x="2860" y="0"/>
                    </a:lnTo>
                    <a:lnTo>
                      <a:pt x="2871" y="0"/>
                    </a:lnTo>
                    <a:lnTo>
                      <a:pt x="2882" y="0"/>
                    </a:lnTo>
                    <a:lnTo>
                      <a:pt x="2893" y="0"/>
                    </a:lnTo>
                    <a:lnTo>
                      <a:pt x="2904" y="0"/>
                    </a:lnTo>
                    <a:lnTo>
                      <a:pt x="2915" y="0"/>
                    </a:lnTo>
                    <a:lnTo>
                      <a:pt x="2926" y="0"/>
                    </a:lnTo>
                    <a:lnTo>
                      <a:pt x="2937" y="0"/>
                    </a:lnTo>
                    <a:lnTo>
                      <a:pt x="2948" y="0"/>
                    </a:lnTo>
                    <a:lnTo>
                      <a:pt x="2959" y="0"/>
                    </a:lnTo>
                    <a:lnTo>
                      <a:pt x="2971" y="0"/>
                    </a:lnTo>
                    <a:lnTo>
                      <a:pt x="2982" y="0"/>
                    </a:lnTo>
                    <a:lnTo>
                      <a:pt x="2993" y="0"/>
                    </a:lnTo>
                    <a:lnTo>
                      <a:pt x="3004" y="0"/>
                    </a:lnTo>
                    <a:lnTo>
                      <a:pt x="3015" y="0"/>
                    </a:lnTo>
                    <a:lnTo>
                      <a:pt x="3026" y="0"/>
                    </a:lnTo>
                    <a:lnTo>
                      <a:pt x="3037" y="0"/>
                    </a:lnTo>
                    <a:lnTo>
                      <a:pt x="3048" y="0"/>
                    </a:lnTo>
                    <a:lnTo>
                      <a:pt x="3059" y="0"/>
                    </a:lnTo>
                    <a:lnTo>
                      <a:pt x="3070" y="0"/>
                    </a:lnTo>
                    <a:lnTo>
                      <a:pt x="3081" y="0"/>
                    </a:lnTo>
                    <a:lnTo>
                      <a:pt x="3092" y="0"/>
                    </a:lnTo>
                    <a:lnTo>
                      <a:pt x="3103" y="0"/>
                    </a:lnTo>
                    <a:lnTo>
                      <a:pt x="3114" y="0"/>
                    </a:lnTo>
                    <a:lnTo>
                      <a:pt x="3125" y="0"/>
                    </a:lnTo>
                    <a:lnTo>
                      <a:pt x="3137" y="0"/>
                    </a:lnTo>
                    <a:lnTo>
                      <a:pt x="3148" y="0"/>
                    </a:lnTo>
                    <a:lnTo>
                      <a:pt x="3159" y="0"/>
                    </a:lnTo>
                    <a:lnTo>
                      <a:pt x="3170" y="0"/>
                    </a:lnTo>
                    <a:lnTo>
                      <a:pt x="3181" y="0"/>
                    </a:lnTo>
                    <a:lnTo>
                      <a:pt x="3192" y="4"/>
                    </a:lnTo>
                    <a:lnTo>
                      <a:pt x="3203" y="4"/>
                    </a:lnTo>
                    <a:lnTo>
                      <a:pt x="3214" y="3"/>
                    </a:lnTo>
                    <a:lnTo>
                      <a:pt x="3225" y="0"/>
                    </a:lnTo>
                    <a:lnTo>
                      <a:pt x="3236" y="0"/>
                    </a:lnTo>
                    <a:lnTo>
                      <a:pt x="3247" y="3"/>
                    </a:lnTo>
                    <a:lnTo>
                      <a:pt x="3258" y="3"/>
                    </a:lnTo>
                    <a:lnTo>
                      <a:pt x="3269" y="0"/>
                    </a:lnTo>
                    <a:lnTo>
                      <a:pt x="3280" y="0"/>
                    </a:lnTo>
                    <a:lnTo>
                      <a:pt x="3291" y="0"/>
                    </a:lnTo>
                    <a:lnTo>
                      <a:pt x="3303" y="0"/>
                    </a:lnTo>
                    <a:lnTo>
                      <a:pt x="3314" y="0"/>
                    </a:lnTo>
                    <a:lnTo>
                      <a:pt x="3325" y="3"/>
                    </a:lnTo>
                    <a:lnTo>
                      <a:pt x="3336" y="0"/>
                    </a:lnTo>
                    <a:lnTo>
                      <a:pt x="3347" y="0"/>
                    </a:lnTo>
                    <a:lnTo>
                      <a:pt x="3358" y="0"/>
                    </a:lnTo>
                    <a:lnTo>
                      <a:pt x="3369" y="0"/>
                    </a:lnTo>
                    <a:lnTo>
                      <a:pt x="3380" y="0"/>
                    </a:lnTo>
                    <a:lnTo>
                      <a:pt x="3391" y="4"/>
                    </a:lnTo>
                    <a:lnTo>
                      <a:pt x="3402" y="0"/>
                    </a:lnTo>
                    <a:lnTo>
                      <a:pt x="3413" y="0"/>
                    </a:lnTo>
                    <a:lnTo>
                      <a:pt x="3424" y="0"/>
                    </a:lnTo>
                    <a:lnTo>
                      <a:pt x="3435" y="0"/>
                    </a:lnTo>
                    <a:lnTo>
                      <a:pt x="3446" y="0"/>
                    </a:lnTo>
                    <a:lnTo>
                      <a:pt x="3458" y="0"/>
                    </a:lnTo>
                    <a:lnTo>
                      <a:pt x="3469" y="0"/>
                    </a:lnTo>
                    <a:lnTo>
                      <a:pt x="3480" y="0"/>
                    </a:lnTo>
                    <a:lnTo>
                      <a:pt x="3491" y="0"/>
                    </a:lnTo>
                    <a:lnTo>
                      <a:pt x="3502" y="0"/>
                    </a:lnTo>
                    <a:lnTo>
                      <a:pt x="3513" y="0"/>
                    </a:lnTo>
                    <a:lnTo>
                      <a:pt x="3524" y="0"/>
                    </a:lnTo>
                    <a:lnTo>
                      <a:pt x="3535" y="0"/>
                    </a:lnTo>
                    <a:lnTo>
                      <a:pt x="3546" y="0"/>
                    </a:lnTo>
                    <a:lnTo>
                      <a:pt x="3557" y="0"/>
                    </a:lnTo>
                    <a:lnTo>
                      <a:pt x="3568" y="0"/>
                    </a:lnTo>
                    <a:lnTo>
                      <a:pt x="3579" y="0"/>
                    </a:lnTo>
                    <a:lnTo>
                      <a:pt x="3590" y="0"/>
                    </a:lnTo>
                    <a:lnTo>
                      <a:pt x="3601" y="0"/>
                    </a:lnTo>
                    <a:lnTo>
                      <a:pt x="3612" y="0"/>
                    </a:lnTo>
                    <a:lnTo>
                      <a:pt x="3624" y="0"/>
                    </a:lnTo>
                    <a:lnTo>
                      <a:pt x="3635" y="0"/>
                    </a:lnTo>
                    <a:lnTo>
                      <a:pt x="3646" y="0"/>
                    </a:lnTo>
                    <a:lnTo>
                      <a:pt x="3657" y="0"/>
                    </a:lnTo>
                    <a:lnTo>
                      <a:pt x="3668" y="0"/>
                    </a:lnTo>
                    <a:lnTo>
                      <a:pt x="3679" y="0"/>
                    </a:lnTo>
                    <a:lnTo>
                      <a:pt x="3690" y="0"/>
                    </a:lnTo>
                    <a:lnTo>
                      <a:pt x="3701" y="0"/>
                    </a:lnTo>
                    <a:lnTo>
                      <a:pt x="3712" y="0"/>
                    </a:lnTo>
                    <a:lnTo>
                      <a:pt x="3723" y="0"/>
                    </a:lnTo>
                    <a:lnTo>
                      <a:pt x="3734" y="0"/>
                    </a:lnTo>
                    <a:lnTo>
                      <a:pt x="3745" y="0"/>
                    </a:lnTo>
                    <a:lnTo>
                      <a:pt x="3756" y="0"/>
                    </a:lnTo>
                    <a:lnTo>
                      <a:pt x="3767" y="0"/>
                    </a:lnTo>
                    <a:lnTo>
                      <a:pt x="3779" y="0"/>
                    </a:lnTo>
                    <a:lnTo>
                      <a:pt x="3790" y="0"/>
                    </a:lnTo>
                    <a:lnTo>
                      <a:pt x="3801" y="0"/>
                    </a:lnTo>
                    <a:lnTo>
                      <a:pt x="3812" y="0"/>
                    </a:lnTo>
                    <a:lnTo>
                      <a:pt x="3823" y="0"/>
                    </a:lnTo>
                    <a:lnTo>
                      <a:pt x="3834" y="0"/>
                    </a:lnTo>
                    <a:lnTo>
                      <a:pt x="3845" y="0"/>
                    </a:lnTo>
                    <a:lnTo>
                      <a:pt x="3856" y="0"/>
                    </a:lnTo>
                    <a:lnTo>
                      <a:pt x="3867" y="0"/>
                    </a:lnTo>
                    <a:lnTo>
                      <a:pt x="3878" y="0"/>
                    </a:lnTo>
                    <a:lnTo>
                      <a:pt x="3889" y="0"/>
                    </a:lnTo>
                    <a:lnTo>
                      <a:pt x="3900" y="0"/>
                    </a:lnTo>
                    <a:lnTo>
                      <a:pt x="3911" y="0"/>
                    </a:lnTo>
                    <a:lnTo>
                      <a:pt x="3922" y="0"/>
                    </a:lnTo>
                    <a:lnTo>
                      <a:pt x="3933" y="0"/>
                    </a:lnTo>
                    <a:lnTo>
                      <a:pt x="3945" y="0"/>
                    </a:lnTo>
                    <a:lnTo>
                      <a:pt x="3956" y="0"/>
                    </a:lnTo>
                    <a:lnTo>
                      <a:pt x="3967" y="0"/>
                    </a:lnTo>
                    <a:lnTo>
                      <a:pt x="3978" y="0"/>
                    </a:lnTo>
                    <a:lnTo>
                      <a:pt x="3989" y="0"/>
                    </a:lnTo>
                    <a:lnTo>
                      <a:pt x="4000" y="0"/>
                    </a:lnTo>
                    <a:lnTo>
                      <a:pt x="4011" y="0"/>
                    </a:lnTo>
                    <a:lnTo>
                      <a:pt x="4022" y="0"/>
                    </a:lnTo>
                    <a:lnTo>
                      <a:pt x="4033" y="0"/>
                    </a:lnTo>
                    <a:lnTo>
                      <a:pt x="4044" y="0"/>
                    </a:lnTo>
                    <a:lnTo>
                      <a:pt x="4055" y="0"/>
                    </a:lnTo>
                    <a:lnTo>
                      <a:pt x="4066" y="0"/>
                    </a:lnTo>
                    <a:lnTo>
                      <a:pt x="4077" y="0"/>
                    </a:lnTo>
                    <a:lnTo>
                      <a:pt x="4088" y="0"/>
                    </a:lnTo>
                    <a:lnTo>
                      <a:pt x="4100" y="0"/>
                    </a:lnTo>
                    <a:lnTo>
                      <a:pt x="4111" y="0"/>
                    </a:lnTo>
                    <a:lnTo>
                      <a:pt x="4122" y="0"/>
                    </a:lnTo>
                    <a:lnTo>
                      <a:pt x="4133" y="0"/>
                    </a:lnTo>
                    <a:lnTo>
                      <a:pt x="4144" y="0"/>
                    </a:lnTo>
                    <a:lnTo>
                      <a:pt x="4155" y="0"/>
                    </a:lnTo>
                    <a:lnTo>
                      <a:pt x="4166" y="4"/>
                    </a:lnTo>
                    <a:lnTo>
                      <a:pt x="4177" y="3"/>
                    </a:lnTo>
                    <a:lnTo>
                      <a:pt x="4188" y="6"/>
                    </a:lnTo>
                    <a:lnTo>
                      <a:pt x="4199" y="3"/>
                    </a:lnTo>
                    <a:lnTo>
                      <a:pt x="4210" y="4"/>
                    </a:lnTo>
                    <a:lnTo>
                      <a:pt x="4221" y="4"/>
                    </a:lnTo>
                    <a:lnTo>
                      <a:pt x="4232" y="4"/>
                    </a:lnTo>
                    <a:lnTo>
                      <a:pt x="4243" y="3"/>
                    </a:lnTo>
                    <a:lnTo>
                      <a:pt x="4254" y="3"/>
                    </a:lnTo>
                    <a:lnTo>
                      <a:pt x="4266" y="0"/>
                    </a:lnTo>
                    <a:lnTo>
                      <a:pt x="4277" y="0"/>
                    </a:lnTo>
                    <a:lnTo>
                      <a:pt x="4288" y="3"/>
                    </a:lnTo>
                    <a:lnTo>
                      <a:pt x="4299" y="0"/>
                    </a:lnTo>
                    <a:lnTo>
                      <a:pt x="4310" y="3"/>
                    </a:lnTo>
                    <a:lnTo>
                      <a:pt x="4321" y="0"/>
                    </a:lnTo>
                    <a:lnTo>
                      <a:pt x="4332" y="0"/>
                    </a:lnTo>
                    <a:lnTo>
                      <a:pt x="4343" y="0"/>
                    </a:lnTo>
                    <a:lnTo>
                      <a:pt x="4354" y="4"/>
                    </a:lnTo>
                    <a:lnTo>
                      <a:pt x="4365" y="4"/>
                    </a:lnTo>
                    <a:lnTo>
                      <a:pt x="4376" y="4"/>
                    </a:lnTo>
                    <a:lnTo>
                      <a:pt x="4387" y="4"/>
                    </a:lnTo>
                    <a:lnTo>
                      <a:pt x="4398" y="4"/>
                    </a:lnTo>
                    <a:lnTo>
                      <a:pt x="4409" y="5"/>
                    </a:lnTo>
                    <a:lnTo>
                      <a:pt x="4421" y="4"/>
                    </a:lnTo>
                    <a:lnTo>
                      <a:pt x="4432" y="0"/>
                    </a:lnTo>
                    <a:lnTo>
                      <a:pt x="4443" y="3"/>
                    </a:lnTo>
                    <a:lnTo>
                      <a:pt x="4454" y="3"/>
                    </a:lnTo>
                    <a:lnTo>
                      <a:pt x="4465" y="0"/>
                    </a:lnTo>
                    <a:lnTo>
                      <a:pt x="4476" y="0"/>
                    </a:lnTo>
                    <a:lnTo>
                      <a:pt x="4487" y="0"/>
                    </a:lnTo>
                    <a:lnTo>
                      <a:pt x="4498" y="0"/>
                    </a:lnTo>
                    <a:lnTo>
                      <a:pt x="4509" y="0"/>
                    </a:lnTo>
                    <a:lnTo>
                      <a:pt x="4520" y="3"/>
                    </a:lnTo>
                    <a:lnTo>
                      <a:pt x="4531" y="0"/>
                    </a:lnTo>
                    <a:lnTo>
                      <a:pt x="4542" y="0"/>
                    </a:lnTo>
                    <a:lnTo>
                      <a:pt x="4553" y="0"/>
                    </a:lnTo>
                    <a:lnTo>
                      <a:pt x="4564" y="0"/>
                    </a:lnTo>
                    <a:lnTo>
                      <a:pt x="4575" y="0"/>
                    </a:lnTo>
                    <a:lnTo>
                      <a:pt x="4587" y="0"/>
                    </a:lnTo>
                    <a:lnTo>
                      <a:pt x="4598" y="0"/>
                    </a:lnTo>
                    <a:lnTo>
                      <a:pt x="4609" y="0"/>
                    </a:lnTo>
                    <a:lnTo>
                      <a:pt x="4620" y="0"/>
                    </a:lnTo>
                    <a:lnTo>
                      <a:pt x="4631" y="0"/>
                    </a:lnTo>
                    <a:lnTo>
                      <a:pt x="4642" y="0"/>
                    </a:lnTo>
                    <a:lnTo>
                      <a:pt x="4653" y="0"/>
                    </a:lnTo>
                    <a:lnTo>
                      <a:pt x="4664" y="0"/>
                    </a:lnTo>
                    <a:lnTo>
                      <a:pt x="4675" y="0"/>
                    </a:lnTo>
                    <a:lnTo>
                      <a:pt x="4686" y="0"/>
                    </a:lnTo>
                    <a:lnTo>
                      <a:pt x="4697" y="0"/>
                    </a:lnTo>
                    <a:lnTo>
                      <a:pt x="4708" y="0"/>
                    </a:lnTo>
                    <a:lnTo>
                      <a:pt x="4719" y="0"/>
                    </a:lnTo>
                    <a:lnTo>
                      <a:pt x="4730" y="0"/>
                    </a:lnTo>
                    <a:lnTo>
                      <a:pt x="4741" y="0"/>
                    </a:lnTo>
                    <a:lnTo>
                      <a:pt x="4753" y="0"/>
                    </a:lnTo>
                    <a:lnTo>
                      <a:pt x="4764" y="0"/>
                    </a:lnTo>
                    <a:lnTo>
                      <a:pt x="4775" y="0"/>
                    </a:lnTo>
                    <a:lnTo>
                      <a:pt x="4786" y="0"/>
                    </a:lnTo>
                    <a:lnTo>
                      <a:pt x="4797" y="0"/>
                    </a:lnTo>
                    <a:lnTo>
                      <a:pt x="4808" y="0"/>
                    </a:lnTo>
                    <a:lnTo>
                      <a:pt x="4819" y="3"/>
                    </a:lnTo>
                    <a:lnTo>
                      <a:pt x="4830" y="10"/>
                    </a:lnTo>
                    <a:lnTo>
                      <a:pt x="4841" y="12"/>
                    </a:lnTo>
                    <a:lnTo>
                      <a:pt x="4852" y="12"/>
                    </a:lnTo>
                    <a:lnTo>
                      <a:pt x="4863" y="11"/>
                    </a:lnTo>
                    <a:lnTo>
                      <a:pt x="4874" y="15"/>
                    </a:lnTo>
                    <a:lnTo>
                      <a:pt x="4885" y="14"/>
                    </a:lnTo>
                    <a:lnTo>
                      <a:pt x="4896" y="18"/>
                    </a:lnTo>
                    <a:lnTo>
                      <a:pt x="4908" y="14"/>
                    </a:lnTo>
                    <a:lnTo>
                      <a:pt x="4919" y="16"/>
                    </a:lnTo>
                    <a:lnTo>
                      <a:pt x="4930" y="11"/>
                    </a:lnTo>
                    <a:lnTo>
                      <a:pt x="4941" y="14"/>
                    </a:lnTo>
                    <a:lnTo>
                      <a:pt x="4952" y="17"/>
                    </a:lnTo>
                    <a:lnTo>
                      <a:pt x="4963" y="10"/>
                    </a:lnTo>
                    <a:lnTo>
                      <a:pt x="4974" y="6"/>
                    </a:lnTo>
                    <a:lnTo>
                      <a:pt x="4985" y="8"/>
                    </a:lnTo>
                    <a:lnTo>
                      <a:pt x="4996" y="8"/>
                    </a:lnTo>
                    <a:lnTo>
                      <a:pt x="5007" y="5"/>
                    </a:lnTo>
                    <a:lnTo>
                      <a:pt x="5018" y="5"/>
                    </a:lnTo>
                    <a:lnTo>
                      <a:pt x="5029" y="4"/>
                    </a:lnTo>
                    <a:lnTo>
                      <a:pt x="5040" y="0"/>
                    </a:lnTo>
                    <a:lnTo>
                      <a:pt x="5051" y="0"/>
                    </a:lnTo>
                    <a:lnTo>
                      <a:pt x="5062" y="0"/>
                    </a:lnTo>
                    <a:lnTo>
                      <a:pt x="5074" y="0"/>
                    </a:lnTo>
                    <a:lnTo>
                      <a:pt x="5085" y="0"/>
                    </a:lnTo>
                    <a:lnTo>
                      <a:pt x="5096" y="0"/>
                    </a:lnTo>
                    <a:lnTo>
                      <a:pt x="5107" y="0"/>
                    </a:lnTo>
                    <a:lnTo>
                      <a:pt x="5118" y="0"/>
                    </a:lnTo>
                    <a:lnTo>
                      <a:pt x="5129" y="0"/>
                    </a:lnTo>
                    <a:lnTo>
                      <a:pt x="5140" y="0"/>
                    </a:lnTo>
                    <a:lnTo>
                      <a:pt x="5151" y="3"/>
                    </a:lnTo>
                    <a:lnTo>
                      <a:pt x="5162" y="3"/>
                    </a:lnTo>
                    <a:lnTo>
                      <a:pt x="5173" y="0"/>
                    </a:lnTo>
                    <a:lnTo>
                      <a:pt x="5184" y="0"/>
                    </a:lnTo>
                    <a:lnTo>
                      <a:pt x="5195" y="0"/>
                    </a:lnTo>
                    <a:lnTo>
                      <a:pt x="5206" y="0"/>
                    </a:lnTo>
                    <a:lnTo>
                      <a:pt x="5217" y="0"/>
                    </a:lnTo>
                    <a:lnTo>
                      <a:pt x="5229" y="4"/>
                    </a:lnTo>
                    <a:lnTo>
                      <a:pt x="5240" y="0"/>
                    </a:lnTo>
                    <a:lnTo>
                      <a:pt x="5251" y="4"/>
                    </a:lnTo>
                    <a:lnTo>
                      <a:pt x="5262" y="0"/>
                    </a:lnTo>
                    <a:lnTo>
                      <a:pt x="5273" y="0"/>
                    </a:lnTo>
                    <a:lnTo>
                      <a:pt x="5284" y="3"/>
                    </a:lnTo>
                    <a:lnTo>
                      <a:pt x="5295" y="0"/>
                    </a:lnTo>
                    <a:lnTo>
                      <a:pt x="5306" y="3"/>
                    </a:lnTo>
                    <a:lnTo>
                      <a:pt x="5317" y="3"/>
                    </a:lnTo>
                    <a:lnTo>
                      <a:pt x="5328" y="0"/>
                    </a:lnTo>
                    <a:lnTo>
                      <a:pt x="5339" y="0"/>
                    </a:lnTo>
                    <a:lnTo>
                      <a:pt x="5350" y="0"/>
                    </a:lnTo>
                    <a:lnTo>
                      <a:pt x="5361" y="4"/>
                    </a:lnTo>
                    <a:lnTo>
                      <a:pt x="5372" y="0"/>
                    </a:lnTo>
                    <a:lnTo>
                      <a:pt x="5383" y="0"/>
                    </a:lnTo>
                    <a:lnTo>
                      <a:pt x="5395" y="0"/>
                    </a:lnTo>
                    <a:lnTo>
                      <a:pt x="5406" y="0"/>
                    </a:lnTo>
                    <a:lnTo>
                      <a:pt x="5417" y="0"/>
                    </a:lnTo>
                    <a:lnTo>
                      <a:pt x="5428" y="0"/>
                    </a:lnTo>
                    <a:lnTo>
                      <a:pt x="5439" y="0"/>
                    </a:lnTo>
                    <a:lnTo>
                      <a:pt x="5450" y="0"/>
                    </a:lnTo>
                    <a:lnTo>
                      <a:pt x="5461" y="3"/>
                    </a:lnTo>
                    <a:lnTo>
                      <a:pt x="5472" y="0"/>
                    </a:lnTo>
                    <a:lnTo>
                      <a:pt x="5483" y="0"/>
                    </a:lnTo>
                    <a:lnTo>
                      <a:pt x="5494" y="0"/>
                    </a:lnTo>
                    <a:lnTo>
                      <a:pt x="5505" y="0"/>
                    </a:lnTo>
                    <a:lnTo>
                      <a:pt x="5516" y="0"/>
                    </a:lnTo>
                    <a:lnTo>
                      <a:pt x="5527" y="0"/>
                    </a:lnTo>
                    <a:lnTo>
                      <a:pt x="5538" y="0"/>
                    </a:lnTo>
                    <a:lnTo>
                      <a:pt x="5550" y="0"/>
                    </a:lnTo>
                    <a:lnTo>
                      <a:pt x="5561" y="0"/>
                    </a:lnTo>
                    <a:lnTo>
                      <a:pt x="5572" y="0"/>
                    </a:lnTo>
                    <a:lnTo>
                      <a:pt x="5583" y="0"/>
                    </a:lnTo>
                    <a:lnTo>
                      <a:pt x="5594" y="0"/>
                    </a:lnTo>
                    <a:lnTo>
                      <a:pt x="5605" y="0"/>
                    </a:lnTo>
                    <a:lnTo>
                      <a:pt x="5616" y="0"/>
                    </a:lnTo>
                    <a:lnTo>
                      <a:pt x="5627" y="0"/>
                    </a:lnTo>
                    <a:lnTo>
                      <a:pt x="5638" y="0"/>
                    </a:lnTo>
                    <a:lnTo>
                      <a:pt x="5649" y="0"/>
                    </a:lnTo>
                    <a:lnTo>
                      <a:pt x="5660" y="0"/>
                    </a:lnTo>
                    <a:lnTo>
                      <a:pt x="5671" y="0"/>
                    </a:lnTo>
                    <a:lnTo>
                      <a:pt x="5682" y="0"/>
                    </a:lnTo>
                    <a:lnTo>
                      <a:pt x="5693" y="0"/>
                    </a:lnTo>
                    <a:lnTo>
                      <a:pt x="5704" y="0"/>
                    </a:lnTo>
                    <a:lnTo>
                      <a:pt x="5716" y="0"/>
                    </a:lnTo>
                    <a:lnTo>
                      <a:pt x="5727" y="0"/>
                    </a:lnTo>
                    <a:lnTo>
                      <a:pt x="5738" y="0"/>
                    </a:lnTo>
                    <a:lnTo>
                      <a:pt x="5749" y="0"/>
                    </a:lnTo>
                    <a:lnTo>
                      <a:pt x="5760" y="0"/>
                    </a:lnTo>
                    <a:lnTo>
                      <a:pt x="5771" y="0"/>
                    </a:lnTo>
                    <a:lnTo>
                      <a:pt x="5782" y="0"/>
                    </a:lnTo>
                    <a:lnTo>
                      <a:pt x="5793" y="4"/>
                    </a:lnTo>
                    <a:lnTo>
                      <a:pt x="5804" y="4"/>
                    </a:lnTo>
                    <a:lnTo>
                      <a:pt x="5815" y="4"/>
                    </a:lnTo>
                    <a:lnTo>
                      <a:pt x="5826" y="4"/>
                    </a:lnTo>
                    <a:lnTo>
                      <a:pt x="5837" y="6"/>
                    </a:lnTo>
                    <a:lnTo>
                      <a:pt x="5848" y="5"/>
                    </a:lnTo>
                    <a:lnTo>
                      <a:pt x="5859" y="4"/>
                    </a:lnTo>
                    <a:lnTo>
                      <a:pt x="5871" y="0"/>
                    </a:lnTo>
                    <a:lnTo>
                      <a:pt x="5882" y="4"/>
                    </a:lnTo>
                    <a:lnTo>
                      <a:pt x="5893" y="0"/>
                    </a:lnTo>
                    <a:lnTo>
                      <a:pt x="5904" y="0"/>
                    </a:lnTo>
                    <a:lnTo>
                      <a:pt x="5915" y="4"/>
                    </a:lnTo>
                    <a:lnTo>
                      <a:pt x="5926" y="0"/>
                    </a:lnTo>
                    <a:lnTo>
                      <a:pt x="5937" y="0"/>
                    </a:lnTo>
                    <a:lnTo>
                      <a:pt x="5948" y="0"/>
                    </a:lnTo>
                    <a:lnTo>
                      <a:pt x="5959" y="0"/>
                    </a:lnTo>
                    <a:lnTo>
                      <a:pt x="5970" y="0"/>
                    </a:lnTo>
                    <a:lnTo>
                      <a:pt x="5981" y="0"/>
                    </a:lnTo>
                    <a:lnTo>
                      <a:pt x="5992" y="0"/>
                    </a:lnTo>
                    <a:lnTo>
                      <a:pt x="6003" y="0"/>
                    </a:lnTo>
                    <a:lnTo>
                      <a:pt x="6014" y="0"/>
                    </a:lnTo>
                    <a:lnTo>
                      <a:pt x="6025" y="0"/>
                    </a:lnTo>
                    <a:lnTo>
                      <a:pt x="6037" y="0"/>
                    </a:lnTo>
                    <a:lnTo>
                      <a:pt x="6048" y="0"/>
                    </a:lnTo>
                    <a:lnTo>
                      <a:pt x="6059" y="0"/>
                    </a:lnTo>
                    <a:lnTo>
                      <a:pt x="6070" y="0"/>
                    </a:lnTo>
                    <a:lnTo>
                      <a:pt x="6081" y="0"/>
                    </a:lnTo>
                    <a:lnTo>
                      <a:pt x="6092" y="0"/>
                    </a:lnTo>
                    <a:lnTo>
                      <a:pt x="6103" y="0"/>
                    </a:lnTo>
                    <a:lnTo>
                      <a:pt x="6114" y="0"/>
                    </a:lnTo>
                    <a:lnTo>
                      <a:pt x="6125" y="0"/>
                    </a:lnTo>
                    <a:lnTo>
                      <a:pt x="6136" y="0"/>
                    </a:lnTo>
                    <a:lnTo>
                      <a:pt x="6147" y="0"/>
                    </a:lnTo>
                    <a:lnTo>
                      <a:pt x="6158" y="0"/>
                    </a:lnTo>
                    <a:lnTo>
                      <a:pt x="6169" y="0"/>
                    </a:lnTo>
                    <a:lnTo>
                      <a:pt x="6180" y="0"/>
                    </a:lnTo>
                    <a:lnTo>
                      <a:pt x="6191" y="0"/>
                    </a:lnTo>
                    <a:lnTo>
                      <a:pt x="6203" y="0"/>
                    </a:lnTo>
                    <a:lnTo>
                      <a:pt x="6214" y="0"/>
                    </a:lnTo>
                    <a:lnTo>
                      <a:pt x="6225" y="0"/>
                    </a:lnTo>
                    <a:lnTo>
                      <a:pt x="6236" y="0"/>
                    </a:lnTo>
                    <a:lnTo>
                      <a:pt x="6247" y="0"/>
                    </a:lnTo>
                    <a:lnTo>
                      <a:pt x="6258" y="0"/>
                    </a:lnTo>
                    <a:lnTo>
                      <a:pt x="6269" y="0"/>
                    </a:lnTo>
                    <a:lnTo>
                      <a:pt x="6280" y="0"/>
                    </a:lnTo>
                    <a:lnTo>
                      <a:pt x="6291" y="0"/>
                    </a:lnTo>
                    <a:lnTo>
                      <a:pt x="6302" y="0"/>
                    </a:lnTo>
                    <a:lnTo>
                      <a:pt x="6313" y="0"/>
                    </a:lnTo>
                    <a:lnTo>
                      <a:pt x="6324" y="0"/>
                    </a:lnTo>
                    <a:lnTo>
                      <a:pt x="6335" y="0"/>
                    </a:lnTo>
                    <a:lnTo>
                      <a:pt x="6346" y="0"/>
                    </a:lnTo>
                    <a:lnTo>
                      <a:pt x="6358" y="0"/>
                    </a:lnTo>
                    <a:lnTo>
                      <a:pt x="6369" y="0"/>
                    </a:lnTo>
                    <a:lnTo>
                      <a:pt x="6380" y="0"/>
                    </a:lnTo>
                    <a:lnTo>
                      <a:pt x="6391" y="0"/>
                    </a:lnTo>
                    <a:lnTo>
                      <a:pt x="6402" y="0"/>
                    </a:lnTo>
                    <a:lnTo>
                      <a:pt x="6413" y="0"/>
                    </a:lnTo>
                    <a:lnTo>
                      <a:pt x="6424" y="0"/>
                    </a:lnTo>
                    <a:lnTo>
                      <a:pt x="6435" y="0"/>
                    </a:lnTo>
                    <a:lnTo>
                      <a:pt x="6446" y="0"/>
                    </a:lnTo>
                    <a:lnTo>
                      <a:pt x="6457" y="0"/>
                    </a:lnTo>
                    <a:lnTo>
                      <a:pt x="6468" y="0"/>
                    </a:lnTo>
                    <a:lnTo>
                      <a:pt x="6479" y="0"/>
                    </a:lnTo>
                    <a:lnTo>
                      <a:pt x="6490" y="0"/>
                    </a:lnTo>
                    <a:lnTo>
                      <a:pt x="6501" y="0"/>
                    </a:lnTo>
                    <a:lnTo>
                      <a:pt x="6512" y="0"/>
                    </a:lnTo>
                    <a:lnTo>
                      <a:pt x="6524" y="0"/>
                    </a:lnTo>
                    <a:lnTo>
                      <a:pt x="6535" y="0"/>
                    </a:lnTo>
                    <a:lnTo>
                      <a:pt x="6546" y="0"/>
                    </a:lnTo>
                    <a:lnTo>
                      <a:pt x="6557" y="0"/>
                    </a:lnTo>
                    <a:lnTo>
                      <a:pt x="6568" y="0"/>
                    </a:lnTo>
                    <a:lnTo>
                      <a:pt x="6579" y="0"/>
                    </a:lnTo>
                    <a:lnTo>
                      <a:pt x="6590" y="0"/>
                    </a:lnTo>
                    <a:lnTo>
                      <a:pt x="6601" y="0"/>
                    </a:lnTo>
                    <a:lnTo>
                      <a:pt x="6612" y="0"/>
                    </a:lnTo>
                    <a:lnTo>
                      <a:pt x="6623" y="0"/>
                    </a:lnTo>
                    <a:lnTo>
                      <a:pt x="6634" y="0"/>
                    </a:lnTo>
                    <a:lnTo>
                      <a:pt x="6645" y="0"/>
                    </a:lnTo>
                    <a:lnTo>
                      <a:pt x="6656" y="0"/>
                    </a:lnTo>
                    <a:lnTo>
                      <a:pt x="6667" y="0"/>
                    </a:lnTo>
                    <a:lnTo>
                      <a:pt x="6679" y="0"/>
                    </a:lnTo>
                    <a:lnTo>
                      <a:pt x="6690" y="0"/>
                    </a:lnTo>
                    <a:lnTo>
                      <a:pt x="6701" y="0"/>
                    </a:lnTo>
                    <a:lnTo>
                      <a:pt x="6712" y="0"/>
                    </a:lnTo>
                    <a:lnTo>
                      <a:pt x="6723" y="0"/>
                    </a:lnTo>
                    <a:lnTo>
                      <a:pt x="6734" y="0"/>
                    </a:lnTo>
                    <a:lnTo>
                      <a:pt x="6745" y="0"/>
                    </a:lnTo>
                    <a:lnTo>
                      <a:pt x="6756" y="0"/>
                    </a:lnTo>
                    <a:lnTo>
                      <a:pt x="6767" y="0"/>
                    </a:lnTo>
                    <a:lnTo>
                      <a:pt x="6778" y="0"/>
                    </a:lnTo>
                    <a:lnTo>
                      <a:pt x="6789" y="0"/>
                    </a:lnTo>
                    <a:lnTo>
                      <a:pt x="6800" y="0"/>
                    </a:lnTo>
                    <a:lnTo>
                      <a:pt x="6811" y="0"/>
                    </a:lnTo>
                    <a:lnTo>
                      <a:pt x="6822" y="0"/>
                    </a:lnTo>
                    <a:lnTo>
                      <a:pt x="6833" y="0"/>
                    </a:lnTo>
                    <a:lnTo>
                      <a:pt x="6845" y="0"/>
                    </a:lnTo>
                    <a:lnTo>
                      <a:pt x="6856" y="0"/>
                    </a:lnTo>
                    <a:lnTo>
                      <a:pt x="6867" y="0"/>
                    </a:lnTo>
                    <a:lnTo>
                      <a:pt x="6878" y="0"/>
                    </a:lnTo>
                    <a:lnTo>
                      <a:pt x="6889" y="0"/>
                    </a:lnTo>
                    <a:lnTo>
                      <a:pt x="6900" y="0"/>
                    </a:lnTo>
                    <a:lnTo>
                      <a:pt x="6911" y="0"/>
                    </a:lnTo>
                    <a:lnTo>
                      <a:pt x="6922" y="0"/>
                    </a:lnTo>
                    <a:lnTo>
                      <a:pt x="6933" y="0"/>
                    </a:lnTo>
                    <a:lnTo>
                      <a:pt x="6944" y="0"/>
                    </a:lnTo>
                    <a:lnTo>
                      <a:pt x="6955" y="0"/>
                    </a:lnTo>
                    <a:lnTo>
                      <a:pt x="6966" y="0"/>
                    </a:lnTo>
                    <a:lnTo>
                      <a:pt x="6977" y="0"/>
                    </a:lnTo>
                    <a:lnTo>
                      <a:pt x="6988" y="0"/>
                    </a:lnTo>
                    <a:lnTo>
                      <a:pt x="7000" y="0"/>
                    </a:lnTo>
                    <a:lnTo>
                      <a:pt x="7011" y="0"/>
                    </a:lnTo>
                    <a:lnTo>
                      <a:pt x="7022" y="0"/>
                    </a:lnTo>
                    <a:lnTo>
                      <a:pt x="7033" y="0"/>
                    </a:lnTo>
                    <a:lnTo>
                      <a:pt x="7044" y="0"/>
                    </a:lnTo>
                    <a:lnTo>
                      <a:pt x="7055" y="0"/>
                    </a:lnTo>
                    <a:lnTo>
                      <a:pt x="7066" y="0"/>
                    </a:lnTo>
                    <a:lnTo>
                      <a:pt x="7077" y="0"/>
                    </a:lnTo>
                    <a:lnTo>
                      <a:pt x="7088" y="0"/>
                    </a:lnTo>
                    <a:lnTo>
                      <a:pt x="7099" y="0"/>
                    </a:lnTo>
                    <a:lnTo>
                      <a:pt x="7110" y="0"/>
                    </a:lnTo>
                    <a:lnTo>
                      <a:pt x="7121" y="0"/>
                    </a:lnTo>
                    <a:lnTo>
                      <a:pt x="7132" y="0"/>
                    </a:lnTo>
                    <a:lnTo>
                      <a:pt x="7143" y="0"/>
                    </a:lnTo>
                    <a:lnTo>
                      <a:pt x="7154" y="0"/>
                    </a:lnTo>
                    <a:lnTo>
                      <a:pt x="7166" y="0"/>
                    </a:lnTo>
                    <a:lnTo>
                      <a:pt x="7177" y="0"/>
                    </a:lnTo>
                    <a:lnTo>
                      <a:pt x="7188" y="0"/>
                    </a:lnTo>
                    <a:lnTo>
                      <a:pt x="7199" y="0"/>
                    </a:lnTo>
                    <a:lnTo>
                      <a:pt x="7210" y="0"/>
                    </a:lnTo>
                    <a:lnTo>
                      <a:pt x="7221" y="0"/>
                    </a:lnTo>
                    <a:lnTo>
                      <a:pt x="7232" y="0"/>
                    </a:lnTo>
                    <a:lnTo>
                      <a:pt x="7243" y="0"/>
                    </a:lnTo>
                    <a:lnTo>
                      <a:pt x="7254" y="0"/>
                    </a:lnTo>
                    <a:lnTo>
                      <a:pt x="7265" y="0"/>
                    </a:lnTo>
                    <a:lnTo>
                      <a:pt x="7276" y="0"/>
                    </a:lnTo>
                    <a:lnTo>
                      <a:pt x="7287" y="0"/>
                    </a:lnTo>
                    <a:lnTo>
                      <a:pt x="7298" y="0"/>
                    </a:lnTo>
                    <a:lnTo>
                      <a:pt x="7309" y="0"/>
                    </a:lnTo>
                    <a:lnTo>
                      <a:pt x="7321" y="0"/>
                    </a:lnTo>
                    <a:lnTo>
                      <a:pt x="7332" y="0"/>
                    </a:lnTo>
                    <a:lnTo>
                      <a:pt x="7343" y="0"/>
                    </a:lnTo>
                    <a:lnTo>
                      <a:pt x="7354" y="0"/>
                    </a:lnTo>
                    <a:lnTo>
                      <a:pt x="7365" y="0"/>
                    </a:lnTo>
                    <a:lnTo>
                      <a:pt x="7376" y="0"/>
                    </a:lnTo>
                    <a:lnTo>
                      <a:pt x="7387" y="0"/>
                    </a:lnTo>
                    <a:lnTo>
                      <a:pt x="7398" y="3"/>
                    </a:lnTo>
                    <a:lnTo>
                      <a:pt x="7409" y="0"/>
                    </a:lnTo>
                    <a:lnTo>
                      <a:pt x="7420" y="0"/>
                    </a:lnTo>
                    <a:lnTo>
                      <a:pt x="7431" y="0"/>
                    </a:lnTo>
                    <a:lnTo>
                      <a:pt x="7442" y="0"/>
                    </a:lnTo>
                    <a:lnTo>
                      <a:pt x="7453" y="0"/>
                    </a:lnTo>
                    <a:lnTo>
                      <a:pt x="7464" y="0"/>
                    </a:lnTo>
                    <a:lnTo>
                      <a:pt x="7475" y="0"/>
                    </a:lnTo>
                    <a:lnTo>
                      <a:pt x="7487" y="0"/>
                    </a:lnTo>
                    <a:lnTo>
                      <a:pt x="7498" y="0"/>
                    </a:lnTo>
                    <a:lnTo>
                      <a:pt x="7509" y="0"/>
                    </a:lnTo>
                    <a:lnTo>
                      <a:pt x="7520" y="0"/>
                    </a:lnTo>
                    <a:lnTo>
                      <a:pt x="7531" y="0"/>
                    </a:lnTo>
                    <a:lnTo>
                      <a:pt x="7542" y="0"/>
                    </a:lnTo>
                    <a:lnTo>
                      <a:pt x="7553" y="0"/>
                    </a:lnTo>
                    <a:lnTo>
                      <a:pt x="7564" y="0"/>
                    </a:lnTo>
                    <a:lnTo>
                      <a:pt x="7575" y="0"/>
                    </a:lnTo>
                    <a:lnTo>
                      <a:pt x="7586" y="0"/>
                    </a:lnTo>
                    <a:lnTo>
                      <a:pt x="7597" y="0"/>
                    </a:lnTo>
                    <a:lnTo>
                      <a:pt x="7608" y="0"/>
                    </a:lnTo>
                    <a:lnTo>
                      <a:pt x="7619" y="0"/>
                    </a:lnTo>
                    <a:lnTo>
                      <a:pt x="7630" y="0"/>
                    </a:lnTo>
                    <a:lnTo>
                      <a:pt x="7641" y="0"/>
                    </a:lnTo>
                    <a:lnTo>
                      <a:pt x="7653" y="0"/>
                    </a:lnTo>
                    <a:lnTo>
                      <a:pt x="7664" y="0"/>
                    </a:lnTo>
                    <a:lnTo>
                      <a:pt x="7675" y="0"/>
                    </a:lnTo>
                    <a:lnTo>
                      <a:pt x="7686" y="0"/>
                    </a:lnTo>
                    <a:lnTo>
                      <a:pt x="7697" y="0"/>
                    </a:lnTo>
                    <a:lnTo>
                      <a:pt x="7708" y="0"/>
                    </a:lnTo>
                    <a:lnTo>
                      <a:pt x="7719" y="0"/>
                    </a:lnTo>
                    <a:lnTo>
                      <a:pt x="7730" y="0"/>
                    </a:lnTo>
                    <a:lnTo>
                      <a:pt x="7741" y="0"/>
                    </a:lnTo>
                    <a:lnTo>
                      <a:pt x="7752" y="0"/>
                    </a:lnTo>
                    <a:lnTo>
                      <a:pt x="7763" y="0"/>
                    </a:lnTo>
                    <a:lnTo>
                      <a:pt x="7774" y="0"/>
                    </a:lnTo>
                    <a:lnTo>
                      <a:pt x="7785" y="0"/>
                    </a:lnTo>
                    <a:lnTo>
                      <a:pt x="7796" y="0"/>
                    </a:lnTo>
                    <a:lnTo>
                      <a:pt x="7808" y="0"/>
                    </a:lnTo>
                    <a:lnTo>
                      <a:pt x="7819" y="0"/>
                    </a:lnTo>
                    <a:lnTo>
                      <a:pt x="7830" y="0"/>
                    </a:lnTo>
                    <a:lnTo>
                      <a:pt x="7841" y="0"/>
                    </a:lnTo>
                    <a:lnTo>
                      <a:pt x="7852" y="0"/>
                    </a:lnTo>
                    <a:lnTo>
                      <a:pt x="7863" y="0"/>
                    </a:lnTo>
                    <a:lnTo>
                      <a:pt x="7874" y="0"/>
                    </a:lnTo>
                    <a:lnTo>
                      <a:pt x="7885" y="0"/>
                    </a:lnTo>
                    <a:lnTo>
                      <a:pt x="7896" y="0"/>
                    </a:lnTo>
                    <a:lnTo>
                      <a:pt x="7907" y="0"/>
                    </a:lnTo>
                    <a:lnTo>
                      <a:pt x="7918" y="0"/>
                    </a:lnTo>
                    <a:lnTo>
                      <a:pt x="7929" y="0"/>
                    </a:lnTo>
                    <a:lnTo>
                      <a:pt x="7940" y="0"/>
                    </a:lnTo>
                    <a:lnTo>
                      <a:pt x="7951" y="0"/>
                    </a:lnTo>
                    <a:lnTo>
                      <a:pt x="7962" y="0"/>
                    </a:lnTo>
                    <a:lnTo>
                      <a:pt x="7974" y="0"/>
                    </a:lnTo>
                    <a:lnTo>
                      <a:pt x="7985" y="0"/>
                    </a:lnTo>
                    <a:lnTo>
                      <a:pt x="7996" y="0"/>
                    </a:lnTo>
                    <a:lnTo>
                      <a:pt x="8007" y="3"/>
                    </a:lnTo>
                    <a:lnTo>
                      <a:pt x="8018" y="0"/>
                    </a:lnTo>
                    <a:lnTo>
                      <a:pt x="8029" y="0"/>
                    </a:lnTo>
                    <a:lnTo>
                      <a:pt x="8040" y="0"/>
                    </a:lnTo>
                    <a:lnTo>
                      <a:pt x="8051" y="0"/>
                    </a:lnTo>
                    <a:lnTo>
                      <a:pt x="8062" y="0"/>
                    </a:lnTo>
                    <a:lnTo>
                      <a:pt x="8073" y="0"/>
                    </a:lnTo>
                    <a:lnTo>
                      <a:pt x="8084" y="0"/>
                    </a:lnTo>
                    <a:lnTo>
                      <a:pt x="8095" y="0"/>
                    </a:lnTo>
                    <a:lnTo>
                      <a:pt x="8106" y="0"/>
                    </a:lnTo>
                    <a:lnTo>
                      <a:pt x="8117" y="0"/>
                    </a:lnTo>
                    <a:lnTo>
                      <a:pt x="8129" y="0"/>
                    </a:lnTo>
                    <a:lnTo>
                      <a:pt x="8140" y="0"/>
                    </a:lnTo>
                    <a:lnTo>
                      <a:pt x="8151" y="0"/>
                    </a:lnTo>
                    <a:lnTo>
                      <a:pt x="8162" y="0"/>
                    </a:lnTo>
                    <a:lnTo>
                      <a:pt x="8173" y="0"/>
                    </a:lnTo>
                    <a:lnTo>
                      <a:pt x="8184" y="0"/>
                    </a:lnTo>
                    <a:lnTo>
                      <a:pt x="8195" y="0"/>
                    </a:lnTo>
                    <a:lnTo>
                      <a:pt x="8206" y="0"/>
                    </a:lnTo>
                    <a:lnTo>
                      <a:pt x="8217" y="0"/>
                    </a:lnTo>
                    <a:lnTo>
                      <a:pt x="8228" y="0"/>
                    </a:lnTo>
                    <a:lnTo>
                      <a:pt x="8239" y="0"/>
                    </a:lnTo>
                    <a:lnTo>
                      <a:pt x="8250" y="0"/>
                    </a:lnTo>
                    <a:lnTo>
                      <a:pt x="8261" y="0"/>
                    </a:lnTo>
                    <a:lnTo>
                      <a:pt x="8272" y="0"/>
                    </a:lnTo>
                    <a:lnTo>
                      <a:pt x="8283" y="0"/>
                    </a:lnTo>
                    <a:lnTo>
                      <a:pt x="8295" y="0"/>
                    </a:lnTo>
                    <a:lnTo>
                      <a:pt x="8306" y="0"/>
                    </a:lnTo>
                    <a:lnTo>
                      <a:pt x="8317" y="0"/>
                    </a:lnTo>
                    <a:lnTo>
                      <a:pt x="8328" y="0"/>
                    </a:lnTo>
                    <a:lnTo>
                      <a:pt x="8339" y="0"/>
                    </a:lnTo>
                    <a:lnTo>
                      <a:pt x="8350" y="0"/>
                    </a:lnTo>
                    <a:lnTo>
                      <a:pt x="8361" y="0"/>
                    </a:lnTo>
                    <a:lnTo>
                      <a:pt x="8372" y="0"/>
                    </a:lnTo>
                    <a:lnTo>
                      <a:pt x="8383" y="0"/>
                    </a:lnTo>
                    <a:lnTo>
                      <a:pt x="8394" y="0"/>
                    </a:lnTo>
                    <a:lnTo>
                      <a:pt x="8405" y="0"/>
                    </a:lnTo>
                    <a:lnTo>
                      <a:pt x="8416" y="0"/>
                    </a:lnTo>
                    <a:lnTo>
                      <a:pt x="8427" y="0"/>
                    </a:lnTo>
                    <a:lnTo>
                      <a:pt x="8438" y="0"/>
                    </a:lnTo>
                    <a:lnTo>
                      <a:pt x="8450" y="0"/>
                    </a:lnTo>
                    <a:lnTo>
                      <a:pt x="8461" y="0"/>
                    </a:lnTo>
                    <a:lnTo>
                      <a:pt x="8472" y="0"/>
                    </a:lnTo>
                    <a:lnTo>
                      <a:pt x="8483" y="0"/>
                    </a:lnTo>
                    <a:lnTo>
                      <a:pt x="8494" y="0"/>
                    </a:lnTo>
                    <a:lnTo>
                      <a:pt x="8505" y="0"/>
                    </a:lnTo>
                    <a:lnTo>
                      <a:pt x="8516" y="0"/>
                    </a:lnTo>
                    <a:lnTo>
                      <a:pt x="8527" y="0"/>
                    </a:lnTo>
                    <a:lnTo>
                      <a:pt x="8538" y="0"/>
                    </a:lnTo>
                    <a:lnTo>
                      <a:pt x="8549" y="0"/>
                    </a:lnTo>
                    <a:lnTo>
                      <a:pt x="8560" y="0"/>
                    </a:lnTo>
                    <a:lnTo>
                      <a:pt x="8571" y="0"/>
                    </a:lnTo>
                    <a:lnTo>
                      <a:pt x="8582" y="0"/>
                    </a:lnTo>
                    <a:lnTo>
                      <a:pt x="8593" y="0"/>
                    </a:lnTo>
                    <a:lnTo>
                      <a:pt x="8604" y="0"/>
                    </a:lnTo>
                    <a:lnTo>
                      <a:pt x="8616" y="0"/>
                    </a:lnTo>
                    <a:lnTo>
                      <a:pt x="8627" y="0"/>
                    </a:lnTo>
                    <a:lnTo>
                      <a:pt x="8638" y="0"/>
                    </a:lnTo>
                    <a:lnTo>
                      <a:pt x="8649" y="0"/>
                    </a:lnTo>
                    <a:lnTo>
                      <a:pt x="8660" y="0"/>
                    </a:lnTo>
                    <a:lnTo>
                      <a:pt x="8671" y="0"/>
                    </a:lnTo>
                    <a:lnTo>
                      <a:pt x="8682" y="0"/>
                    </a:lnTo>
                    <a:lnTo>
                      <a:pt x="8693" y="0"/>
                    </a:lnTo>
                    <a:lnTo>
                      <a:pt x="8704" y="0"/>
                    </a:lnTo>
                    <a:lnTo>
                      <a:pt x="8715" y="0"/>
                    </a:lnTo>
                    <a:lnTo>
                      <a:pt x="8726" y="0"/>
                    </a:lnTo>
                    <a:lnTo>
                      <a:pt x="8737" y="0"/>
                    </a:lnTo>
                    <a:lnTo>
                      <a:pt x="8748" y="0"/>
                    </a:lnTo>
                    <a:lnTo>
                      <a:pt x="8759" y="0"/>
                    </a:lnTo>
                    <a:lnTo>
                      <a:pt x="8771" y="0"/>
                    </a:lnTo>
                    <a:lnTo>
                      <a:pt x="8782" y="0"/>
                    </a:lnTo>
                    <a:lnTo>
                      <a:pt x="8793" y="0"/>
                    </a:lnTo>
                    <a:lnTo>
                      <a:pt x="8804" y="0"/>
                    </a:lnTo>
                    <a:lnTo>
                      <a:pt x="8815" y="0"/>
                    </a:lnTo>
                    <a:lnTo>
                      <a:pt x="8826" y="0"/>
                    </a:lnTo>
                    <a:lnTo>
                      <a:pt x="8837" y="0"/>
                    </a:lnTo>
                    <a:lnTo>
                      <a:pt x="8848" y="0"/>
                    </a:lnTo>
                    <a:lnTo>
                      <a:pt x="8859" y="0"/>
                    </a:lnTo>
                    <a:lnTo>
                      <a:pt x="8870" y="0"/>
                    </a:lnTo>
                    <a:lnTo>
                      <a:pt x="8881" y="0"/>
                    </a:lnTo>
                    <a:lnTo>
                      <a:pt x="8892" y="0"/>
                    </a:lnTo>
                    <a:lnTo>
                      <a:pt x="8903" y="0"/>
                    </a:lnTo>
                    <a:lnTo>
                      <a:pt x="8914" y="0"/>
                    </a:lnTo>
                    <a:lnTo>
                      <a:pt x="8925" y="0"/>
                    </a:lnTo>
                    <a:lnTo>
                      <a:pt x="8937" y="0"/>
                    </a:lnTo>
                    <a:lnTo>
                      <a:pt x="8948" y="0"/>
                    </a:lnTo>
                    <a:lnTo>
                      <a:pt x="8959" y="0"/>
                    </a:lnTo>
                    <a:lnTo>
                      <a:pt x="8970" y="0"/>
                    </a:lnTo>
                    <a:lnTo>
                      <a:pt x="8981" y="0"/>
                    </a:lnTo>
                    <a:lnTo>
                      <a:pt x="8992" y="0"/>
                    </a:lnTo>
                    <a:lnTo>
                      <a:pt x="9003" y="0"/>
                    </a:lnTo>
                    <a:lnTo>
                      <a:pt x="9014" y="0"/>
                    </a:lnTo>
                    <a:lnTo>
                      <a:pt x="9025" y="0"/>
                    </a:lnTo>
                    <a:lnTo>
                      <a:pt x="9036" y="0"/>
                    </a:lnTo>
                    <a:lnTo>
                      <a:pt x="9047" y="0"/>
                    </a:lnTo>
                    <a:lnTo>
                      <a:pt x="9058" y="0"/>
                    </a:lnTo>
                    <a:lnTo>
                      <a:pt x="9069" y="0"/>
                    </a:lnTo>
                    <a:lnTo>
                      <a:pt x="9080" y="0"/>
                    </a:lnTo>
                    <a:lnTo>
                      <a:pt x="9091" y="0"/>
                    </a:lnTo>
                    <a:lnTo>
                      <a:pt x="9103" y="0"/>
                    </a:lnTo>
                    <a:lnTo>
                      <a:pt x="9114" y="0"/>
                    </a:lnTo>
                    <a:lnTo>
                      <a:pt x="9125" y="0"/>
                    </a:lnTo>
                    <a:lnTo>
                      <a:pt x="9136" y="0"/>
                    </a:lnTo>
                    <a:lnTo>
                      <a:pt x="9147" y="0"/>
                    </a:lnTo>
                    <a:lnTo>
                      <a:pt x="9158" y="0"/>
                    </a:lnTo>
                    <a:lnTo>
                      <a:pt x="9169" y="0"/>
                    </a:lnTo>
                    <a:lnTo>
                      <a:pt x="9180" y="0"/>
                    </a:lnTo>
                    <a:lnTo>
                      <a:pt x="9191" y="0"/>
                    </a:lnTo>
                    <a:lnTo>
                      <a:pt x="9202" y="0"/>
                    </a:lnTo>
                    <a:lnTo>
                      <a:pt x="9213" y="0"/>
                    </a:lnTo>
                    <a:lnTo>
                      <a:pt x="9224" y="0"/>
                    </a:lnTo>
                    <a:lnTo>
                      <a:pt x="9235" y="0"/>
                    </a:lnTo>
                    <a:lnTo>
                      <a:pt x="9246" y="0"/>
                    </a:lnTo>
                    <a:lnTo>
                      <a:pt x="9258" y="0"/>
                    </a:lnTo>
                    <a:lnTo>
                      <a:pt x="9269" y="0"/>
                    </a:lnTo>
                    <a:lnTo>
                      <a:pt x="9280" y="0"/>
                    </a:lnTo>
                    <a:lnTo>
                      <a:pt x="9291" y="0"/>
                    </a:lnTo>
                    <a:lnTo>
                      <a:pt x="9302" y="0"/>
                    </a:lnTo>
                    <a:lnTo>
                      <a:pt x="9313" y="0"/>
                    </a:lnTo>
                    <a:lnTo>
                      <a:pt x="9324" y="0"/>
                    </a:lnTo>
                    <a:lnTo>
                      <a:pt x="9335" y="0"/>
                    </a:lnTo>
                    <a:lnTo>
                      <a:pt x="9346" y="0"/>
                    </a:lnTo>
                    <a:lnTo>
                      <a:pt x="9357" y="0"/>
                    </a:lnTo>
                    <a:lnTo>
                      <a:pt x="9368" y="0"/>
                    </a:lnTo>
                    <a:lnTo>
                      <a:pt x="9379" y="0"/>
                    </a:lnTo>
                    <a:lnTo>
                      <a:pt x="9390" y="0"/>
                    </a:lnTo>
                    <a:lnTo>
                      <a:pt x="9401" y="0"/>
                    </a:lnTo>
                    <a:lnTo>
                      <a:pt x="9412" y="0"/>
                    </a:lnTo>
                    <a:lnTo>
                      <a:pt x="9424" y="0"/>
                    </a:lnTo>
                    <a:lnTo>
                      <a:pt x="9435" y="0"/>
                    </a:lnTo>
                    <a:lnTo>
                      <a:pt x="9446" y="0"/>
                    </a:lnTo>
                    <a:lnTo>
                      <a:pt x="9457" y="0"/>
                    </a:lnTo>
                    <a:lnTo>
                      <a:pt x="9468" y="0"/>
                    </a:lnTo>
                    <a:lnTo>
                      <a:pt x="9479" y="0"/>
                    </a:lnTo>
                    <a:lnTo>
                      <a:pt x="9490" y="0"/>
                    </a:lnTo>
                    <a:lnTo>
                      <a:pt x="9501" y="0"/>
                    </a:lnTo>
                    <a:lnTo>
                      <a:pt x="9512" y="0"/>
                    </a:lnTo>
                    <a:lnTo>
                      <a:pt x="9523" y="0"/>
                    </a:lnTo>
                    <a:lnTo>
                      <a:pt x="9534" y="0"/>
                    </a:lnTo>
                    <a:lnTo>
                      <a:pt x="9545" y="0"/>
                    </a:lnTo>
                    <a:lnTo>
                      <a:pt x="9556" y="0"/>
                    </a:lnTo>
                    <a:lnTo>
                      <a:pt x="9567" y="0"/>
                    </a:lnTo>
                    <a:lnTo>
                      <a:pt x="9579" y="0"/>
                    </a:lnTo>
                    <a:lnTo>
                      <a:pt x="9590" y="0"/>
                    </a:lnTo>
                    <a:lnTo>
                      <a:pt x="9601" y="0"/>
                    </a:lnTo>
                    <a:lnTo>
                      <a:pt x="9612" y="0"/>
                    </a:lnTo>
                    <a:lnTo>
                      <a:pt x="9623" y="0"/>
                    </a:lnTo>
                    <a:lnTo>
                      <a:pt x="9634" y="0"/>
                    </a:lnTo>
                    <a:lnTo>
                      <a:pt x="9645" y="0"/>
                    </a:lnTo>
                    <a:lnTo>
                      <a:pt x="9656" y="0"/>
                    </a:lnTo>
                    <a:lnTo>
                      <a:pt x="9667" y="0"/>
                    </a:lnTo>
                    <a:lnTo>
                      <a:pt x="9678" y="0"/>
                    </a:lnTo>
                    <a:lnTo>
                      <a:pt x="9689" y="0"/>
                    </a:lnTo>
                    <a:lnTo>
                      <a:pt x="9700" y="6"/>
                    </a:lnTo>
                    <a:lnTo>
                      <a:pt x="9711" y="4"/>
                    </a:lnTo>
                    <a:lnTo>
                      <a:pt x="9722" y="6"/>
                    </a:lnTo>
                    <a:lnTo>
                      <a:pt x="9733" y="6"/>
                    </a:lnTo>
                    <a:lnTo>
                      <a:pt x="9745" y="5"/>
                    </a:lnTo>
                    <a:lnTo>
                      <a:pt x="9756" y="6"/>
                    </a:lnTo>
                    <a:lnTo>
                      <a:pt x="9767" y="4"/>
                    </a:lnTo>
                    <a:lnTo>
                      <a:pt x="9778" y="6"/>
                    </a:lnTo>
                    <a:lnTo>
                      <a:pt x="9789" y="0"/>
                    </a:lnTo>
                    <a:lnTo>
                      <a:pt x="9800" y="3"/>
                    </a:lnTo>
                    <a:lnTo>
                      <a:pt x="9811" y="0"/>
                    </a:lnTo>
                    <a:lnTo>
                      <a:pt x="9822" y="0"/>
                    </a:lnTo>
                    <a:lnTo>
                      <a:pt x="9833" y="0"/>
                    </a:lnTo>
                    <a:lnTo>
                      <a:pt x="9844" y="0"/>
                    </a:lnTo>
                    <a:lnTo>
                      <a:pt x="9855" y="0"/>
                    </a:lnTo>
                    <a:lnTo>
                      <a:pt x="9866" y="0"/>
                    </a:lnTo>
                    <a:lnTo>
                      <a:pt x="9877" y="0"/>
                    </a:lnTo>
                    <a:lnTo>
                      <a:pt x="9888" y="0"/>
                    </a:lnTo>
                    <a:lnTo>
                      <a:pt x="9900" y="0"/>
                    </a:lnTo>
                    <a:lnTo>
                      <a:pt x="9911" y="0"/>
                    </a:lnTo>
                    <a:lnTo>
                      <a:pt x="9922" y="0"/>
                    </a:lnTo>
                    <a:lnTo>
                      <a:pt x="9933" y="0"/>
                    </a:lnTo>
                    <a:lnTo>
                      <a:pt x="9944" y="0"/>
                    </a:lnTo>
                    <a:lnTo>
                      <a:pt x="9955" y="0"/>
                    </a:lnTo>
                    <a:lnTo>
                      <a:pt x="9966" y="0"/>
                    </a:lnTo>
                    <a:lnTo>
                      <a:pt x="9977" y="0"/>
                    </a:lnTo>
                    <a:lnTo>
                      <a:pt x="9988" y="0"/>
                    </a:lnTo>
                    <a:lnTo>
                      <a:pt x="9999" y="0"/>
                    </a:lnTo>
                    <a:lnTo>
                      <a:pt x="10010" y="0"/>
                    </a:lnTo>
                    <a:lnTo>
                      <a:pt x="10021" y="0"/>
                    </a:lnTo>
                    <a:lnTo>
                      <a:pt x="10032" y="0"/>
                    </a:lnTo>
                    <a:lnTo>
                      <a:pt x="10043" y="0"/>
                    </a:lnTo>
                    <a:lnTo>
                      <a:pt x="10054" y="0"/>
                    </a:lnTo>
                    <a:lnTo>
                      <a:pt x="10066" y="0"/>
                    </a:lnTo>
                    <a:lnTo>
                      <a:pt x="10077" y="0"/>
                    </a:lnTo>
                    <a:lnTo>
                      <a:pt x="10088" y="0"/>
                    </a:lnTo>
                    <a:lnTo>
                      <a:pt x="10099" y="0"/>
                    </a:lnTo>
                    <a:lnTo>
                      <a:pt x="10110" y="0"/>
                    </a:lnTo>
                    <a:lnTo>
                      <a:pt x="10121" y="0"/>
                    </a:lnTo>
                    <a:lnTo>
                      <a:pt x="10132" y="0"/>
                    </a:lnTo>
                    <a:lnTo>
                      <a:pt x="10143" y="0"/>
                    </a:lnTo>
                    <a:lnTo>
                      <a:pt x="10154" y="0"/>
                    </a:lnTo>
                    <a:lnTo>
                      <a:pt x="10165" y="0"/>
                    </a:lnTo>
                    <a:lnTo>
                      <a:pt x="10176" y="0"/>
                    </a:lnTo>
                    <a:lnTo>
                      <a:pt x="10187" y="0"/>
                    </a:lnTo>
                    <a:lnTo>
                      <a:pt x="10198" y="0"/>
                    </a:lnTo>
                    <a:lnTo>
                      <a:pt x="10209" y="0"/>
                    </a:lnTo>
                    <a:lnTo>
                      <a:pt x="10221" y="0"/>
                    </a:lnTo>
                    <a:lnTo>
                      <a:pt x="10232" y="0"/>
                    </a:lnTo>
                    <a:lnTo>
                      <a:pt x="10243" y="0"/>
                    </a:lnTo>
                    <a:lnTo>
                      <a:pt x="10254" y="0"/>
                    </a:lnTo>
                    <a:lnTo>
                      <a:pt x="10265" y="0"/>
                    </a:lnTo>
                    <a:lnTo>
                      <a:pt x="10276" y="0"/>
                    </a:lnTo>
                    <a:lnTo>
                      <a:pt x="10287" y="0"/>
                    </a:lnTo>
                    <a:lnTo>
                      <a:pt x="10298" y="0"/>
                    </a:lnTo>
                    <a:lnTo>
                      <a:pt x="10309" y="0"/>
                    </a:lnTo>
                    <a:lnTo>
                      <a:pt x="10320" y="0"/>
                    </a:lnTo>
                    <a:lnTo>
                      <a:pt x="10331" y="0"/>
                    </a:lnTo>
                    <a:lnTo>
                      <a:pt x="10342" y="0"/>
                    </a:lnTo>
                    <a:lnTo>
                      <a:pt x="10353" y="0"/>
                    </a:lnTo>
                    <a:lnTo>
                      <a:pt x="10364" y="0"/>
                    </a:lnTo>
                    <a:lnTo>
                      <a:pt x="10375" y="0"/>
                    </a:lnTo>
                    <a:lnTo>
                      <a:pt x="10387" y="0"/>
                    </a:lnTo>
                    <a:lnTo>
                      <a:pt x="10398" y="0"/>
                    </a:lnTo>
                    <a:lnTo>
                      <a:pt x="10409" y="0"/>
                    </a:lnTo>
                    <a:lnTo>
                      <a:pt x="10420" y="0"/>
                    </a:lnTo>
                    <a:lnTo>
                      <a:pt x="10431" y="0"/>
                    </a:lnTo>
                    <a:lnTo>
                      <a:pt x="10442" y="0"/>
                    </a:lnTo>
                    <a:lnTo>
                      <a:pt x="10453" y="0"/>
                    </a:lnTo>
                    <a:lnTo>
                      <a:pt x="10464" y="0"/>
                    </a:lnTo>
                    <a:lnTo>
                      <a:pt x="10475" y="3"/>
                    </a:lnTo>
                    <a:lnTo>
                      <a:pt x="10486" y="0"/>
                    </a:lnTo>
                    <a:lnTo>
                      <a:pt x="10497" y="0"/>
                    </a:lnTo>
                    <a:lnTo>
                      <a:pt x="10508" y="0"/>
                    </a:lnTo>
                    <a:lnTo>
                      <a:pt x="10519" y="0"/>
                    </a:lnTo>
                    <a:lnTo>
                      <a:pt x="10530" y="0"/>
                    </a:lnTo>
                    <a:lnTo>
                      <a:pt x="10541" y="0"/>
                    </a:lnTo>
                    <a:lnTo>
                      <a:pt x="10553" y="0"/>
                    </a:lnTo>
                    <a:lnTo>
                      <a:pt x="10564" y="0"/>
                    </a:lnTo>
                    <a:lnTo>
                      <a:pt x="10575" y="0"/>
                    </a:lnTo>
                    <a:lnTo>
                      <a:pt x="10586" y="0"/>
                    </a:lnTo>
                    <a:lnTo>
                      <a:pt x="10597" y="0"/>
                    </a:lnTo>
                    <a:lnTo>
                      <a:pt x="10608" y="0"/>
                    </a:lnTo>
                    <a:lnTo>
                      <a:pt x="10619" y="0"/>
                    </a:lnTo>
                    <a:lnTo>
                      <a:pt x="10630" y="0"/>
                    </a:lnTo>
                    <a:lnTo>
                      <a:pt x="10641" y="0"/>
                    </a:lnTo>
                    <a:lnTo>
                      <a:pt x="10652" y="0"/>
                    </a:lnTo>
                    <a:lnTo>
                      <a:pt x="10663" y="0"/>
                    </a:lnTo>
                    <a:lnTo>
                      <a:pt x="10674" y="0"/>
                    </a:lnTo>
                    <a:lnTo>
                      <a:pt x="10685" y="0"/>
                    </a:lnTo>
                    <a:lnTo>
                      <a:pt x="10696" y="0"/>
                    </a:lnTo>
                    <a:lnTo>
                      <a:pt x="10708" y="0"/>
                    </a:lnTo>
                    <a:lnTo>
                      <a:pt x="10719" y="0"/>
                    </a:lnTo>
                    <a:lnTo>
                      <a:pt x="10730" y="0"/>
                    </a:lnTo>
                    <a:lnTo>
                      <a:pt x="10741" y="0"/>
                    </a:lnTo>
                    <a:lnTo>
                      <a:pt x="10752" y="0"/>
                    </a:lnTo>
                    <a:lnTo>
                      <a:pt x="10763" y="0"/>
                    </a:lnTo>
                    <a:lnTo>
                      <a:pt x="10774" y="0"/>
                    </a:lnTo>
                    <a:lnTo>
                      <a:pt x="10785" y="0"/>
                    </a:lnTo>
                    <a:lnTo>
                      <a:pt x="10796" y="0"/>
                    </a:lnTo>
                    <a:lnTo>
                      <a:pt x="10807" y="0"/>
                    </a:lnTo>
                    <a:lnTo>
                      <a:pt x="10818" y="0"/>
                    </a:lnTo>
                    <a:lnTo>
                      <a:pt x="10829" y="0"/>
                    </a:lnTo>
                    <a:lnTo>
                      <a:pt x="10840" y="0"/>
                    </a:lnTo>
                    <a:lnTo>
                      <a:pt x="10851" y="0"/>
                    </a:lnTo>
                    <a:lnTo>
                      <a:pt x="10862" y="0"/>
                    </a:lnTo>
                    <a:lnTo>
                      <a:pt x="10874" y="0"/>
                    </a:lnTo>
                    <a:lnTo>
                      <a:pt x="10885" y="0"/>
                    </a:lnTo>
                    <a:lnTo>
                      <a:pt x="10896" y="0"/>
                    </a:lnTo>
                    <a:lnTo>
                      <a:pt x="10907" y="0"/>
                    </a:lnTo>
                    <a:lnTo>
                      <a:pt x="10918" y="0"/>
                    </a:lnTo>
                    <a:lnTo>
                      <a:pt x="10929" y="0"/>
                    </a:lnTo>
                    <a:lnTo>
                      <a:pt x="10940" y="0"/>
                    </a:lnTo>
                    <a:lnTo>
                      <a:pt x="10951" y="0"/>
                    </a:lnTo>
                    <a:lnTo>
                      <a:pt x="10962" y="0"/>
                    </a:lnTo>
                    <a:lnTo>
                      <a:pt x="10973" y="0"/>
                    </a:lnTo>
                    <a:lnTo>
                      <a:pt x="10984" y="0"/>
                    </a:lnTo>
                    <a:lnTo>
                      <a:pt x="10995" y="0"/>
                    </a:lnTo>
                    <a:lnTo>
                      <a:pt x="11006" y="0"/>
                    </a:lnTo>
                    <a:lnTo>
                      <a:pt x="11017" y="0"/>
                    </a:lnTo>
                    <a:lnTo>
                      <a:pt x="11029" y="0"/>
                    </a:lnTo>
                    <a:lnTo>
                      <a:pt x="11040" y="0"/>
                    </a:lnTo>
                    <a:lnTo>
                      <a:pt x="11051" y="0"/>
                    </a:lnTo>
                    <a:lnTo>
                      <a:pt x="11062" y="0"/>
                    </a:lnTo>
                    <a:lnTo>
                      <a:pt x="11073" y="0"/>
                    </a:lnTo>
                    <a:lnTo>
                      <a:pt x="11084" y="0"/>
                    </a:lnTo>
                    <a:lnTo>
                      <a:pt x="11095" y="0"/>
                    </a:lnTo>
                    <a:lnTo>
                      <a:pt x="11106" y="0"/>
                    </a:lnTo>
                    <a:lnTo>
                      <a:pt x="11117" y="0"/>
                    </a:lnTo>
                    <a:lnTo>
                      <a:pt x="11128" y="0"/>
                    </a:lnTo>
                    <a:lnTo>
                      <a:pt x="11139" y="0"/>
                    </a:lnTo>
                    <a:lnTo>
                      <a:pt x="11150" y="0"/>
                    </a:lnTo>
                    <a:lnTo>
                      <a:pt x="11161" y="0"/>
                    </a:lnTo>
                    <a:lnTo>
                      <a:pt x="11170" y="0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" name="Line 180">
                <a:extLst>
                  <a:ext uri="{FF2B5EF4-FFF2-40B4-BE49-F238E27FC236}">
                    <a16:creationId xmlns:a16="http://schemas.microsoft.com/office/drawing/2014/main" id="{03807DD1-DD16-9C89-7C6F-FF44FFA11C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96169" y="6655778"/>
                <a:ext cx="270351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" name="Line 181">
                <a:extLst>
                  <a:ext uri="{FF2B5EF4-FFF2-40B4-BE49-F238E27FC236}">
                    <a16:creationId xmlns:a16="http://schemas.microsoft.com/office/drawing/2014/main" id="{1724D528-75EC-687B-0FC5-253533B67A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10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" name="Line 182">
                <a:extLst>
                  <a:ext uri="{FF2B5EF4-FFF2-40B4-BE49-F238E27FC236}">
                    <a16:creationId xmlns:a16="http://schemas.microsoft.com/office/drawing/2014/main" id="{E98AC697-B961-8F21-B1A7-6BC74D65E1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7554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" name="Line 183">
                <a:extLst>
                  <a:ext uri="{FF2B5EF4-FFF2-40B4-BE49-F238E27FC236}">
                    <a16:creationId xmlns:a16="http://schemas.microsoft.com/office/drawing/2014/main" id="{2CE815E0-BFB9-BECD-030B-1F7F1CE4FE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2158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" name="Line 184">
                <a:extLst>
                  <a:ext uri="{FF2B5EF4-FFF2-40B4-BE49-F238E27FC236}">
                    <a16:creationId xmlns:a16="http://schemas.microsoft.com/office/drawing/2014/main" id="{5E645C53-F2A6-4A20-0155-E62F93310A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6603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" name="Line 185">
                <a:extLst>
                  <a:ext uri="{FF2B5EF4-FFF2-40B4-BE49-F238E27FC236}">
                    <a16:creationId xmlns:a16="http://schemas.microsoft.com/office/drawing/2014/main" id="{821FBCC4-925D-B234-410A-3A49BB9E22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120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" name="Line 186">
                <a:extLst>
                  <a:ext uri="{FF2B5EF4-FFF2-40B4-BE49-F238E27FC236}">
                    <a16:creationId xmlns:a16="http://schemas.microsoft.com/office/drawing/2014/main" id="{E68DF873-06ED-FEEC-440D-12494BB10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581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" name="Line 187">
                <a:extLst>
                  <a:ext uri="{FF2B5EF4-FFF2-40B4-BE49-F238E27FC236}">
                    <a16:creationId xmlns:a16="http://schemas.microsoft.com/office/drawing/2014/main" id="{478CAA2F-88E9-374F-5FD9-9F5FD7F86B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0255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" name="Line 188">
                <a:extLst>
                  <a:ext uri="{FF2B5EF4-FFF2-40B4-BE49-F238E27FC236}">
                    <a16:creationId xmlns:a16="http://schemas.microsoft.com/office/drawing/2014/main" id="{0478BA94-A62B-B0DF-0E55-D70C2AE1EC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85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" name="Line 189">
                <a:extLst>
                  <a:ext uri="{FF2B5EF4-FFF2-40B4-BE49-F238E27FC236}">
                    <a16:creationId xmlns:a16="http://schemas.microsoft.com/office/drawing/2014/main" id="{984FE7C4-9B9C-ADEA-DEF0-4864D3D7E6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9304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" name="Line 190">
                <a:extLst>
                  <a:ext uri="{FF2B5EF4-FFF2-40B4-BE49-F238E27FC236}">
                    <a16:creationId xmlns:a16="http://schemas.microsoft.com/office/drawing/2014/main" id="{C9C19B8E-15F9-779A-B75B-20086414C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3908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" name="Line 191">
                <a:extLst>
                  <a:ext uri="{FF2B5EF4-FFF2-40B4-BE49-F238E27FC236}">
                    <a16:creationId xmlns:a16="http://schemas.microsoft.com/office/drawing/2014/main" id="{C16204E3-1725-4B10-8336-C23CED9E78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511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" name="Line 192">
                <a:extLst>
                  <a:ext uri="{FF2B5EF4-FFF2-40B4-BE49-F238E27FC236}">
                    <a16:creationId xmlns:a16="http://schemas.microsoft.com/office/drawing/2014/main" id="{20ACABEC-646C-3C9D-7A70-FA5E15C708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295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" name="Line 193">
                <a:extLst>
                  <a:ext uri="{FF2B5EF4-FFF2-40B4-BE49-F238E27FC236}">
                    <a16:creationId xmlns:a16="http://schemas.microsoft.com/office/drawing/2014/main" id="{37EEE3CC-8D29-095F-9DF9-618F54FD42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56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" name="Line 194">
                <a:extLst>
                  <a:ext uri="{FF2B5EF4-FFF2-40B4-BE49-F238E27FC236}">
                    <a16:creationId xmlns:a16="http://schemas.microsoft.com/office/drawing/2014/main" id="{C87057BF-A05F-1E67-C228-5B1F1874FF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2005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" name="Line 195">
                <a:extLst>
                  <a:ext uri="{FF2B5EF4-FFF2-40B4-BE49-F238E27FC236}">
                    <a16:creationId xmlns:a16="http://schemas.microsoft.com/office/drawing/2014/main" id="{94F7E9AF-3149-CE46-3860-C834674C64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660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" name="Line 196">
                <a:extLst>
                  <a:ext uri="{FF2B5EF4-FFF2-40B4-BE49-F238E27FC236}">
                    <a16:creationId xmlns:a16="http://schemas.microsoft.com/office/drawing/2014/main" id="{0BFAC00D-B8D4-03B4-C272-56074C5FAA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1054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" name="Line 197">
                <a:extLst>
                  <a:ext uri="{FF2B5EF4-FFF2-40B4-BE49-F238E27FC236}">
                    <a16:creationId xmlns:a16="http://schemas.microsoft.com/office/drawing/2014/main" id="{FADABB78-6704-A2D9-8FC7-E9510C1E8C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5658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" name="Line 198">
                <a:extLst>
                  <a:ext uri="{FF2B5EF4-FFF2-40B4-BE49-F238E27FC236}">
                    <a16:creationId xmlns:a16="http://schemas.microsoft.com/office/drawing/2014/main" id="{5FF59D36-0CFA-65E3-F2DF-4A2B3C345A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261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" name="Line 199">
                <a:extLst>
                  <a:ext uri="{FF2B5EF4-FFF2-40B4-BE49-F238E27FC236}">
                    <a16:creationId xmlns:a16="http://schemas.microsoft.com/office/drawing/2014/main" id="{DFC23A67-FAB5-A042-4B65-E85A6D459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470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" name="Line 200">
                <a:extLst>
                  <a:ext uri="{FF2B5EF4-FFF2-40B4-BE49-F238E27FC236}">
                    <a16:creationId xmlns:a16="http://schemas.microsoft.com/office/drawing/2014/main" id="{BC956AD2-6948-609D-C78C-7C19EE191C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931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" name="Line 201">
                <a:extLst>
                  <a:ext uri="{FF2B5EF4-FFF2-40B4-BE49-F238E27FC236}">
                    <a16:creationId xmlns:a16="http://schemas.microsoft.com/office/drawing/2014/main" id="{DAA955AF-5B85-4E4D-6AA3-ADEFC32466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3755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" name="Line 202">
                <a:extLst>
                  <a:ext uri="{FF2B5EF4-FFF2-40B4-BE49-F238E27FC236}">
                    <a16:creationId xmlns:a16="http://schemas.microsoft.com/office/drawing/2014/main" id="{37EC0E8C-1269-79C6-A25E-643236EBBA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835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" name="Line 203">
                <a:extLst>
                  <a:ext uri="{FF2B5EF4-FFF2-40B4-BE49-F238E27FC236}">
                    <a16:creationId xmlns:a16="http://schemas.microsoft.com/office/drawing/2014/main" id="{297FCC30-8AC9-0212-68BF-A9305F3644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2963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" name="Line 204">
                <a:extLst>
                  <a:ext uri="{FF2B5EF4-FFF2-40B4-BE49-F238E27FC236}">
                    <a16:creationId xmlns:a16="http://schemas.microsoft.com/office/drawing/2014/main" id="{82C7ACED-FA40-3129-994C-6406CB522F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7408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" name="Line 205">
                <a:extLst>
                  <a:ext uri="{FF2B5EF4-FFF2-40B4-BE49-F238E27FC236}">
                    <a16:creationId xmlns:a16="http://schemas.microsoft.com/office/drawing/2014/main" id="{B3C371FB-E215-85D3-ECEC-09B55E4A9D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2011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" name="Line 206">
                <a:extLst>
                  <a:ext uri="{FF2B5EF4-FFF2-40B4-BE49-F238E27FC236}">
                    <a16:creationId xmlns:a16="http://schemas.microsoft.com/office/drawing/2014/main" id="{AEFE48A4-1FFD-F4AE-A98C-755AA2801D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645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" name="Line 207">
                <a:extLst>
                  <a:ext uri="{FF2B5EF4-FFF2-40B4-BE49-F238E27FC236}">
                    <a16:creationId xmlns:a16="http://schemas.microsoft.com/office/drawing/2014/main" id="{2B09AF84-12A1-7389-72F9-A39231F381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106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" name="Line 208">
                <a:extLst>
                  <a:ext uri="{FF2B5EF4-FFF2-40B4-BE49-F238E27FC236}">
                    <a16:creationId xmlns:a16="http://schemas.microsoft.com/office/drawing/2014/main" id="{A9DBD7A5-A569-6FA6-5432-B507322844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5505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" name="Line 209">
                <a:extLst>
                  <a:ext uri="{FF2B5EF4-FFF2-40B4-BE49-F238E27FC236}">
                    <a16:creationId xmlns:a16="http://schemas.microsoft.com/office/drawing/2014/main" id="{5F560775-901B-E5EE-2D2F-A463704141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010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" name="Line 210">
                <a:extLst>
                  <a:ext uri="{FF2B5EF4-FFF2-40B4-BE49-F238E27FC236}">
                    <a16:creationId xmlns:a16="http://schemas.microsoft.com/office/drawing/2014/main" id="{822037E9-074C-8127-5F89-C8BE56C1D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4713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" name="Line 211">
                <a:extLst>
                  <a:ext uri="{FF2B5EF4-FFF2-40B4-BE49-F238E27FC236}">
                    <a16:creationId xmlns:a16="http://schemas.microsoft.com/office/drawing/2014/main" id="{3A4F373F-A26C-E8A8-E10C-D3173FEF98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9158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" name="Line 212">
                <a:extLst>
                  <a:ext uri="{FF2B5EF4-FFF2-40B4-BE49-F238E27FC236}">
                    <a16:creationId xmlns:a16="http://schemas.microsoft.com/office/drawing/2014/main" id="{B2EF4AE5-E9F1-56A1-F05E-E42BD01D94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3761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" name="Line 213">
                <a:extLst>
                  <a:ext uri="{FF2B5EF4-FFF2-40B4-BE49-F238E27FC236}">
                    <a16:creationId xmlns:a16="http://schemas.microsoft.com/office/drawing/2014/main" id="{0CE1B753-1C09-5EF0-4CC7-93D9A0AB7D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820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" name="Line 214">
                <a:extLst>
                  <a:ext uri="{FF2B5EF4-FFF2-40B4-BE49-F238E27FC236}">
                    <a16:creationId xmlns:a16="http://schemas.microsoft.com/office/drawing/2014/main" id="{5AC068C3-75B5-07D9-A271-3079C8681C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281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" name="Line 215">
                <a:extLst>
                  <a:ext uri="{FF2B5EF4-FFF2-40B4-BE49-F238E27FC236}">
                    <a16:creationId xmlns:a16="http://schemas.microsoft.com/office/drawing/2014/main" id="{5CA0820E-0D3A-8C24-66CF-C651717464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7414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" name="Line 216">
                <a:extLst>
                  <a:ext uri="{FF2B5EF4-FFF2-40B4-BE49-F238E27FC236}">
                    <a16:creationId xmlns:a16="http://schemas.microsoft.com/office/drawing/2014/main" id="{68ADE0EB-D3F0-05C7-3101-9F2B738948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185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" name="Line 217">
                <a:extLst>
                  <a:ext uri="{FF2B5EF4-FFF2-40B4-BE49-F238E27FC236}">
                    <a16:creationId xmlns:a16="http://schemas.microsoft.com/office/drawing/2014/main" id="{8CC1EA5D-45F4-2408-D702-3741E30027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6463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" name="Line 218">
                <a:extLst>
                  <a:ext uri="{FF2B5EF4-FFF2-40B4-BE49-F238E27FC236}">
                    <a16:creationId xmlns:a16="http://schemas.microsoft.com/office/drawing/2014/main" id="{78E81B43-3881-B59F-4D13-80C2E9E047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0908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" name="Line 219">
                <a:extLst>
                  <a:ext uri="{FF2B5EF4-FFF2-40B4-BE49-F238E27FC236}">
                    <a16:creationId xmlns:a16="http://schemas.microsoft.com/office/drawing/2014/main" id="{F352A67B-591D-B29D-9765-81CD4F9A78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5511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" name="Line 220">
                <a:extLst>
                  <a:ext uri="{FF2B5EF4-FFF2-40B4-BE49-F238E27FC236}">
                    <a16:creationId xmlns:a16="http://schemas.microsoft.com/office/drawing/2014/main" id="{DBAE0ADC-EDF9-A676-E24C-874C45ECAE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0115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" name="Line 221">
                <a:extLst>
                  <a:ext uri="{FF2B5EF4-FFF2-40B4-BE49-F238E27FC236}">
                    <a16:creationId xmlns:a16="http://schemas.microsoft.com/office/drawing/2014/main" id="{32F81D45-1BE2-335E-93B8-05BAC5C76F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456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" name="Line 222">
                <a:extLst>
                  <a:ext uri="{FF2B5EF4-FFF2-40B4-BE49-F238E27FC236}">
                    <a16:creationId xmlns:a16="http://schemas.microsoft.com/office/drawing/2014/main" id="{5411C6B6-2B79-D9CC-D946-2BDC38728B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9164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" name="Line 223">
                <a:extLst>
                  <a:ext uri="{FF2B5EF4-FFF2-40B4-BE49-F238E27FC236}">
                    <a16:creationId xmlns:a16="http://schemas.microsoft.com/office/drawing/2014/main" id="{B58C15D0-7B19-80AA-0104-CD3BF634E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360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" name="Line 224">
                <a:extLst>
                  <a:ext uri="{FF2B5EF4-FFF2-40B4-BE49-F238E27FC236}">
                    <a16:creationId xmlns:a16="http://schemas.microsoft.com/office/drawing/2014/main" id="{352A3F96-A0C1-C8B7-F3A1-484B342BAF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8213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" name="Line 225">
                <a:extLst>
                  <a:ext uri="{FF2B5EF4-FFF2-40B4-BE49-F238E27FC236}">
                    <a16:creationId xmlns:a16="http://schemas.microsoft.com/office/drawing/2014/main" id="{7B89D825-8DC0-65F8-4A5F-D81524D113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281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" name="Line 226">
                <a:extLst>
                  <a:ext uri="{FF2B5EF4-FFF2-40B4-BE49-F238E27FC236}">
                    <a16:creationId xmlns:a16="http://schemas.microsoft.com/office/drawing/2014/main" id="{A60FB4C7-9D07-AA19-7A99-04476A9567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7261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" name="Line 227">
                <a:extLst>
                  <a:ext uri="{FF2B5EF4-FFF2-40B4-BE49-F238E27FC236}">
                    <a16:creationId xmlns:a16="http://schemas.microsoft.com/office/drawing/2014/main" id="{74D5116E-44A3-4D45-4F62-2AD58E8507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1865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" name="Line 228">
                <a:extLst>
                  <a:ext uri="{FF2B5EF4-FFF2-40B4-BE49-F238E27FC236}">
                    <a16:creationId xmlns:a16="http://schemas.microsoft.com/office/drawing/2014/main" id="{B3D8F548-8B18-B844-5560-7FA089F65E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631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" name="Line 229">
                <a:extLst>
                  <a:ext uri="{FF2B5EF4-FFF2-40B4-BE49-F238E27FC236}">
                    <a16:creationId xmlns:a16="http://schemas.microsoft.com/office/drawing/2014/main" id="{39D350A8-1EBE-22F4-DA5C-0D8B004FC4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0914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" name="Line 230">
                <a:extLst>
                  <a:ext uri="{FF2B5EF4-FFF2-40B4-BE49-F238E27FC236}">
                    <a16:creationId xmlns:a16="http://schemas.microsoft.com/office/drawing/2014/main" id="{0D5B3DD8-E7FD-19DA-3E5B-C7A3408C10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359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" name="Line 231">
                <a:extLst>
                  <a:ext uri="{FF2B5EF4-FFF2-40B4-BE49-F238E27FC236}">
                    <a16:creationId xmlns:a16="http://schemas.microsoft.com/office/drawing/2014/main" id="{15A56534-C2D6-407D-984A-E336B07A6F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9963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" name="Line 232">
                <a:extLst>
                  <a:ext uri="{FF2B5EF4-FFF2-40B4-BE49-F238E27FC236}">
                    <a16:creationId xmlns:a16="http://schemas.microsoft.com/office/drawing/2014/main" id="{D67C3987-4C6E-2A60-9BF0-D627605B5D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456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" name="Line 233">
                <a:extLst>
                  <a:ext uri="{FF2B5EF4-FFF2-40B4-BE49-F238E27FC236}">
                    <a16:creationId xmlns:a16="http://schemas.microsoft.com/office/drawing/2014/main" id="{DD28E47C-6F5B-E680-188F-6F1C2B01A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011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" name="Line 234">
                <a:extLst>
                  <a:ext uri="{FF2B5EF4-FFF2-40B4-BE49-F238E27FC236}">
                    <a16:creationId xmlns:a16="http://schemas.microsoft.com/office/drawing/2014/main" id="{806696AD-91EC-67BF-F401-301788EAB2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3615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" name="Line 235">
                <a:extLst>
                  <a:ext uri="{FF2B5EF4-FFF2-40B4-BE49-F238E27FC236}">
                    <a16:creationId xmlns:a16="http://schemas.microsoft.com/office/drawing/2014/main" id="{8C257008-7FD3-399F-064E-D69FD3A3A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80606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" name="Line 236">
                <a:extLst>
                  <a:ext uri="{FF2B5EF4-FFF2-40B4-BE49-F238E27FC236}">
                    <a16:creationId xmlns:a16="http://schemas.microsoft.com/office/drawing/2014/main" id="{86BF8D1B-140E-1F77-6690-944EF3E267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644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" name="Line 237">
                <a:extLst>
                  <a:ext uri="{FF2B5EF4-FFF2-40B4-BE49-F238E27FC236}">
                    <a16:creationId xmlns:a16="http://schemas.microsoft.com/office/drawing/2014/main" id="{F6B631EF-AA61-051A-D7F3-62F8E55701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7268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" name="Line 238">
                <a:extLst>
                  <a:ext uri="{FF2B5EF4-FFF2-40B4-BE49-F238E27FC236}">
                    <a16:creationId xmlns:a16="http://schemas.microsoft.com/office/drawing/2014/main" id="{0722AAC3-1AF9-434E-D782-EBA4B5273E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17131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" name="Line 239">
                <a:extLst>
                  <a:ext uri="{FF2B5EF4-FFF2-40B4-BE49-F238E27FC236}">
                    <a16:creationId xmlns:a16="http://schemas.microsoft.com/office/drawing/2014/main" id="{9871884F-886F-BFCD-CB2D-9AB1D9BFCE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3169" y="6655778"/>
                <a:ext cx="0" cy="2063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" name="Rectangle 241">
                <a:extLst>
                  <a:ext uri="{FF2B5EF4-FFF2-40B4-BE49-F238E27FC236}">
                    <a16:creationId xmlns:a16="http://schemas.microsoft.com/office/drawing/2014/main" id="{BCD7AF76-3E9C-AF05-9379-6CD6DC435A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0227" y="6713722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7" name="Rectangle 243">
                <a:extLst>
                  <a:ext uri="{FF2B5EF4-FFF2-40B4-BE49-F238E27FC236}">
                    <a16:creationId xmlns:a16="http://schemas.microsoft.com/office/drawing/2014/main" id="{C463413C-16F1-7E7E-2E32-7E3A4FED90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7777" y="6713722"/>
                <a:ext cx="11541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8" name="Rectangle 245">
                <a:extLst>
                  <a:ext uri="{FF2B5EF4-FFF2-40B4-BE49-F238E27FC236}">
                    <a16:creationId xmlns:a16="http://schemas.microsoft.com/office/drawing/2014/main" id="{41722ACA-7C50-D8C8-9217-193DF2A1B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1802" y="6713722"/>
                <a:ext cx="11541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9" name="Rectangle 247">
                <a:extLst>
                  <a:ext uri="{FF2B5EF4-FFF2-40B4-BE49-F238E27FC236}">
                    <a16:creationId xmlns:a16="http://schemas.microsoft.com/office/drawing/2014/main" id="{6069C4E6-ECC8-D3B4-7748-633F33F4E9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43446" y="6713722"/>
                <a:ext cx="11541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0" name="Rectangle 249">
                <a:extLst>
                  <a:ext uri="{FF2B5EF4-FFF2-40B4-BE49-F238E27FC236}">
                    <a16:creationId xmlns:a16="http://schemas.microsoft.com/office/drawing/2014/main" id="{979715F2-2346-C827-7B98-7D9CD3A827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5884" y="6713722"/>
                <a:ext cx="11541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1" name="Line 251">
                <a:extLst>
                  <a:ext uri="{FF2B5EF4-FFF2-40B4-BE49-F238E27FC236}">
                    <a16:creationId xmlns:a16="http://schemas.microsoft.com/office/drawing/2014/main" id="{BA4A2346-3C80-82D6-EF88-3B6645653E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12069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2" name="Line 252">
                <a:extLst>
                  <a:ext uri="{FF2B5EF4-FFF2-40B4-BE49-F238E27FC236}">
                    <a16:creationId xmlns:a16="http://schemas.microsoft.com/office/drawing/2014/main" id="{5ACE2F12-5F13-1593-69FC-8A68494AB3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39081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3" name="Line 253">
                <a:extLst>
                  <a:ext uri="{FF2B5EF4-FFF2-40B4-BE49-F238E27FC236}">
                    <a16:creationId xmlns:a16="http://schemas.microsoft.com/office/drawing/2014/main" id="{E3FA1EDE-EE91-2A8A-0B28-FC4C281CBC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66094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4" name="Line 254">
                <a:extLst>
                  <a:ext uri="{FF2B5EF4-FFF2-40B4-BE49-F238E27FC236}">
                    <a16:creationId xmlns:a16="http://schemas.microsoft.com/office/drawing/2014/main" id="{A3E867FD-47CA-4FA9-2C38-6771285B47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93106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5" name="Line 255">
                <a:extLst>
                  <a:ext uri="{FF2B5EF4-FFF2-40B4-BE49-F238E27FC236}">
                    <a16:creationId xmlns:a16="http://schemas.microsoft.com/office/drawing/2014/main" id="{77006013-2144-F009-BB78-EB19F83CEF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20119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" name="Line 256">
                <a:extLst>
                  <a:ext uri="{FF2B5EF4-FFF2-40B4-BE49-F238E27FC236}">
                    <a16:creationId xmlns:a16="http://schemas.microsoft.com/office/drawing/2014/main" id="{B6FFABB1-2181-927E-AF56-6904E2BF20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47131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" name="Line 257">
                <a:extLst>
                  <a:ext uri="{FF2B5EF4-FFF2-40B4-BE49-F238E27FC236}">
                    <a16:creationId xmlns:a16="http://schemas.microsoft.com/office/drawing/2014/main" id="{AA343588-495F-85E7-6C48-710D3EC87F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74144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" name="Line 258">
                <a:extLst>
                  <a:ext uri="{FF2B5EF4-FFF2-40B4-BE49-F238E27FC236}">
                    <a16:creationId xmlns:a16="http://schemas.microsoft.com/office/drawing/2014/main" id="{9E5638EC-66E4-6EE8-D334-E15406E2C1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01156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" name="Line 259">
                <a:extLst>
                  <a:ext uri="{FF2B5EF4-FFF2-40B4-BE49-F238E27FC236}">
                    <a16:creationId xmlns:a16="http://schemas.microsoft.com/office/drawing/2014/main" id="{54566310-FE0A-673A-D538-ADC6B8E375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28169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" name="Line 260">
                <a:extLst>
                  <a:ext uri="{FF2B5EF4-FFF2-40B4-BE49-F238E27FC236}">
                    <a16:creationId xmlns:a16="http://schemas.microsoft.com/office/drawing/2014/main" id="{77C60477-4B5A-270C-6246-09B2DDB5FD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3594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" name="Line 261">
                <a:extLst>
                  <a:ext uri="{FF2B5EF4-FFF2-40B4-BE49-F238E27FC236}">
                    <a16:creationId xmlns:a16="http://schemas.microsoft.com/office/drawing/2014/main" id="{A6BD4CBA-BD50-6C85-5DA7-8629393201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80606" y="6655778"/>
                <a:ext cx="0" cy="3968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" name="Line 262">
                <a:extLst>
                  <a:ext uri="{FF2B5EF4-FFF2-40B4-BE49-F238E27FC236}">
                    <a16:creationId xmlns:a16="http://schemas.microsoft.com/office/drawing/2014/main" id="{15906AD3-61EE-9CE8-7AA0-92EDE60230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6169" y="4688866"/>
                <a:ext cx="0" cy="196691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" name="Line 263">
                <a:extLst>
                  <a:ext uri="{FF2B5EF4-FFF2-40B4-BE49-F238E27FC236}">
                    <a16:creationId xmlns:a16="http://schemas.microsoft.com/office/drawing/2014/main" id="{02F4DE79-1FBB-480A-5238-A51489F3CF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65577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" name="Line 264">
                <a:extLst>
                  <a:ext uri="{FF2B5EF4-FFF2-40B4-BE49-F238E27FC236}">
                    <a16:creationId xmlns:a16="http://schemas.microsoft.com/office/drawing/2014/main" id="{E68C4B3D-68D9-B051-C9EA-66AB4CF3A1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60974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" name="Line 265">
                <a:extLst>
                  <a:ext uri="{FF2B5EF4-FFF2-40B4-BE49-F238E27FC236}">
                    <a16:creationId xmlns:a16="http://schemas.microsoft.com/office/drawing/2014/main" id="{8C905C73-3B53-EDD1-B298-819224B9EE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56211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" name="Line 266">
                <a:extLst>
                  <a:ext uri="{FF2B5EF4-FFF2-40B4-BE49-F238E27FC236}">
                    <a16:creationId xmlns:a16="http://schemas.microsoft.com/office/drawing/2014/main" id="{CBB46C8D-C4DB-5756-234C-3713868F8C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51607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" name="Line 267">
                <a:extLst>
                  <a:ext uri="{FF2B5EF4-FFF2-40B4-BE49-F238E27FC236}">
                    <a16:creationId xmlns:a16="http://schemas.microsoft.com/office/drawing/2014/main" id="{942A2D91-9288-80A6-503A-3D6C0D4CA4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46845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" name="Line 268">
                <a:extLst>
                  <a:ext uri="{FF2B5EF4-FFF2-40B4-BE49-F238E27FC236}">
                    <a16:creationId xmlns:a16="http://schemas.microsoft.com/office/drawing/2014/main" id="{829E8195-58E6-D8CE-742A-64CF85A73F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42082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" name="Line 269">
                <a:extLst>
                  <a:ext uri="{FF2B5EF4-FFF2-40B4-BE49-F238E27FC236}">
                    <a16:creationId xmlns:a16="http://schemas.microsoft.com/office/drawing/2014/main" id="{78345273-9F8B-B70F-CF14-C50207B52E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37479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" name="Line 270">
                <a:extLst>
                  <a:ext uri="{FF2B5EF4-FFF2-40B4-BE49-F238E27FC236}">
                    <a16:creationId xmlns:a16="http://schemas.microsoft.com/office/drawing/2014/main" id="{22502325-C033-48C4-162D-538A85763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32716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" name="Line 271">
                <a:extLst>
                  <a:ext uri="{FF2B5EF4-FFF2-40B4-BE49-F238E27FC236}">
                    <a16:creationId xmlns:a16="http://schemas.microsoft.com/office/drawing/2014/main" id="{73C53CD6-5C1F-10FC-5D2C-20DC76A6BF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28112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" name="Line 272">
                <a:extLst>
                  <a:ext uri="{FF2B5EF4-FFF2-40B4-BE49-F238E27FC236}">
                    <a16:creationId xmlns:a16="http://schemas.microsoft.com/office/drawing/2014/main" id="{BDBD5ABC-3AF9-B768-7553-A98886B8D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23350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" name="Line 273">
                <a:extLst>
                  <a:ext uri="{FF2B5EF4-FFF2-40B4-BE49-F238E27FC236}">
                    <a16:creationId xmlns:a16="http://schemas.microsoft.com/office/drawing/2014/main" id="{0F94AD8D-7FB5-50A8-76DB-30F50AB88C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18587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" name="Line 274">
                <a:extLst>
                  <a:ext uri="{FF2B5EF4-FFF2-40B4-BE49-F238E27FC236}">
                    <a16:creationId xmlns:a16="http://schemas.microsoft.com/office/drawing/2014/main" id="{230B7DDE-634D-0C60-F22A-935ADAB8C0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13984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" name="Line 275">
                <a:extLst>
                  <a:ext uri="{FF2B5EF4-FFF2-40B4-BE49-F238E27FC236}">
                    <a16:creationId xmlns:a16="http://schemas.microsoft.com/office/drawing/2014/main" id="{79878569-1CF7-9546-4FBD-0ABF9AC2A7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09221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" name="Line 276">
                <a:extLst>
                  <a:ext uri="{FF2B5EF4-FFF2-40B4-BE49-F238E27FC236}">
                    <a16:creationId xmlns:a16="http://schemas.microsoft.com/office/drawing/2014/main" id="{A02C8254-8DDD-B79E-277A-732CC454A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604617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" name="Line 277">
                <a:extLst>
                  <a:ext uri="{FF2B5EF4-FFF2-40B4-BE49-F238E27FC236}">
                    <a16:creationId xmlns:a16="http://schemas.microsoft.com/office/drawing/2014/main" id="{41A4A8DC-6EC0-CDBD-A417-A66E5716D4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99855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" name="Line 278">
                <a:extLst>
                  <a:ext uri="{FF2B5EF4-FFF2-40B4-BE49-F238E27FC236}">
                    <a16:creationId xmlns:a16="http://schemas.microsoft.com/office/drawing/2014/main" id="{67B82EC6-01AD-216D-34A3-00F2F633A5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95251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" name="Line 279">
                <a:extLst>
                  <a:ext uri="{FF2B5EF4-FFF2-40B4-BE49-F238E27FC236}">
                    <a16:creationId xmlns:a16="http://schemas.microsoft.com/office/drawing/2014/main" id="{FB43DB80-B9E3-C8CA-931F-A8ECD98D90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90489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" name="Line 280">
                <a:extLst>
                  <a:ext uri="{FF2B5EF4-FFF2-40B4-BE49-F238E27FC236}">
                    <a16:creationId xmlns:a16="http://schemas.microsoft.com/office/drawing/2014/main" id="{A2AA061F-01D7-1EEE-36E3-0A9850E2AE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85726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" name="Line 281">
                <a:extLst>
                  <a:ext uri="{FF2B5EF4-FFF2-40B4-BE49-F238E27FC236}">
                    <a16:creationId xmlns:a16="http://schemas.microsoft.com/office/drawing/2014/main" id="{9ACD761E-BE5D-1E46-8930-CCDE07B0E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81122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" name="Line 282">
                <a:extLst>
                  <a:ext uri="{FF2B5EF4-FFF2-40B4-BE49-F238E27FC236}">
                    <a16:creationId xmlns:a16="http://schemas.microsoft.com/office/drawing/2014/main" id="{46337155-FF4D-2F91-D771-BE18EE1A7A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76360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" name="Line 283">
                <a:extLst>
                  <a:ext uri="{FF2B5EF4-FFF2-40B4-BE49-F238E27FC236}">
                    <a16:creationId xmlns:a16="http://schemas.microsoft.com/office/drawing/2014/main" id="{78FD6EFD-ECEC-8E0E-90AA-DA0F7FF774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71756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" name="Line 284">
                <a:extLst>
                  <a:ext uri="{FF2B5EF4-FFF2-40B4-BE49-F238E27FC236}">
                    <a16:creationId xmlns:a16="http://schemas.microsoft.com/office/drawing/2014/main" id="{F162788E-04BD-8948-4859-876AE85CCC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66994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" name="Line 285">
                <a:extLst>
                  <a:ext uri="{FF2B5EF4-FFF2-40B4-BE49-F238E27FC236}">
                    <a16:creationId xmlns:a16="http://schemas.microsoft.com/office/drawing/2014/main" id="{BE125E3C-34C7-424E-9716-8866D457B6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62390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" name="Line 286">
                <a:extLst>
                  <a:ext uri="{FF2B5EF4-FFF2-40B4-BE49-F238E27FC236}">
                    <a16:creationId xmlns:a16="http://schemas.microsoft.com/office/drawing/2014/main" id="{EE6464EA-6841-B66E-6721-45DEC3C36F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57627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" name="Line 287">
                <a:extLst>
                  <a:ext uri="{FF2B5EF4-FFF2-40B4-BE49-F238E27FC236}">
                    <a16:creationId xmlns:a16="http://schemas.microsoft.com/office/drawing/2014/main" id="{694FDCD5-69E4-2BE1-990F-B547C33D93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52865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" name="Line 288">
                <a:extLst>
                  <a:ext uri="{FF2B5EF4-FFF2-40B4-BE49-F238E27FC236}">
                    <a16:creationId xmlns:a16="http://schemas.microsoft.com/office/drawing/2014/main" id="{8A2BA30C-D17D-8AF4-5C41-ACC1228332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48261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" name="Line 289">
                <a:extLst>
                  <a:ext uri="{FF2B5EF4-FFF2-40B4-BE49-F238E27FC236}">
                    <a16:creationId xmlns:a16="http://schemas.microsoft.com/office/drawing/2014/main" id="{0BEE7668-E3D6-F1B6-4F38-B1E3828B1B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43499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" name="Line 290">
                <a:extLst>
                  <a:ext uri="{FF2B5EF4-FFF2-40B4-BE49-F238E27FC236}">
                    <a16:creationId xmlns:a16="http://schemas.microsoft.com/office/drawing/2014/main" id="{A47923D4-CE63-E273-D8CC-E3FF49E569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38895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" name="Line 291">
                <a:extLst>
                  <a:ext uri="{FF2B5EF4-FFF2-40B4-BE49-F238E27FC236}">
                    <a16:creationId xmlns:a16="http://schemas.microsoft.com/office/drawing/2014/main" id="{EF71B1B9-2E6C-3450-AF0B-16623AE971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34132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" name="Line 292">
                <a:extLst>
                  <a:ext uri="{FF2B5EF4-FFF2-40B4-BE49-F238E27FC236}">
                    <a16:creationId xmlns:a16="http://schemas.microsoft.com/office/drawing/2014/main" id="{6C16F89C-0A3D-F1C3-C48B-9F764B12CC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29529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" name="Line 293">
                <a:extLst>
                  <a:ext uri="{FF2B5EF4-FFF2-40B4-BE49-F238E27FC236}">
                    <a16:creationId xmlns:a16="http://schemas.microsoft.com/office/drawing/2014/main" id="{98DB44CD-45CD-565A-FCE2-405EF0C9A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24766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" name="Line 294">
                <a:extLst>
                  <a:ext uri="{FF2B5EF4-FFF2-40B4-BE49-F238E27FC236}">
                    <a16:creationId xmlns:a16="http://schemas.microsoft.com/office/drawing/2014/main" id="{5F00F10A-002B-B69A-7936-9FCE03EE64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20004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" name="Line 295">
                <a:extLst>
                  <a:ext uri="{FF2B5EF4-FFF2-40B4-BE49-F238E27FC236}">
                    <a16:creationId xmlns:a16="http://schemas.microsoft.com/office/drawing/2014/main" id="{C12AE5DC-ACE2-D345-B66B-15D574B7D7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15400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" name="Line 296">
                <a:extLst>
                  <a:ext uri="{FF2B5EF4-FFF2-40B4-BE49-F238E27FC236}">
                    <a16:creationId xmlns:a16="http://schemas.microsoft.com/office/drawing/2014/main" id="{7723D8C3-C0FA-EE1F-92F7-ED0781FCE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10637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" name="Line 297">
                <a:extLst>
                  <a:ext uri="{FF2B5EF4-FFF2-40B4-BE49-F238E27FC236}">
                    <a16:creationId xmlns:a16="http://schemas.microsoft.com/office/drawing/2014/main" id="{CBFA46EE-0D3C-2A1E-BD81-4C948E515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06034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" name="Line 298">
                <a:extLst>
                  <a:ext uri="{FF2B5EF4-FFF2-40B4-BE49-F238E27FC236}">
                    <a16:creationId xmlns:a16="http://schemas.microsoft.com/office/drawing/2014/main" id="{BBA20CCF-B9D5-E575-891F-2638C40675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501271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" name="Line 299">
                <a:extLst>
                  <a:ext uri="{FF2B5EF4-FFF2-40B4-BE49-F238E27FC236}">
                    <a16:creationId xmlns:a16="http://schemas.microsoft.com/office/drawing/2014/main" id="{5514538A-6D3E-A571-2A01-E941395526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496667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" name="Line 300">
                <a:extLst>
                  <a:ext uri="{FF2B5EF4-FFF2-40B4-BE49-F238E27FC236}">
                    <a16:creationId xmlns:a16="http://schemas.microsoft.com/office/drawing/2014/main" id="{64985B07-80D9-A1CC-B491-5DF6EA11A2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4919053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" name="Line 301">
                <a:extLst>
                  <a:ext uri="{FF2B5EF4-FFF2-40B4-BE49-F238E27FC236}">
                    <a16:creationId xmlns:a16="http://schemas.microsoft.com/office/drawing/2014/main" id="{D940E9C1-AFD1-7F51-5D4F-09570813B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487301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" name="Line 302">
                <a:extLst>
                  <a:ext uri="{FF2B5EF4-FFF2-40B4-BE49-F238E27FC236}">
                    <a16:creationId xmlns:a16="http://schemas.microsoft.com/office/drawing/2014/main" id="{764B0CA8-51FA-A71E-0D5F-B739483DAC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4825391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" name="Line 303">
                <a:extLst>
                  <a:ext uri="{FF2B5EF4-FFF2-40B4-BE49-F238E27FC236}">
                    <a16:creationId xmlns:a16="http://schemas.microsoft.com/office/drawing/2014/main" id="{6E8F801C-CA15-9178-7678-E937AC7F03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4777766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" name="Line 304">
                <a:extLst>
                  <a:ext uri="{FF2B5EF4-FFF2-40B4-BE49-F238E27FC236}">
                    <a16:creationId xmlns:a16="http://schemas.microsoft.com/office/drawing/2014/main" id="{3D93075A-75D3-4E69-B4EB-EC416BB44E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3941" y="4731728"/>
                <a:ext cx="21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" name="Line 305">
                <a:extLst>
                  <a:ext uri="{FF2B5EF4-FFF2-40B4-BE49-F238E27FC236}">
                    <a16:creationId xmlns:a16="http://schemas.microsoft.com/office/drawing/2014/main" id="{CA122064-E840-F953-8E4B-4C8113FD17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6655778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" name="Line 307">
                <a:extLst>
                  <a:ext uri="{FF2B5EF4-FFF2-40B4-BE49-F238E27FC236}">
                    <a16:creationId xmlns:a16="http://schemas.microsoft.com/office/drawing/2014/main" id="{F9C5FC86-FCEE-2F5E-65F9-793919FFD7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6420828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" name="Line 309">
                <a:extLst>
                  <a:ext uri="{FF2B5EF4-FFF2-40B4-BE49-F238E27FC236}">
                    <a16:creationId xmlns:a16="http://schemas.microsoft.com/office/drawing/2014/main" id="{D94162C5-13B8-060A-0F35-F6C7D66FEE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6185878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" name="Rectangle 310">
                <a:extLst>
                  <a:ext uri="{FF2B5EF4-FFF2-40B4-BE49-F238E27FC236}">
                    <a16:creationId xmlns:a16="http://schemas.microsoft.com/office/drawing/2014/main" id="{E1358A61-710A-F71B-4276-AF034DC3E5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5666" y="6128728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0" name="Line 311">
                <a:extLst>
                  <a:ext uri="{FF2B5EF4-FFF2-40B4-BE49-F238E27FC236}">
                    <a16:creationId xmlns:a16="http://schemas.microsoft.com/office/drawing/2014/main" id="{7984E89E-F2D3-E9A5-6D30-BE616A5523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5952516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" name="Line 313">
                <a:extLst>
                  <a:ext uri="{FF2B5EF4-FFF2-40B4-BE49-F238E27FC236}">
                    <a16:creationId xmlns:a16="http://schemas.microsoft.com/office/drawing/2014/main" id="{070BE401-B2FE-1BEE-79B6-BAE4BED459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5717566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" name="Rectangle 314">
                <a:extLst>
                  <a:ext uri="{FF2B5EF4-FFF2-40B4-BE49-F238E27FC236}">
                    <a16:creationId xmlns:a16="http://schemas.microsoft.com/office/drawing/2014/main" id="{6432BBAB-C4E8-7008-B511-ED8950D177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5666" y="5658828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3" name="Line 315">
                <a:extLst>
                  <a:ext uri="{FF2B5EF4-FFF2-40B4-BE49-F238E27FC236}">
                    <a16:creationId xmlns:a16="http://schemas.microsoft.com/office/drawing/2014/main" id="{E540B18E-2D60-6056-8912-AD0E56769B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5482616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" name="Line 317">
                <a:extLst>
                  <a:ext uri="{FF2B5EF4-FFF2-40B4-BE49-F238E27FC236}">
                    <a16:creationId xmlns:a16="http://schemas.microsoft.com/office/drawing/2014/main" id="{DF05318E-DD4A-0F57-9366-617417CBD1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5247666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" name="Rectangle 318">
                <a:extLst>
                  <a:ext uri="{FF2B5EF4-FFF2-40B4-BE49-F238E27FC236}">
                    <a16:creationId xmlns:a16="http://schemas.microsoft.com/office/drawing/2014/main" id="{4D264DFB-49B1-A56E-5F8E-22C143F9FC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5666" y="5188928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6" name="Line 319">
                <a:extLst>
                  <a:ext uri="{FF2B5EF4-FFF2-40B4-BE49-F238E27FC236}">
                    <a16:creationId xmlns:a16="http://schemas.microsoft.com/office/drawing/2014/main" id="{98CEE084-D564-BAA7-0421-53CDCD0DAE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5012716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" name="Line 321">
                <a:extLst>
                  <a:ext uri="{FF2B5EF4-FFF2-40B4-BE49-F238E27FC236}">
                    <a16:creationId xmlns:a16="http://schemas.microsoft.com/office/drawing/2014/main" id="{C5560B32-92AA-5736-3987-0BD4D44C9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4891" y="4777766"/>
                <a:ext cx="39600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" name="Rectangle 322">
                <a:extLst>
                  <a:ext uri="{FF2B5EF4-FFF2-40B4-BE49-F238E27FC236}">
                    <a16:creationId xmlns:a16="http://schemas.microsoft.com/office/drawing/2014/main" id="{5F1AD148-BD85-A86F-5DDD-34D8E42A12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5666" y="4719028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40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9" name="Freeform 326">
                <a:extLst>
                  <a:ext uri="{FF2B5EF4-FFF2-40B4-BE49-F238E27FC236}">
                    <a16:creationId xmlns:a16="http://schemas.microsoft.com/office/drawing/2014/main" id="{187F3B81-1131-77C5-8CB1-8F34ED914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6169" y="6636730"/>
                <a:ext cx="2703513" cy="0"/>
              </a:xfrm>
              <a:custGeom>
                <a:avLst/>
                <a:gdLst>
                  <a:gd name="T0" fmla="*/ 160 w 11171"/>
                  <a:gd name="T1" fmla="*/ 0 h 1"/>
                  <a:gd name="T2" fmla="*/ 337 w 11171"/>
                  <a:gd name="T3" fmla="*/ 0 h 1"/>
                  <a:gd name="T4" fmla="*/ 514 w 11171"/>
                  <a:gd name="T5" fmla="*/ 0 h 1"/>
                  <a:gd name="T6" fmla="*/ 691 w 11171"/>
                  <a:gd name="T7" fmla="*/ 0 h 1"/>
                  <a:gd name="T8" fmla="*/ 868 w 11171"/>
                  <a:gd name="T9" fmla="*/ 0 h 1"/>
                  <a:gd name="T10" fmla="*/ 1045 w 11171"/>
                  <a:gd name="T11" fmla="*/ 0 h 1"/>
                  <a:gd name="T12" fmla="*/ 1222 w 11171"/>
                  <a:gd name="T13" fmla="*/ 0 h 1"/>
                  <a:gd name="T14" fmla="*/ 1399 w 11171"/>
                  <a:gd name="T15" fmla="*/ 0 h 1"/>
                  <a:gd name="T16" fmla="*/ 1577 w 11171"/>
                  <a:gd name="T17" fmla="*/ 0 h 1"/>
                  <a:gd name="T18" fmla="*/ 1754 w 11171"/>
                  <a:gd name="T19" fmla="*/ 0 h 1"/>
                  <a:gd name="T20" fmla="*/ 1931 w 11171"/>
                  <a:gd name="T21" fmla="*/ 0 h 1"/>
                  <a:gd name="T22" fmla="*/ 2108 w 11171"/>
                  <a:gd name="T23" fmla="*/ 0 h 1"/>
                  <a:gd name="T24" fmla="*/ 2285 w 11171"/>
                  <a:gd name="T25" fmla="*/ 0 h 1"/>
                  <a:gd name="T26" fmla="*/ 2462 w 11171"/>
                  <a:gd name="T27" fmla="*/ 0 h 1"/>
                  <a:gd name="T28" fmla="*/ 2639 w 11171"/>
                  <a:gd name="T29" fmla="*/ 0 h 1"/>
                  <a:gd name="T30" fmla="*/ 2816 w 11171"/>
                  <a:gd name="T31" fmla="*/ 0 h 1"/>
                  <a:gd name="T32" fmla="*/ 2993 w 11171"/>
                  <a:gd name="T33" fmla="*/ 0 h 1"/>
                  <a:gd name="T34" fmla="*/ 3170 w 11171"/>
                  <a:gd name="T35" fmla="*/ 0 h 1"/>
                  <a:gd name="T36" fmla="*/ 3348 w 11171"/>
                  <a:gd name="T37" fmla="*/ 0 h 1"/>
                  <a:gd name="T38" fmla="*/ 3525 w 11171"/>
                  <a:gd name="T39" fmla="*/ 0 h 1"/>
                  <a:gd name="T40" fmla="*/ 3702 w 11171"/>
                  <a:gd name="T41" fmla="*/ 0 h 1"/>
                  <a:gd name="T42" fmla="*/ 3879 w 11171"/>
                  <a:gd name="T43" fmla="*/ 0 h 1"/>
                  <a:gd name="T44" fmla="*/ 4056 w 11171"/>
                  <a:gd name="T45" fmla="*/ 0 h 1"/>
                  <a:gd name="T46" fmla="*/ 4233 w 11171"/>
                  <a:gd name="T47" fmla="*/ 0 h 1"/>
                  <a:gd name="T48" fmla="*/ 4410 w 11171"/>
                  <a:gd name="T49" fmla="*/ 0 h 1"/>
                  <a:gd name="T50" fmla="*/ 4587 w 11171"/>
                  <a:gd name="T51" fmla="*/ 0 h 1"/>
                  <a:gd name="T52" fmla="*/ 4764 w 11171"/>
                  <a:gd name="T53" fmla="*/ 0 h 1"/>
                  <a:gd name="T54" fmla="*/ 4941 w 11171"/>
                  <a:gd name="T55" fmla="*/ 0 h 1"/>
                  <a:gd name="T56" fmla="*/ 5119 w 11171"/>
                  <a:gd name="T57" fmla="*/ 0 h 1"/>
                  <a:gd name="T58" fmla="*/ 5296 w 11171"/>
                  <a:gd name="T59" fmla="*/ 0 h 1"/>
                  <a:gd name="T60" fmla="*/ 5473 w 11171"/>
                  <a:gd name="T61" fmla="*/ 0 h 1"/>
                  <a:gd name="T62" fmla="*/ 5650 w 11171"/>
                  <a:gd name="T63" fmla="*/ 0 h 1"/>
                  <a:gd name="T64" fmla="*/ 5827 w 11171"/>
                  <a:gd name="T65" fmla="*/ 0 h 1"/>
                  <a:gd name="T66" fmla="*/ 6004 w 11171"/>
                  <a:gd name="T67" fmla="*/ 0 h 1"/>
                  <a:gd name="T68" fmla="*/ 6181 w 11171"/>
                  <a:gd name="T69" fmla="*/ 0 h 1"/>
                  <a:gd name="T70" fmla="*/ 6358 w 11171"/>
                  <a:gd name="T71" fmla="*/ 0 h 1"/>
                  <a:gd name="T72" fmla="*/ 6535 w 11171"/>
                  <a:gd name="T73" fmla="*/ 0 h 1"/>
                  <a:gd name="T74" fmla="*/ 6712 w 11171"/>
                  <a:gd name="T75" fmla="*/ 0 h 1"/>
                  <a:gd name="T76" fmla="*/ 6890 w 11171"/>
                  <a:gd name="T77" fmla="*/ 0 h 1"/>
                  <a:gd name="T78" fmla="*/ 7067 w 11171"/>
                  <a:gd name="T79" fmla="*/ 0 h 1"/>
                  <a:gd name="T80" fmla="*/ 7244 w 11171"/>
                  <a:gd name="T81" fmla="*/ 0 h 1"/>
                  <a:gd name="T82" fmla="*/ 7421 w 11171"/>
                  <a:gd name="T83" fmla="*/ 0 h 1"/>
                  <a:gd name="T84" fmla="*/ 7598 w 11171"/>
                  <a:gd name="T85" fmla="*/ 0 h 1"/>
                  <a:gd name="T86" fmla="*/ 7775 w 11171"/>
                  <a:gd name="T87" fmla="*/ 0 h 1"/>
                  <a:gd name="T88" fmla="*/ 7952 w 11171"/>
                  <a:gd name="T89" fmla="*/ 0 h 1"/>
                  <a:gd name="T90" fmla="*/ 8129 w 11171"/>
                  <a:gd name="T91" fmla="*/ 0 h 1"/>
                  <a:gd name="T92" fmla="*/ 8306 w 11171"/>
                  <a:gd name="T93" fmla="*/ 0 h 1"/>
                  <a:gd name="T94" fmla="*/ 8483 w 11171"/>
                  <a:gd name="T95" fmla="*/ 0 h 1"/>
                  <a:gd name="T96" fmla="*/ 8661 w 11171"/>
                  <a:gd name="T97" fmla="*/ 0 h 1"/>
                  <a:gd name="T98" fmla="*/ 8838 w 11171"/>
                  <a:gd name="T99" fmla="*/ 0 h 1"/>
                  <a:gd name="T100" fmla="*/ 9015 w 11171"/>
                  <a:gd name="T101" fmla="*/ 0 h 1"/>
                  <a:gd name="T102" fmla="*/ 9192 w 11171"/>
                  <a:gd name="T103" fmla="*/ 0 h 1"/>
                  <a:gd name="T104" fmla="*/ 9369 w 11171"/>
                  <a:gd name="T105" fmla="*/ 0 h 1"/>
                  <a:gd name="T106" fmla="*/ 9546 w 11171"/>
                  <a:gd name="T107" fmla="*/ 0 h 1"/>
                  <a:gd name="T108" fmla="*/ 9723 w 11171"/>
                  <a:gd name="T109" fmla="*/ 1 h 1"/>
                  <a:gd name="T110" fmla="*/ 9900 w 11171"/>
                  <a:gd name="T111" fmla="*/ 0 h 1"/>
                  <a:gd name="T112" fmla="*/ 10077 w 11171"/>
                  <a:gd name="T113" fmla="*/ 0 h 1"/>
                  <a:gd name="T114" fmla="*/ 10254 w 11171"/>
                  <a:gd name="T115" fmla="*/ 0 h 1"/>
                  <a:gd name="T116" fmla="*/ 10432 w 11171"/>
                  <a:gd name="T117" fmla="*/ 0 h 1"/>
                  <a:gd name="T118" fmla="*/ 10609 w 11171"/>
                  <a:gd name="T119" fmla="*/ 0 h 1"/>
                  <a:gd name="T120" fmla="*/ 10786 w 11171"/>
                  <a:gd name="T121" fmla="*/ 0 h 1"/>
                  <a:gd name="T122" fmla="*/ 10963 w 11171"/>
                  <a:gd name="T123" fmla="*/ 0 h 1"/>
                  <a:gd name="T124" fmla="*/ 11140 w 11171"/>
                  <a:gd name="T12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171" h="1">
                    <a:moveTo>
                      <a:pt x="0" y="0"/>
                    </a:moveTo>
                    <a:lnTo>
                      <a:pt x="5" y="0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38" y="0"/>
                    </a:lnTo>
                    <a:lnTo>
                      <a:pt x="49" y="0"/>
                    </a:lnTo>
                    <a:lnTo>
                      <a:pt x="60" y="0"/>
                    </a:lnTo>
                    <a:lnTo>
                      <a:pt x="71" y="0"/>
                    </a:lnTo>
                    <a:lnTo>
                      <a:pt x="82" y="0"/>
                    </a:lnTo>
                    <a:lnTo>
                      <a:pt x="93" y="0"/>
                    </a:lnTo>
                    <a:lnTo>
                      <a:pt x="104" y="0"/>
                    </a:lnTo>
                    <a:lnTo>
                      <a:pt x="116" y="0"/>
                    </a:lnTo>
                    <a:lnTo>
                      <a:pt x="127" y="0"/>
                    </a:lnTo>
                    <a:lnTo>
                      <a:pt x="138" y="0"/>
                    </a:lnTo>
                    <a:lnTo>
                      <a:pt x="149" y="0"/>
                    </a:lnTo>
                    <a:lnTo>
                      <a:pt x="160" y="0"/>
                    </a:lnTo>
                    <a:lnTo>
                      <a:pt x="171" y="0"/>
                    </a:lnTo>
                    <a:lnTo>
                      <a:pt x="182" y="0"/>
                    </a:lnTo>
                    <a:lnTo>
                      <a:pt x="193" y="0"/>
                    </a:lnTo>
                    <a:lnTo>
                      <a:pt x="204" y="0"/>
                    </a:lnTo>
                    <a:lnTo>
                      <a:pt x="215" y="0"/>
                    </a:lnTo>
                    <a:lnTo>
                      <a:pt x="226" y="0"/>
                    </a:lnTo>
                    <a:lnTo>
                      <a:pt x="237" y="0"/>
                    </a:lnTo>
                    <a:lnTo>
                      <a:pt x="248" y="0"/>
                    </a:lnTo>
                    <a:lnTo>
                      <a:pt x="259" y="0"/>
                    </a:lnTo>
                    <a:lnTo>
                      <a:pt x="270" y="0"/>
                    </a:lnTo>
                    <a:lnTo>
                      <a:pt x="282" y="0"/>
                    </a:lnTo>
                    <a:lnTo>
                      <a:pt x="293" y="0"/>
                    </a:lnTo>
                    <a:lnTo>
                      <a:pt x="304" y="0"/>
                    </a:lnTo>
                    <a:lnTo>
                      <a:pt x="315" y="0"/>
                    </a:lnTo>
                    <a:lnTo>
                      <a:pt x="326" y="0"/>
                    </a:lnTo>
                    <a:lnTo>
                      <a:pt x="337" y="0"/>
                    </a:lnTo>
                    <a:lnTo>
                      <a:pt x="348" y="0"/>
                    </a:lnTo>
                    <a:lnTo>
                      <a:pt x="359" y="0"/>
                    </a:lnTo>
                    <a:lnTo>
                      <a:pt x="370" y="0"/>
                    </a:lnTo>
                    <a:lnTo>
                      <a:pt x="381" y="0"/>
                    </a:lnTo>
                    <a:lnTo>
                      <a:pt x="392" y="0"/>
                    </a:lnTo>
                    <a:lnTo>
                      <a:pt x="403" y="0"/>
                    </a:lnTo>
                    <a:lnTo>
                      <a:pt x="414" y="0"/>
                    </a:lnTo>
                    <a:lnTo>
                      <a:pt x="425" y="0"/>
                    </a:lnTo>
                    <a:lnTo>
                      <a:pt x="437" y="0"/>
                    </a:lnTo>
                    <a:lnTo>
                      <a:pt x="448" y="0"/>
                    </a:lnTo>
                    <a:lnTo>
                      <a:pt x="459" y="0"/>
                    </a:lnTo>
                    <a:lnTo>
                      <a:pt x="470" y="0"/>
                    </a:lnTo>
                    <a:lnTo>
                      <a:pt x="481" y="0"/>
                    </a:lnTo>
                    <a:lnTo>
                      <a:pt x="492" y="0"/>
                    </a:lnTo>
                    <a:lnTo>
                      <a:pt x="503" y="0"/>
                    </a:lnTo>
                    <a:lnTo>
                      <a:pt x="514" y="0"/>
                    </a:lnTo>
                    <a:lnTo>
                      <a:pt x="525" y="0"/>
                    </a:lnTo>
                    <a:lnTo>
                      <a:pt x="536" y="0"/>
                    </a:lnTo>
                    <a:lnTo>
                      <a:pt x="547" y="0"/>
                    </a:lnTo>
                    <a:lnTo>
                      <a:pt x="558" y="0"/>
                    </a:lnTo>
                    <a:lnTo>
                      <a:pt x="569" y="0"/>
                    </a:lnTo>
                    <a:lnTo>
                      <a:pt x="580" y="0"/>
                    </a:lnTo>
                    <a:lnTo>
                      <a:pt x="591" y="0"/>
                    </a:lnTo>
                    <a:lnTo>
                      <a:pt x="603" y="0"/>
                    </a:lnTo>
                    <a:lnTo>
                      <a:pt x="614" y="0"/>
                    </a:lnTo>
                    <a:lnTo>
                      <a:pt x="625" y="0"/>
                    </a:lnTo>
                    <a:lnTo>
                      <a:pt x="636" y="0"/>
                    </a:lnTo>
                    <a:lnTo>
                      <a:pt x="647" y="0"/>
                    </a:lnTo>
                    <a:lnTo>
                      <a:pt x="658" y="0"/>
                    </a:lnTo>
                    <a:lnTo>
                      <a:pt x="669" y="0"/>
                    </a:lnTo>
                    <a:lnTo>
                      <a:pt x="680" y="0"/>
                    </a:lnTo>
                    <a:lnTo>
                      <a:pt x="691" y="0"/>
                    </a:lnTo>
                    <a:lnTo>
                      <a:pt x="702" y="0"/>
                    </a:lnTo>
                    <a:lnTo>
                      <a:pt x="713" y="0"/>
                    </a:lnTo>
                    <a:lnTo>
                      <a:pt x="724" y="0"/>
                    </a:lnTo>
                    <a:lnTo>
                      <a:pt x="735" y="0"/>
                    </a:lnTo>
                    <a:lnTo>
                      <a:pt x="746" y="0"/>
                    </a:lnTo>
                    <a:lnTo>
                      <a:pt x="758" y="0"/>
                    </a:lnTo>
                    <a:lnTo>
                      <a:pt x="769" y="0"/>
                    </a:lnTo>
                    <a:lnTo>
                      <a:pt x="780" y="0"/>
                    </a:lnTo>
                    <a:lnTo>
                      <a:pt x="791" y="0"/>
                    </a:lnTo>
                    <a:lnTo>
                      <a:pt x="802" y="0"/>
                    </a:lnTo>
                    <a:lnTo>
                      <a:pt x="813" y="0"/>
                    </a:lnTo>
                    <a:lnTo>
                      <a:pt x="824" y="0"/>
                    </a:lnTo>
                    <a:lnTo>
                      <a:pt x="835" y="0"/>
                    </a:lnTo>
                    <a:lnTo>
                      <a:pt x="846" y="0"/>
                    </a:lnTo>
                    <a:lnTo>
                      <a:pt x="857" y="0"/>
                    </a:lnTo>
                    <a:lnTo>
                      <a:pt x="868" y="0"/>
                    </a:lnTo>
                    <a:lnTo>
                      <a:pt x="879" y="0"/>
                    </a:lnTo>
                    <a:lnTo>
                      <a:pt x="890" y="0"/>
                    </a:lnTo>
                    <a:lnTo>
                      <a:pt x="901" y="0"/>
                    </a:lnTo>
                    <a:lnTo>
                      <a:pt x="912" y="0"/>
                    </a:lnTo>
                    <a:lnTo>
                      <a:pt x="924" y="0"/>
                    </a:lnTo>
                    <a:lnTo>
                      <a:pt x="935" y="0"/>
                    </a:lnTo>
                    <a:lnTo>
                      <a:pt x="946" y="0"/>
                    </a:lnTo>
                    <a:lnTo>
                      <a:pt x="957" y="0"/>
                    </a:lnTo>
                    <a:lnTo>
                      <a:pt x="968" y="0"/>
                    </a:lnTo>
                    <a:lnTo>
                      <a:pt x="979" y="0"/>
                    </a:lnTo>
                    <a:lnTo>
                      <a:pt x="990" y="0"/>
                    </a:lnTo>
                    <a:lnTo>
                      <a:pt x="1001" y="0"/>
                    </a:lnTo>
                    <a:lnTo>
                      <a:pt x="1012" y="0"/>
                    </a:lnTo>
                    <a:lnTo>
                      <a:pt x="1023" y="0"/>
                    </a:lnTo>
                    <a:lnTo>
                      <a:pt x="1034" y="0"/>
                    </a:lnTo>
                    <a:lnTo>
                      <a:pt x="1045" y="0"/>
                    </a:lnTo>
                    <a:lnTo>
                      <a:pt x="1056" y="0"/>
                    </a:lnTo>
                    <a:lnTo>
                      <a:pt x="1067" y="0"/>
                    </a:lnTo>
                    <a:lnTo>
                      <a:pt x="1078" y="0"/>
                    </a:lnTo>
                    <a:lnTo>
                      <a:pt x="1090" y="0"/>
                    </a:lnTo>
                    <a:lnTo>
                      <a:pt x="1101" y="0"/>
                    </a:lnTo>
                    <a:lnTo>
                      <a:pt x="1112" y="0"/>
                    </a:lnTo>
                    <a:lnTo>
                      <a:pt x="1123" y="0"/>
                    </a:lnTo>
                    <a:lnTo>
                      <a:pt x="1134" y="0"/>
                    </a:lnTo>
                    <a:lnTo>
                      <a:pt x="1145" y="0"/>
                    </a:lnTo>
                    <a:lnTo>
                      <a:pt x="1156" y="0"/>
                    </a:lnTo>
                    <a:lnTo>
                      <a:pt x="1167" y="0"/>
                    </a:lnTo>
                    <a:lnTo>
                      <a:pt x="1178" y="0"/>
                    </a:lnTo>
                    <a:lnTo>
                      <a:pt x="1189" y="0"/>
                    </a:lnTo>
                    <a:lnTo>
                      <a:pt x="1200" y="0"/>
                    </a:lnTo>
                    <a:lnTo>
                      <a:pt x="1211" y="0"/>
                    </a:lnTo>
                    <a:lnTo>
                      <a:pt x="1222" y="0"/>
                    </a:lnTo>
                    <a:lnTo>
                      <a:pt x="1233" y="0"/>
                    </a:lnTo>
                    <a:lnTo>
                      <a:pt x="1245" y="0"/>
                    </a:lnTo>
                    <a:lnTo>
                      <a:pt x="1256" y="0"/>
                    </a:lnTo>
                    <a:lnTo>
                      <a:pt x="1267" y="0"/>
                    </a:lnTo>
                    <a:lnTo>
                      <a:pt x="1278" y="0"/>
                    </a:lnTo>
                    <a:lnTo>
                      <a:pt x="1289" y="0"/>
                    </a:lnTo>
                    <a:lnTo>
                      <a:pt x="1300" y="0"/>
                    </a:lnTo>
                    <a:lnTo>
                      <a:pt x="1311" y="0"/>
                    </a:lnTo>
                    <a:lnTo>
                      <a:pt x="1322" y="0"/>
                    </a:lnTo>
                    <a:lnTo>
                      <a:pt x="1333" y="0"/>
                    </a:lnTo>
                    <a:lnTo>
                      <a:pt x="1344" y="0"/>
                    </a:lnTo>
                    <a:lnTo>
                      <a:pt x="1355" y="0"/>
                    </a:lnTo>
                    <a:lnTo>
                      <a:pt x="1366" y="0"/>
                    </a:lnTo>
                    <a:lnTo>
                      <a:pt x="1377" y="0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11" y="0"/>
                    </a:lnTo>
                    <a:lnTo>
                      <a:pt x="1422" y="0"/>
                    </a:lnTo>
                    <a:lnTo>
                      <a:pt x="1433" y="0"/>
                    </a:lnTo>
                    <a:lnTo>
                      <a:pt x="1444" y="0"/>
                    </a:lnTo>
                    <a:lnTo>
                      <a:pt x="1455" y="0"/>
                    </a:lnTo>
                    <a:lnTo>
                      <a:pt x="1466" y="0"/>
                    </a:lnTo>
                    <a:lnTo>
                      <a:pt x="1477" y="0"/>
                    </a:lnTo>
                    <a:lnTo>
                      <a:pt x="1488" y="0"/>
                    </a:lnTo>
                    <a:lnTo>
                      <a:pt x="1499" y="0"/>
                    </a:lnTo>
                    <a:lnTo>
                      <a:pt x="1510" y="0"/>
                    </a:lnTo>
                    <a:lnTo>
                      <a:pt x="1521" y="0"/>
                    </a:lnTo>
                    <a:lnTo>
                      <a:pt x="1532" y="0"/>
                    </a:lnTo>
                    <a:lnTo>
                      <a:pt x="1543" y="0"/>
                    </a:lnTo>
                    <a:lnTo>
                      <a:pt x="1554" y="0"/>
                    </a:lnTo>
                    <a:lnTo>
                      <a:pt x="1566" y="0"/>
                    </a:lnTo>
                    <a:lnTo>
                      <a:pt x="1577" y="0"/>
                    </a:lnTo>
                    <a:lnTo>
                      <a:pt x="1588" y="0"/>
                    </a:lnTo>
                    <a:lnTo>
                      <a:pt x="1599" y="0"/>
                    </a:lnTo>
                    <a:lnTo>
                      <a:pt x="1610" y="0"/>
                    </a:lnTo>
                    <a:lnTo>
                      <a:pt x="1621" y="0"/>
                    </a:lnTo>
                    <a:lnTo>
                      <a:pt x="1632" y="0"/>
                    </a:lnTo>
                    <a:lnTo>
                      <a:pt x="1643" y="0"/>
                    </a:lnTo>
                    <a:lnTo>
                      <a:pt x="1654" y="0"/>
                    </a:lnTo>
                    <a:lnTo>
                      <a:pt x="1665" y="0"/>
                    </a:lnTo>
                    <a:lnTo>
                      <a:pt x="1676" y="0"/>
                    </a:lnTo>
                    <a:lnTo>
                      <a:pt x="1687" y="0"/>
                    </a:lnTo>
                    <a:lnTo>
                      <a:pt x="1698" y="0"/>
                    </a:lnTo>
                    <a:lnTo>
                      <a:pt x="1709" y="0"/>
                    </a:lnTo>
                    <a:lnTo>
                      <a:pt x="1720" y="0"/>
                    </a:lnTo>
                    <a:lnTo>
                      <a:pt x="1732" y="0"/>
                    </a:lnTo>
                    <a:lnTo>
                      <a:pt x="1743" y="0"/>
                    </a:lnTo>
                    <a:lnTo>
                      <a:pt x="1754" y="0"/>
                    </a:lnTo>
                    <a:lnTo>
                      <a:pt x="1765" y="0"/>
                    </a:lnTo>
                    <a:lnTo>
                      <a:pt x="1776" y="0"/>
                    </a:lnTo>
                    <a:lnTo>
                      <a:pt x="1787" y="0"/>
                    </a:lnTo>
                    <a:lnTo>
                      <a:pt x="1798" y="0"/>
                    </a:lnTo>
                    <a:lnTo>
                      <a:pt x="1809" y="0"/>
                    </a:lnTo>
                    <a:lnTo>
                      <a:pt x="1820" y="0"/>
                    </a:lnTo>
                    <a:lnTo>
                      <a:pt x="1831" y="0"/>
                    </a:lnTo>
                    <a:lnTo>
                      <a:pt x="1842" y="0"/>
                    </a:lnTo>
                    <a:lnTo>
                      <a:pt x="1853" y="0"/>
                    </a:lnTo>
                    <a:lnTo>
                      <a:pt x="1864" y="0"/>
                    </a:lnTo>
                    <a:lnTo>
                      <a:pt x="1875" y="0"/>
                    </a:lnTo>
                    <a:lnTo>
                      <a:pt x="1887" y="0"/>
                    </a:lnTo>
                    <a:lnTo>
                      <a:pt x="1898" y="0"/>
                    </a:lnTo>
                    <a:lnTo>
                      <a:pt x="1909" y="0"/>
                    </a:lnTo>
                    <a:lnTo>
                      <a:pt x="1920" y="0"/>
                    </a:lnTo>
                    <a:lnTo>
                      <a:pt x="1931" y="0"/>
                    </a:lnTo>
                    <a:lnTo>
                      <a:pt x="1942" y="0"/>
                    </a:lnTo>
                    <a:lnTo>
                      <a:pt x="1953" y="0"/>
                    </a:lnTo>
                    <a:lnTo>
                      <a:pt x="1964" y="0"/>
                    </a:lnTo>
                    <a:lnTo>
                      <a:pt x="1975" y="0"/>
                    </a:lnTo>
                    <a:lnTo>
                      <a:pt x="1986" y="0"/>
                    </a:lnTo>
                    <a:lnTo>
                      <a:pt x="1997" y="0"/>
                    </a:lnTo>
                    <a:lnTo>
                      <a:pt x="2008" y="0"/>
                    </a:lnTo>
                    <a:lnTo>
                      <a:pt x="2019" y="0"/>
                    </a:lnTo>
                    <a:lnTo>
                      <a:pt x="2030" y="0"/>
                    </a:lnTo>
                    <a:lnTo>
                      <a:pt x="2041" y="0"/>
                    </a:lnTo>
                    <a:lnTo>
                      <a:pt x="2053" y="0"/>
                    </a:lnTo>
                    <a:lnTo>
                      <a:pt x="2064" y="0"/>
                    </a:lnTo>
                    <a:lnTo>
                      <a:pt x="2075" y="0"/>
                    </a:lnTo>
                    <a:lnTo>
                      <a:pt x="2086" y="0"/>
                    </a:lnTo>
                    <a:lnTo>
                      <a:pt x="2097" y="0"/>
                    </a:lnTo>
                    <a:lnTo>
                      <a:pt x="2108" y="0"/>
                    </a:lnTo>
                    <a:lnTo>
                      <a:pt x="2119" y="0"/>
                    </a:lnTo>
                    <a:lnTo>
                      <a:pt x="2130" y="0"/>
                    </a:lnTo>
                    <a:lnTo>
                      <a:pt x="2141" y="0"/>
                    </a:lnTo>
                    <a:lnTo>
                      <a:pt x="2152" y="0"/>
                    </a:lnTo>
                    <a:lnTo>
                      <a:pt x="2163" y="0"/>
                    </a:lnTo>
                    <a:lnTo>
                      <a:pt x="2174" y="0"/>
                    </a:lnTo>
                    <a:lnTo>
                      <a:pt x="2185" y="0"/>
                    </a:lnTo>
                    <a:lnTo>
                      <a:pt x="2196" y="0"/>
                    </a:lnTo>
                    <a:lnTo>
                      <a:pt x="2208" y="0"/>
                    </a:lnTo>
                    <a:lnTo>
                      <a:pt x="2219" y="0"/>
                    </a:lnTo>
                    <a:lnTo>
                      <a:pt x="2230" y="0"/>
                    </a:lnTo>
                    <a:lnTo>
                      <a:pt x="2241" y="0"/>
                    </a:lnTo>
                    <a:lnTo>
                      <a:pt x="2252" y="0"/>
                    </a:lnTo>
                    <a:lnTo>
                      <a:pt x="2263" y="0"/>
                    </a:lnTo>
                    <a:lnTo>
                      <a:pt x="2274" y="0"/>
                    </a:lnTo>
                    <a:lnTo>
                      <a:pt x="2285" y="0"/>
                    </a:lnTo>
                    <a:lnTo>
                      <a:pt x="2296" y="0"/>
                    </a:lnTo>
                    <a:lnTo>
                      <a:pt x="2307" y="0"/>
                    </a:lnTo>
                    <a:lnTo>
                      <a:pt x="2318" y="0"/>
                    </a:lnTo>
                    <a:lnTo>
                      <a:pt x="2329" y="0"/>
                    </a:lnTo>
                    <a:lnTo>
                      <a:pt x="2340" y="0"/>
                    </a:lnTo>
                    <a:lnTo>
                      <a:pt x="2351" y="0"/>
                    </a:lnTo>
                    <a:lnTo>
                      <a:pt x="2362" y="0"/>
                    </a:lnTo>
                    <a:lnTo>
                      <a:pt x="2374" y="0"/>
                    </a:lnTo>
                    <a:lnTo>
                      <a:pt x="2385" y="0"/>
                    </a:lnTo>
                    <a:lnTo>
                      <a:pt x="2396" y="0"/>
                    </a:lnTo>
                    <a:lnTo>
                      <a:pt x="2407" y="0"/>
                    </a:lnTo>
                    <a:lnTo>
                      <a:pt x="2418" y="0"/>
                    </a:lnTo>
                    <a:lnTo>
                      <a:pt x="2429" y="0"/>
                    </a:lnTo>
                    <a:lnTo>
                      <a:pt x="2440" y="0"/>
                    </a:lnTo>
                    <a:lnTo>
                      <a:pt x="2451" y="0"/>
                    </a:lnTo>
                    <a:lnTo>
                      <a:pt x="2462" y="0"/>
                    </a:lnTo>
                    <a:lnTo>
                      <a:pt x="2473" y="0"/>
                    </a:lnTo>
                    <a:lnTo>
                      <a:pt x="2484" y="0"/>
                    </a:lnTo>
                    <a:lnTo>
                      <a:pt x="2495" y="0"/>
                    </a:lnTo>
                    <a:lnTo>
                      <a:pt x="2506" y="0"/>
                    </a:lnTo>
                    <a:lnTo>
                      <a:pt x="2517" y="0"/>
                    </a:lnTo>
                    <a:lnTo>
                      <a:pt x="2528" y="0"/>
                    </a:lnTo>
                    <a:lnTo>
                      <a:pt x="2540" y="0"/>
                    </a:lnTo>
                    <a:lnTo>
                      <a:pt x="2551" y="0"/>
                    </a:lnTo>
                    <a:lnTo>
                      <a:pt x="2562" y="0"/>
                    </a:lnTo>
                    <a:lnTo>
                      <a:pt x="2573" y="0"/>
                    </a:lnTo>
                    <a:lnTo>
                      <a:pt x="2584" y="0"/>
                    </a:lnTo>
                    <a:lnTo>
                      <a:pt x="2595" y="0"/>
                    </a:lnTo>
                    <a:lnTo>
                      <a:pt x="2606" y="0"/>
                    </a:lnTo>
                    <a:lnTo>
                      <a:pt x="2617" y="0"/>
                    </a:lnTo>
                    <a:lnTo>
                      <a:pt x="2628" y="0"/>
                    </a:lnTo>
                    <a:lnTo>
                      <a:pt x="2639" y="0"/>
                    </a:lnTo>
                    <a:lnTo>
                      <a:pt x="2650" y="0"/>
                    </a:lnTo>
                    <a:lnTo>
                      <a:pt x="2661" y="0"/>
                    </a:lnTo>
                    <a:lnTo>
                      <a:pt x="2672" y="0"/>
                    </a:lnTo>
                    <a:lnTo>
                      <a:pt x="2683" y="0"/>
                    </a:lnTo>
                    <a:lnTo>
                      <a:pt x="2695" y="0"/>
                    </a:lnTo>
                    <a:lnTo>
                      <a:pt x="2706" y="0"/>
                    </a:lnTo>
                    <a:lnTo>
                      <a:pt x="2717" y="0"/>
                    </a:lnTo>
                    <a:lnTo>
                      <a:pt x="2728" y="0"/>
                    </a:lnTo>
                    <a:lnTo>
                      <a:pt x="2739" y="0"/>
                    </a:lnTo>
                    <a:lnTo>
                      <a:pt x="2750" y="0"/>
                    </a:lnTo>
                    <a:lnTo>
                      <a:pt x="2761" y="0"/>
                    </a:lnTo>
                    <a:lnTo>
                      <a:pt x="2772" y="0"/>
                    </a:lnTo>
                    <a:lnTo>
                      <a:pt x="2783" y="0"/>
                    </a:lnTo>
                    <a:lnTo>
                      <a:pt x="2794" y="0"/>
                    </a:lnTo>
                    <a:lnTo>
                      <a:pt x="2805" y="0"/>
                    </a:lnTo>
                    <a:lnTo>
                      <a:pt x="2816" y="0"/>
                    </a:lnTo>
                    <a:lnTo>
                      <a:pt x="2827" y="0"/>
                    </a:lnTo>
                    <a:lnTo>
                      <a:pt x="2838" y="0"/>
                    </a:lnTo>
                    <a:lnTo>
                      <a:pt x="2849" y="0"/>
                    </a:lnTo>
                    <a:lnTo>
                      <a:pt x="2861" y="0"/>
                    </a:lnTo>
                    <a:lnTo>
                      <a:pt x="2872" y="0"/>
                    </a:lnTo>
                    <a:lnTo>
                      <a:pt x="2883" y="0"/>
                    </a:lnTo>
                    <a:lnTo>
                      <a:pt x="2894" y="0"/>
                    </a:lnTo>
                    <a:lnTo>
                      <a:pt x="2905" y="0"/>
                    </a:lnTo>
                    <a:lnTo>
                      <a:pt x="2916" y="0"/>
                    </a:lnTo>
                    <a:lnTo>
                      <a:pt x="2927" y="0"/>
                    </a:lnTo>
                    <a:lnTo>
                      <a:pt x="2938" y="0"/>
                    </a:lnTo>
                    <a:lnTo>
                      <a:pt x="2949" y="0"/>
                    </a:lnTo>
                    <a:lnTo>
                      <a:pt x="2960" y="0"/>
                    </a:lnTo>
                    <a:lnTo>
                      <a:pt x="2971" y="0"/>
                    </a:lnTo>
                    <a:lnTo>
                      <a:pt x="2982" y="0"/>
                    </a:lnTo>
                    <a:lnTo>
                      <a:pt x="2993" y="0"/>
                    </a:lnTo>
                    <a:lnTo>
                      <a:pt x="3004" y="0"/>
                    </a:lnTo>
                    <a:lnTo>
                      <a:pt x="3016" y="0"/>
                    </a:lnTo>
                    <a:lnTo>
                      <a:pt x="3027" y="0"/>
                    </a:lnTo>
                    <a:lnTo>
                      <a:pt x="3038" y="0"/>
                    </a:lnTo>
                    <a:lnTo>
                      <a:pt x="3049" y="0"/>
                    </a:lnTo>
                    <a:lnTo>
                      <a:pt x="3060" y="0"/>
                    </a:lnTo>
                    <a:lnTo>
                      <a:pt x="3071" y="0"/>
                    </a:lnTo>
                    <a:lnTo>
                      <a:pt x="3082" y="0"/>
                    </a:lnTo>
                    <a:lnTo>
                      <a:pt x="3093" y="0"/>
                    </a:lnTo>
                    <a:lnTo>
                      <a:pt x="3104" y="0"/>
                    </a:lnTo>
                    <a:lnTo>
                      <a:pt x="3115" y="0"/>
                    </a:lnTo>
                    <a:lnTo>
                      <a:pt x="3126" y="0"/>
                    </a:lnTo>
                    <a:lnTo>
                      <a:pt x="3137" y="0"/>
                    </a:lnTo>
                    <a:lnTo>
                      <a:pt x="3148" y="0"/>
                    </a:lnTo>
                    <a:lnTo>
                      <a:pt x="3159" y="0"/>
                    </a:lnTo>
                    <a:lnTo>
                      <a:pt x="3170" y="0"/>
                    </a:lnTo>
                    <a:lnTo>
                      <a:pt x="3182" y="0"/>
                    </a:lnTo>
                    <a:lnTo>
                      <a:pt x="3193" y="0"/>
                    </a:lnTo>
                    <a:lnTo>
                      <a:pt x="3204" y="0"/>
                    </a:lnTo>
                    <a:lnTo>
                      <a:pt x="3215" y="0"/>
                    </a:lnTo>
                    <a:lnTo>
                      <a:pt x="3226" y="0"/>
                    </a:lnTo>
                    <a:lnTo>
                      <a:pt x="3237" y="0"/>
                    </a:lnTo>
                    <a:lnTo>
                      <a:pt x="3248" y="0"/>
                    </a:lnTo>
                    <a:lnTo>
                      <a:pt x="3259" y="0"/>
                    </a:lnTo>
                    <a:lnTo>
                      <a:pt x="3270" y="0"/>
                    </a:lnTo>
                    <a:lnTo>
                      <a:pt x="3281" y="0"/>
                    </a:lnTo>
                    <a:lnTo>
                      <a:pt x="3292" y="0"/>
                    </a:lnTo>
                    <a:lnTo>
                      <a:pt x="3303" y="0"/>
                    </a:lnTo>
                    <a:lnTo>
                      <a:pt x="3314" y="0"/>
                    </a:lnTo>
                    <a:lnTo>
                      <a:pt x="3325" y="0"/>
                    </a:lnTo>
                    <a:lnTo>
                      <a:pt x="3337" y="0"/>
                    </a:lnTo>
                    <a:lnTo>
                      <a:pt x="3348" y="0"/>
                    </a:lnTo>
                    <a:lnTo>
                      <a:pt x="3359" y="0"/>
                    </a:lnTo>
                    <a:lnTo>
                      <a:pt x="3370" y="0"/>
                    </a:lnTo>
                    <a:lnTo>
                      <a:pt x="3381" y="0"/>
                    </a:lnTo>
                    <a:lnTo>
                      <a:pt x="3392" y="0"/>
                    </a:lnTo>
                    <a:lnTo>
                      <a:pt x="3403" y="0"/>
                    </a:lnTo>
                    <a:lnTo>
                      <a:pt x="3414" y="0"/>
                    </a:lnTo>
                    <a:lnTo>
                      <a:pt x="3425" y="0"/>
                    </a:lnTo>
                    <a:lnTo>
                      <a:pt x="3436" y="0"/>
                    </a:lnTo>
                    <a:lnTo>
                      <a:pt x="3447" y="0"/>
                    </a:lnTo>
                    <a:lnTo>
                      <a:pt x="3458" y="0"/>
                    </a:lnTo>
                    <a:lnTo>
                      <a:pt x="3469" y="0"/>
                    </a:lnTo>
                    <a:lnTo>
                      <a:pt x="3480" y="0"/>
                    </a:lnTo>
                    <a:lnTo>
                      <a:pt x="3491" y="0"/>
                    </a:lnTo>
                    <a:lnTo>
                      <a:pt x="3503" y="0"/>
                    </a:lnTo>
                    <a:lnTo>
                      <a:pt x="3514" y="0"/>
                    </a:lnTo>
                    <a:lnTo>
                      <a:pt x="3525" y="0"/>
                    </a:lnTo>
                    <a:lnTo>
                      <a:pt x="3536" y="0"/>
                    </a:lnTo>
                    <a:lnTo>
                      <a:pt x="3547" y="0"/>
                    </a:lnTo>
                    <a:lnTo>
                      <a:pt x="3558" y="0"/>
                    </a:lnTo>
                    <a:lnTo>
                      <a:pt x="3569" y="0"/>
                    </a:lnTo>
                    <a:lnTo>
                      <a:pt x="3580" y="0"/>
                    </a:lnTo>
                    <a:lnTo>
                      <a:pt x="3591" y="0"/>
                    </a:lnTo>
                    <a:lnTo>
                      <a:pt x="3602" y="0"/>
                    </a:lnTo>
                    <a:lnTo>
                      <a:pt x="3613" y="0"/>
                    </a:lnTo>
                    <a:lnTo>
                      <a:pt x="3624" y="0"/>
                    </a:lnTo>
                    <a:lnTo>
                      <a:pt x="3635" y="0"/>
                    </a:lnTo>
                    <a:lnTo>
                      <a:pt x="3646" y="0"/>
                    </a:lnTo>
                    <a:lnTo>
                      <a:pt x="3658" y="0"/>
                    </a:lnTo>
                    <a:lnTo>
                      <a:pt x="3669" y="0"/>
                    </a:lnTo>
                    <a:lnTo>
                      <a:pt x="3680" y="0"/>
                    </a:lnTo>
                    <a:lnTo>
                      <a:pt x="3691" y="0"/>
                    </a:lnTo>
                    <a:lnTo>
                      <a:pt x="3702" y="0"/>
                    </a:lnTo>
                    <a:lnTo>
                      <a:pt x="3713" y="0"/>
                    </a:lnTo>
                    <a:lnTo>
                      <a:pt x="3724" y="0"/>
                    </a:lnTo>
                    <a:lnTo>
                      <a:pt x="3735" y="0"/>
                    </a:lnTo>
                    <a:lnTo>
                      <a:pt x="3746" y="0"/>
                    </a:lnTo>
                    <a:lnTo>
                      <a:pt x="3757" y="0"/>
                    </a:lnTo>
                    <a:lnTo>
                      <a:pt x="3768" y="0"/>
                    </a:lnTo>
                    <a:lnTo>
                      <a:pt x="3779" y="0"/>
                    </a:lnTo>
                    <a:lnTo>
                      <a:pt x="3790" y="0"/>
                    </a:lnTo>
                    <a:lnTo>
                      <a:pt x="3801" y="0"/>
                    </a:lnTo>
                    <a:lnTo>
                      <a:pt x="3812" y="0"/>
                    </a:lnTo>
                    <a:lnTo>
                      <a:pt x="3824" y="0"/>
                    </a:lnTo>
                    <a:lnTo>
                      <a:pt x="3835" y="0"/>
                    </a:lnTo>
                    <a:lnTo>
                      <a:pt x="3846" y="0"/>
                    </a:lnTo>
                    <a:lnTo>
                      <a:pt x="3857" y="0"/>
                    </a:lnTo>
                    <a:lnTo>
                      <a:pt x="3868" y="0"/>
                    </a:lnTo>
                    <a:lnTo>
                      <a:pt x="3879" y="0"/>
                    </a:lnTo>
                    <a:lnTo>
                      <a:pt x="3890" y="0"/>
                    </a:lnTo>
                    <a:lnTo>
                      <a:pt x="3901" y="0"/>
                    </a:lnTo>
                    <a:lnTo>
                      <a:pt x="3912" y="0"/>
                    </a:lnTo>
                    <a:lnTo>
                      <a:pt x="3923" y="0"/>
                    </a:lnTo>
                    <a:lnTo>
                      <a:pt x="3934" y="0"/>
                    </a:lnTo>
                    <a:lnTo>
                      <a:pt x="3945" y="0"/>
                    </a:lnTo>
                    <a:lnTo>
                      <a:pt x="3956" y="0"/>
                    </a:lnTo>
                    <a:lnTo>
                      <a:pt x="3967" y="0"/>
                    </a:lnTo>
                    <a:lnTo>
                      <a:pt x="3978" y="0"/>
                    </a:lnTo>
                    <a:lnTo>
                      <a:pt x="3990" y="0"/>
                    </a:lnTo>
                    <a:lnTo>
                      <a:pt x="4001" y="0"/>
                    </a:lnTo>
                    <a:lnTo>
                      <a:pt x="4012" y="0"/>
                    </a:lnTo>
                    <a:lnTo>
                      <a:pt x="4023" y="0"/>
                    </a:lnTo>
                    <a:lnTo>
                      <a:pt x="4034" y="0"/>
                    </a:lnTo>
                    <a:lnTo>
                      <a:pt x="4045" y="0"/>
                    </a:lnTo>
                    <a:lnTo>
                      <a:pt x="4056" y="0"/>
                    </a:lnTo>
                    <a:lnTo>
                      <a:pt x="4067" y="0"/>
                    </a:lnTo>
                    <a:lnTo>
                      <a:pt x="4078" y="0"/>
                    </a:lnTo>
                    <a:lnTo>
                      <a:pt x="4089" y="0"/>
                    </a:lnTo>
                    <a:lnTo>
                      <a:pt x="4100" y="0"/>
                    </a:lnTo>
                    <a:lnTo>
                      <a:pt x="4111" y="0"/>
                    </a:lnTo>
                    <a:lnTo>
                      <a:pt x="4122" y="0"/>
                    </a:lnTo>
                    <a:lnTo>
                      <a:pt x="4133" y="0"/>
                    </a:lnTo>
                    <a:lnTo>
                      <a:pt x="4145" y="0"/>
                    </a:lnTo>
                    <a:lnTo>
                      <a:pt x="4156" y="0"/>
                    </a:lnTo>
                    <a:lnTo>
                      <a:pt x="4167" y="0"/>
                    </a:lnTo>
                    <a:lnTo>
                      <a:pt x="4178" y="0"/>
                    </a:lnTo>
                    <a:lnTo>
                      <a:pt x="4189" y="0"/>
                    </a:lnTo>
                    <a:lnTo>
                      <a:pt x="4200" y="0"/>
                    </a:lnTo>
                    <a:lnTo>
                      <a:pt x="4211" y="0"/>
                    </a:lnTo>
                    <a:lnTo>
                      <a:pt x="4222" y="0"/>
                    </a:lnTo>
                    <a:lnTo>
                      <a:pt x="4233" y="0"/>
                    </a:lnTo>
                    <a:lnTo>
                      <a:pt x="4244" y="0"/>
                    </a:lnTo>
                    <a:lnTo>
                      <a:pt x="4255" y="0"/>
                    </a:lnTo>
                    <a:lnTo>
                      <a:pt x="4266" y="0"/>
                    </a:lnTo>
                    <a:lnTo>
                      <a:pt x="4277" y="0"/>
                    </a:lnTo>
                    <a:lnTo>
                      <a:pt x="4288" y="0"/>
                    </a:lnTo>
                    <a:lnTo>
                      <a:pt x="4299" y="0"/>
                    </a:lnTo>
                    <a:lnTo>
                      <a:pt x="4311" y="0"/>
                    </a:lnTo>
                    <a:lnTo>
                      <a:pt x="4322" y="0"/>
                    </a:lnTo>
                    <a:lnTo>
                      <a:pt x="4333" y="0"/>
                    </a:lnTo>
                    <a:lnTo>
                      <a:pt x="4344" y="1"/>
                    </a:lnTo>
                    <a:lnTo>
                      <a:pt x="4355" y="0"/>
                    </a:lnTo>
                    <a:lnTo>
                      <a:pt x="4366" y="0"/>
                    </a:lnTo>
                    <a:lnTo>
                      <a:pt x="4377" y="0"/>
                    </a:lnTo>
                    <a:lnTo>
                      <a:pt x="4388" y="0"/>
                    </a:lnTo>
                    <a:lnTo>
                      <a:pt x="4399" y="0"/>
                    </a:lnTo>
                    <a:lnTo>
                      <a:pt x="4410" y="0"/>
                    </a:lnTo>
                    <a:lnTo>
                      <a:pt x="4421" y="0"/>
                    </a:lnTo>
                    <a:lnTo>
                      <a:pt x="4432" y="0"/>
                    </a:lnTo>
                    <a:lnTo>
                      <a:pt x="4443" y="0"/>
                    </a:lnTo>
                    <a:lnTo>
                      <a:pt x="4454" y="0"/>
                    </a:lnTo>
                    <a:lnTo>
                      <a:pt x="4466" y="0"/>
                    </a:lnTo>
                    <a:lnTo>
                      <a:pt x="4477" y="0"/>
                    </a:lnTo>
                    <a:lnTo>
                      <a:pt x="4488" y="0"/>
                    </a:lnTo>
                    <a:lnTo>
                      <a:pt x="4499" y="0"/>
                    </a:lnTo>
                    <a:lnTo>
                      <a:pt x="4510" y="0"/>
                    </a:lnTo>
                    <a:lnTo>
                      <a:pt x="4521" y="0"/>
                    </a:lnTo>
                    <a:lnTo>
                      <a:pt x="4532" y="0"/>
                    </a:lnTo>
                    <a:lnTo>
                      <a:pt x="4543" y="0"/>
                    </a:lnTo>
                    <a:lnTo>
                      <a:pt x="4554" y="0"/>
                    </a:lnTo>
                    <a:lnTo>
                      <a:pt x="4565" y="0"/>
                    </a:lnTo>
                    <a:lnTo>
                      <a:pt x="4576" y="0"/>
                    </a:lnTo>
                    <a:lnTo>
                      <a:pt x="4587" y="0"/>
                    </a:lnTo>
                    <a:lnTo>
                      <a:pt x="4598" y="0"/>
                    </a:lnTo>
                    <a:lnTo>
                      <a:pt x="4609" y="0"/>
                    </a:lnTo>
                    <a:lnTo>
                      <a:pt x="4620" y="0"/>
                    </a:lnTo>
                    <a:lnTo>
                      <a:pt x="4632" y="0"/>
                    </a:lnTo>
                    <a:lnTo>
                      <a:pt x="4643" y="0"/>
                    </a:lnTo>
                    <a:lnTo>
                      <a:pt x="4654" y="0"/>
                    </a:lnTo>
                    <a:lnTo>
                      <a:pt x="4665" y="0"/>
                    </a:lnTo>
                    <a:lnTo>
                      <a:pt x="4676" y="0"/>
                    </a:lnTo>
                    <a:lnTo>
                      <a:pt x="4687" y="0"/>
                    </a:lnTo>
                    <a:lnTo>
                      <a:pt x="4698" y="0"/>
                    </a:lnTo>
                    <a:lnTo>
                      <a:pt x="4709" y="0"/>
                    </a:lnTo>
                    <a:lnTo>
                      <a:pt x="4720" y="0"/>
                    </a:lnTo>
                    <a:lnTo>
                      <a:pt x="4731" y="0"/>
                    </a:lnTo>
                    <a:lnTo>
                      <a:pt x="4742" y="0"/>
                    </a:lnTo>
                    <a:lnTo>
                      <a:pt x="4753" y="0"/>
                    </a:lnTo>
                    <a:lnTo>
                      <a:pt x="4764" y="0"/>
                    </a:lnTo>
                    <a:lnTo>
                      <a:pt x="4775" y="0"/>
                    </a:lnTo>
                    <a:lnTo>
                      <a:pt x="4787" y="0"/>
                    </a:lnTo>
                    <a:lnTo>
                      <a:pt x="4798" y="0"/>
                    </a:lnTo>
                    <a:lnTo>
                      <a:pt x="4809" y="0"/>
                    </a:lnTo>
                    <a:lnTo>
                      <a:pt x="4820" y="0"/>
                    </a:lnTo>
                    <a:lnTo>
                      <a:pt x="4831" y="0"/>
                    </a:lnTo>
                    <a:lnTo>
                      <a:pt x="4842" y="0"/>
                    </a:lnTo>
                    <a:lnTo>
                      <a:pt x="4853" y="0"/>
                    </a:lnTo>
                    <a:lnTo>
                      <a:pt x="4864" y="0"/>
                    </a:lnTo>
                    <a:lnTo>
                      <a:pt x="4875" y="0"/>
                    </a:lnTo>
                    <a:lnTo>
                      <a:pt x="4886" y="0"/>
                    </a:lnTo>
                    <a:lnTo>
                      <a:pt x="4897" y="0"/>
                    </a:lnTo>
                    <a:lnTo>
                      <a:pt x="4908" y="0"/>
                    </a:lnTo>
                    <a:lnTo>
                      <a:pt x="4919" y="0"/>
                    </a:lnTo>
                    <a:lnTo>
                      <a:pt x="4930" y="0"/>
                    </a:lnTo>
                    <a:lnTo>
                      <a:pt x="4941" y="0"/>
                    </a:lnTo>
                    <a:lnTo>
                      <a:pt x="4953" y="0"/>
                    </a:lnTo>
                    <a:lnTo>
                      <a:pt x="4964" y="0"/>
                    </a:lnTo>
                    <a:lnTo>
                      <a:pt x="4975" y="0"/>
                    </a:lnTo>
                    <a:lnTo>
                      <a:pt x="4986" y="0"/>
                    </a:lnTo>
                    <a:lnTo>
                      <a:pt x="4997" y="0"/>
                    </a:lnTo>
                    <a:lnTo>
                      <a:pt x="5008" y="0"/>
                    </a:lnTo>
                    <a:lnTo>
                      <a:pt x="5019" y="0"/>
                    </a:lnTo>
                    <a:lnTo>
                      <a:pt x="5030" y="0"/>
                    </a:lnTo>
                    <a:lnTo>
                      <a:pt x="5041" y="0"/>
                    </a:lnTo>
                    <a:lnTo>
                      <a:pt x="5052" y="0"/>
                    </a:lnTo>
                    <a:lnTo>
                      <a:pt x="5063" y="0"/>
                    </a:lnTo>
                    <a:lnTo>
                      <a:pt x="5074" y="0"/>
                    </a:lnTo>
                    <a:lnTo>
                      <a:pt x="5085" y="0"/>
                    </a:lnTo>
                    <a:lnTo>
                      <a:pt x="5096" y="0"/>
                    </a:lnTo>
                    <a:lnTo>
                      <a:pt x="5108" y="0"/>
                    </a:lnTo>
                    <a:lnTo>
                      <a:pt x="5119" y="0"/>
                    </a:lnTo>
                    <a:lnTo>
                      <a:pt x="5130" y="0"/>
                    </a:lnTo>
                    <a:lnTo>
                      <a:pt x="5141" y="0"/>
                    </a:lnTo>
                    <a:lnTo>
                      <a:pt x="5152" y="0"/>
                    </a:lnTo>
                    <a:lnTo>
                      <a:pt x="5163" y="0"/>
                    </a:lnTo>
                    <a:lnTo>
                      <a:pt x="5174" y="0"/>
                    </a:lnTo>
                    <a:lnTo>
                      <a:pt x="5185" y="0"/>
                    </a:lnTo>
                    <a:lnTo>
                      <a:pt x="5196" y="0"/>
                    </a:lnTo>
                    <a:lnTo>
                      <a:pt x="5207" y="0"/>
                    </a:lnTo>
                    <a:lnTo>
                      <a:pt x="5218" y="0"/>
                    </a:lnTo>
                    <a:lnTo>
                      <a:pt x="5229" y="0"/>
                    </a:lnTo>
                    <a:lnTo>
                      <a:pt x="5240" y="0"/>
                    </a:lnTo>
                    <a:lnTo>
                      <a:pt x="5251" y="0"/>
                    </a:lnTo>
                    <a:lnTo>
                      <a:pt x="5262" y="0"/>
                    </a:lnTo>
                    <a:lnTo>
                      <a:pt x="5274" y="0"/>
                    </a:lnTo>
                    <a:lnTo>
                      <a:pt x="5285" y="0"/>
                    </a:lnTo>
                    <a:lnTo>
                      <a:pt x="5296" y="0"/>
                    </a:lnTo>
                    <a:lnTo>
                      <a:pt x="5307" y="0"/>
                    </a:lnTo>
                    <a:lnTo>
                      <a:pt x="5318" y="0"/>
                    </a:lnTo>
                    <a:lnTo>
                      <a:pt x="5329" y="0"/>
                    </a:lnTo>
                    <a:lnTo>
                      <a:pt x="5340" y="0"/>
                    </a:lnTo>
                    <a:lnTo>
                      <a:pt x="5351" y="0"/>
                    </a:lnTo>
                    <a:lnTo>
                      <a:pt x="5362" y="0"/>
                    </a:lnTo>
                    <a:lnTo>
                      <a:pt x="5373" y="0"/>
                    </a:lnTo>
                    <a:lnTo>
                      <a:pt x="5384" y="0"/>
                    </a:lnTo>
                    <a:lnTo>
                      <a:pt x="5395" y="0"/>
                    </a:lnTo>
                    <a:lnTo>
                      <a:pt x="5406" y="0"/>
                    </a:lnTo>
                    <a:lnTo>
                      <a:pt x="5417" y="0"/>
                    </a:lnTo>
                    <a:lnTo>
                      <a:pt x="5428" y="0"/>
                    </a:lnTo>
                    <a:lnTo>
                      <a:pt x="5440" y="0"/>
                    </a:lnTo>
                    <a:lnTo>
                      <a:pt x="5451" y="0"/>
                    </a:lnTo>
                    <a:lnTo>
                      <a:pt x="5462" y="0"/>
                    </a:lnTo>
                    <a:lnTo>
                      <a:pt x="5473" y="0"/>
                    </a:lnTo>
                    <a:lnTo>
                      <a:pt x="5484" y="0"/>
                    </a:lnTo>
                    <a:lnTo>
                      <a:pt x="5495" y="0"/>
                    </a:lnTo>
                    <a:lnTo>
                      <a:pt x="5506" y="0"/>
                    </a:lnTo>
                    <a:lnTo>
                      <a:pt x="5517" y="0"/>
                    </a:lnTo>
                    <a:lnTo>
                      <a:pt x="5528" y="0"/>
                    </a:lnTo>
                    <a:lnTo>
                      <a:pt x="5539" y="0"/>
                    </a:lnTo>
                    <a:lnTo>
                      <a:pt x="5550" y="0"/>
                    </a:lnTo>
                    <a:lnTo>
                      <a:pt x="5561" y="0"/>
                    </a:lnTo>
                    <a:lnTo>
                      <a:pt x="5572" y="0"/>
                    </a:lnTo>
                    <a:lnTo>
                      <a:pt x="5583" y="0"/>
                    </a:lnTo>
                    <a:lnTo>
                      <a:pt x="5595" y="0"/>
                    </a:lnTo>
                    <a:lnTo>
                      <a:pt x="5606" y="0"/>
                    </a:lnTo>
                    <a:lnTo>
                      <a:pt x="5617" y="0"/>
                    </a:lnTo>
                    <a:lnTo>
                      <a:pt x="5628" y="0"/>
                    </a:lnTo>
                    <a:lnTo>
                      <a:pt x="5639" y="0"/>
                    </a:lnTo>
                    <a:lnTo>
                      <a:pt x="5650" y="0"/>
                    </a:lnTo>
                    <a:lnTo>
                      <a:pt x="5661" y="0"/>
                    </a:lnTo>
                    <a:lnTo>
                      <a:pt x="5672" y="0"/>
                    </a:lnTo>
                    <a:lnTo>
                      <a:pt x="5683" y="0"/>
                    </a:lnTo>
                    <a:lnTo>
                      <a:pt x="5694" y="0"/>
                    </a:lnTo>
                    <a:lnTo>
                      <a:pt x="5705" y="0"/>
                    </a:lnTo>
                    <a:lnTo>
                      <a:pt x="5716" y="0"/>
                    </a:lnTo>
                    <a:lnTo>
                      <a:pt x="5727" y="0"/>
                    </a:lnTo>
                    <a:lnTo>
                      <a:pt x="5738" y="0"/>
                    </a:lnTo>
                    <a:lnTo>
                      <a:pt x="5749" y="0"/>
                    </a:lnTo>
                    <a:lnTo>
                      <a:pt x="5761" y="0"/>
                    </a:lnTo>
                    <a:lnTo>
                      <a:pt x="5772" y="0"/>
                    </a:lnTo>
                    <a:lnTo>
                      <a:pt x="5783" y="0"/>
                    </a:lnTo>
                    <a:lnTo>
                      <a:pt x="5794" y="0"/>
                    </a:lnTo>
                    <a:lnTo>
                      <a:pt x="5805" y="0"/>
                    </a:lnTo>
                    <a:lnTo>
                      <a:pt x="5816" y="0"/>
                    </a:lnTo>
                    <a:lnTo>
                      <a:pt x="5827" y="0"/>
                    </a:lnTo>
                    <a:lnTo>
                      <a:pt x="5838" y="0"/>
                    </a:lnTo>
                    <a:lnTo>
                      <a:pt x="5849" y="0"/>
                    </a:lnTo>
                    <a:lnTo>
                      <a:pt x="5860" y="0"/>
                    </a:lnTo>
                    <a:lnTo>
                      <a:pt x="5871" y="0"/>
                    </a:lnTo>
                    <a:lnTo>
                      <a:pt x="5882" y="0"/>
                    </a:lnTo>
                    <a:lnTo>
                      <a:pt x="5893" y="0"/>
                    </a:lnTo>
                    <a:lnTo>
                      <a:pt x="5904" y="0"/>
                    </a:lnTo>
                    <a:lnTo>
                      <a:pt x="5916" y="0"/>
                    </a:lnTo>
                    <a:lnTo>
                      <a:pt x="5927" y="0"/>
                    </a:lnTo>
                    <a:lnTo>
                      <a:pt x="5938" y="0"/>
                    </a:lnTo>
                    <a:lnTo>
                      <a:pt x="5949" y="0"/>
                    </a:lnTo>
                    <a:lnTo>
                      <a:pt x="5960" y="0"/>
                    </a:lnTo>
                    <a:lnTo>
                      <a:pt x="5971" y="0"/>
                    </a:lnTo>
                    <a:lnTo>
                      <a:pt x="5982" y="0"/>
                    </a:lnTo>
                    <a:lnTo>
                      <a:pt x="5993" y="0"/>
                    </a:lnTo>
                    <a:lnTo>
                      <a:pt x="6004" y="0"/>
                    </a:lnTo>
                    <a:lnTo>
                      <a:pt x="6015" y="0"/>
                    </a:lnTo>
                    <a:lnTo>
                      <a:pt x="6026" y="0"/>
                    </a:lnTo>
                    <a:lnTo>
                      <a:pt x="6037" y="0"/>
                    </a:lnTo>
                    <a:lnTo>
                      <a:pt x="6048" y="0"/>
                    </a:lnTo>
                    <a:lnTo>
                      <a:pt x="6059" y="0"/>
                    </a:lnTo>
                    <a:lnTo>
                      <a:pt x="6070" y="0"/>
                    </a:lnTo>
                    <a:lnTo>
                      <a:pt x="6082" y="0"/>
                    </a:lnTo>
                    <a:lnTo>
                      <a:pt x="6093" y="0"/>
                    </a:lnTo>
                    <a:lnTo>
                      <a:pt x="6104" y="0"/>
                    </a:lnTo>
                    <a:lnTo>
                      <a:pt x="6115" y="0"/>
                    </a:lnTo>
                    <a:lnTo>
                      <a:pt x="6126" y="0"/>
                    </a:lnTo>
                    <a:lnTo>
                      <a:pt x="6137" y="0"/>
                    </a:lnTo>
                    <a:lnTo>
                      <a:pt x="6148" y="0"/>
                    </a:lnTo>
                    <a:lnTo>
                      <a:pt x="6159" y="0"/>
                    </a:lnTo>
                    <a:lnTo>
                      <a:pt x="6170" y="0"/>
                    </a:lnTo>
                    <a:lnTo>
                      <a:pt x="6181" y="0"/>
                    </a:lnTo>
                    <a:lnTo>
                      <a:pt x="6192" y="0"/>
                    </a:lnTo>
                    <a:lnTo>
                      <a:pt x="6203" y="0"/>
                    </a:lnTo>
                    <a:lnTo>
                      <a:pt x="6214" y="0"/>
                    </a:lnTo>
                    <a:lnTo>
                      <a:pt x="6225" y="0"/>
                    </a:lnTo>
                    <a:lnTo>
                      <a:pt x="6237" y="0"/>
                    </a:lnTo>
                    <a:lnTo>
                      <a:pt x="6248" y="0"/>
                    </a:lnTo>
                    <a:lnTo>
                      <a:pt x="6259" y="0"/>
                    </a:lnTo>
                    <a:lnTo>
                      <a:pt x="6270" y="0"/>
                    </a:lnTo>
                    <a:lnTo>
                      <a:pt x="6281" y="0"/>
                    </a:lnTo>
                    <a:lnTo>
                      <a:pt x="6292" y="0"/>
                    </a:lnTo>
                    <a:lnTo>
                      <a:pt x="6303" y="0"/>
                    </a:lnTo>
                    <a:lnTo>
                      <a:pt x="6314" y="0"/>
                    </a:lnTo>
                    <a:lnTo>
                      <a:pt x="6325" y="0"/>
                    </a:lnTo>
                    <a:lnTo>
                      <a:pt x="6336" y="0"/>
                    </a:lnTo>
                    <a:lnTo>
                      <a:pt x="6347" y="0"/>
                    </a:lnTo>
                    <a:lnTo>
                      <a:pt x="6358" y="0"/>
                    </a:lnTo>
                    <a:lnTo>
                      <a:pt x="6369" y="0"/>
                    </a:lnTo>
                    <a:lnTo>
                      <a:pt x="6380" y="0"/>
                    </a:lnTo>
                    <a:lnTo>
                      <a:pt x="6391" y="0"/>
                    </a:lnTo>
                    <a:lnTo>
                      <a:pt x="6403" y="0"/>
                    </a:lnTo>
                    <a:lnTo>
                      <a:pt x="6414" y="0"/>
                    </a:lnTo>
                    <a:lnTo>
                      <a:pt x="6425" y="0"/>
                    </a:lnTo>
                    <a:lnTo>
                      <a:pt x="6436" y="0"/>
                    </a:lnTo>
                    <a:lnTo>
                      <a:pt x="6447" y="0"/>
                    </a:lnTo>
                    <a:lnTo>
                      <a:pt x="6458" y="0"/>
                    </a:lnTo>
                    <a:lnTo>
                      <a:pt x="6469" y="0"/>
                    </a:lnTo>
                    <a:lnTo>
                      <a:pt x="6480" y="0"/>
                    </a:lnTo>
                    <a:lnTo>
                      <a:pt x="6491" y="0"/>
                    </a:lnTo>
                    <a:lnTo>
                      <a:pt x="6502" y="0"/>
                    </a:lnTo>
                    <a:lnTo>
                      <a:pt x="6513" y="0"/>
                    </a:lnTo>
                    <a:lnTo>
                      <a:pt x="6524" y="0"/>
                    </a:lnTo>
                    <a:lnTo>
                      <a:pt x="6535" y="0"/>
                    </a:lnTo>
                    <a:lnTo>
                      <a:pt x="6546" y="0"/>
                    </a:lnTo>
                    <a:lnTo>
                      <a:pt x="6558" y="0"/>
                    </a:lnTo>
                    <a:lnTo>
                      <a:pt x="6569" y="0"/>
                    </a:lnTo>
                    <a:lnTo>
                      <a:pt x="6580" y="0"/>
                    </a:lnTo>
                    <a:lnTo>
                      <a:pt x="6591" y="0"/>
                    </a:lnTo>
                    <a:lnTo>
                      <a:pt x="6602" y="0"/>
                    </a:lnTo>
                    <a:lnTo>
                      <a:pt x="6613" y="0"/>
                    </a:lnTo>
                    <a:lnTo>
                      <a:pt x="6624" y="0"/>
                    </a:lnTo>
                    <a:lnTo>
                      <a:pt x="6635" y="0"/>
                    </a:lnTo>
                    <a:lnTo>
                      <a:pt x="6646" y="0"/>
                    </a:lnTo>
                    <a:lnTo>
                      <a:pt x="6657" y="0"/>
                    </a:lnTo>
                    <a:lnTo>
                      <a:pt x="6668" y="0"/>
                    </a:lnTo>
                    <a:lnTo>
                      <a:pt x="6679" y="0"/>
                    </a:lnTo>
                    <a:lnTo>
                      <a:pt x="6690" y="0"/>
                    </a:lnTo>
                    <a:lnTo>
                      <a:pt x="6701" y="0"/>
                    </a:lnTo>
                    <a:lnTo>
                      <a:pt x="6712" y="0"/>
                    </a:lnTo>
                    <a:lnTo>
                      <a:pt x="6724" y="0"/>
                    </a:lnTo>
                    <a:lnTo>
                      <a:pt x="6735" y="0"/>
                    </a:lnTo>
                    <a:lnTo>
                      <a:pt x="6746" y="0"/>
                    </a:lnTo>
                    <a:lnTo>
                      <a:pt x="6757" y="0"/>
                    </a:lnTo>
                    <a:lnTo>
                      <a:pt x="6768" y="0"/>
                    </a:lnTo>
                    <a:lnTo>
                      <a:pt x="6779" y="0"/>
                    </a:lnTo>
                    <a:lnTo>
                      <a:pt x="6790" y="0"/>
                    </a:lnTo>
                    <a:lnTo>
                      <a:pt x="6801" y="0"/>
                    </a:lnTo>
                    <a:lnTo>
                      <a:pt x="6812" y="0"/>
                    </a:lnTo>
                    <a:lnTo>
                      <a:pt x="6823" y="0"/>
                    </a:lnTo>
                    <a:lnTo>
                      <a:pt x="6834" y="0"/>
                    </a:lnTo>
                    <a:lnTo>
                      <a:pt x="6845" y="0"/>
                    </a:lnTo>
                    <a:lnTo>
                      <a:pt x="6856" y="0"/>
                    </a:lnTo>
                    <a:lnTo>
                      <a:pt x="6867" y="0"/>
                    </a:lnTo>
                    <a:lnTo>
                      <a:pt x="6878" y="0"/>
                    </a:lnTo>
                    <a:lnTo>
                      <a:pt x="6890" y="0"/>
                    </a:lnTo>
                    <a:lnTo>
                      <a:pt x="6901" y="0"/>
                    </a:lnTo>
                    <a:lnTo>
                      <a:pt x="6912" y="0"/>
                    </a:lnTo>
                    <a:lnTo>
                      <a:pt x="6923" y="0"/>
                    </a:lnTo>
                    <a:lnTo>
                      <a:pt x="6934" y="0"/>
                    </a:lnTo>
                    <a:lnTo>
                      <a:pt x="6945" y="0"/>
                    </a:lnTo>
                    <a:lnTo>
                      <a:pt x="6956" y="0"/>
                    </a:lnTo>
                    <a:lnTo>
                      <a:pt x="6967" y="0"/>
                    </a:lnTo>
                    <a:lnTo>
                      <a:pt x="6978" y="0"/>
                    </a:lnTo>
                    <a:lnTo>
                      <a:pt x="6989" y="0"/>
                    </a:lnTo>
                    <a:lnTo>
                      <a:pt x="7000" y="0"/>
                    </a:lnTo>
                    <a:lnTo>
                      <a:pt x="7011" y="0"/>
                    </a:lnTo>
                    <a:lnTo>
                      <a:pt x="7022" y="0"/>
                    </a:lnTo>
                    <a:lnTo>
                      <a:pt x="7033" y="0"/>
                    </a:lnTo>
                    <a:lnTo>
                      <a:pt x="7045" y="0"/>
                    </a:lnTo>
                    <a:lnTo>
                      <a:pt x="7056" y="0"/>
                    </a:lnTo>
                    <a:lnTo>
                      <a:pt x="7067" y="0"/>
                    </a:lnTo>
                    <a:lnTo>
                      <a:pt x="7078" y="0"/>
                    </a:lnTo>
                    <a:lnTo>
                      <a:pt x="7089" y="0"/>
                    </a:lnTo>
                    <a:lnTo>
                      <a:pt x="7100" y="0"/>
                    </a:lnTo>
                    <a:lnTo>
                      <a:pt x="7111" y="0"/>
                    </a:lnTo>
                    <a:lnTo>
                      <a:pt x="7122" y="0"/>
                    </a:lnTo>
                    <a:lnTo>
                      <a:pt x="7133" y="0"/>
                    </a:lnTo>
                    <a:lnTo>
                      <a:pt x="7144" y="0"/>
                    </a:lnTo>
                    <a:lnTo>
                      <a:pt x="7155" y="0"/>
                    </a:lnTo>
                    <a:lnTo>
                      <a:pt x="7166" y="0"/>
                    </a:lnTo>
                    <a:lnTo>
                      <a:pt x="7177" y="0"/>
                    </a:lnTo>
                    <a:lnTo>
                      <a:pt x="7188" y="0"/>
                    </a:lnTo>
                    <a:lnTo>
                      <a:pt x="7199" y="0"/>
                    </a:lnTo>
                    <a:lnTo>
                      <a:pt x="7211" y="0"/>
                    </a:lnTo>
                    <a:lnTo>
                      <a:pt x="7222" y="0"/>
                    </a:lnTo>
                    <a:lnTo>
                      <a:pt x="7233" y="0"/>
                    </a:lnTo>
                    <a:lnTo>
                      <a:pt x="7244" y="0"/>
                    </a:lnTo>
                    <a:lnTo>
                      <a:pt x="7255" y="0"/>
                    </a:lnTo>
                    <a:lnTo>
                      <a:pt x="7266" y="0"/>
                    </a:lnTo>
                    <a:lnTo>
                      <a:pt x="7277" y="0"/>
                    </a:lnTo>
                    <a:lnTo>
                      <a:pt x="7288" y="0"/>
                    </a:lnTo>
                    <a:lnTo>
                      <a:pt x="7299" y="0"/>
                    </a:lnTo>
                    <a:lnTo>
                      <a:pt x="7310" y="0"/>
                    </a:lnTo>
                    <a:lnTo>
                      <a:pt x="7321" y="0"/>
                    </a:lnTo>
                    <a:lnTo>
                      <a:pt x="7332" y="0"/>
                    </a:lnTo>
                    <a:lnTo>
                      <a:pt x="7343" y="0"/>
                    </a:lnTo>
                    <a:lnTo>
                      <a:pt x="7354" y="0"/>
                    </a:lnTo>
                    <a:lnTo>
                      <a:pt x="7366" y="0"/>
                    </a:lnTo>
                    <a:lnTo>
                      <a:pt x="7377" y="0"/>
                    </a:lnTo>
                    <a:lnTo>
                      <a:pt x="7388" y="0"/>
                    </a:lnTo>
                    <a:lnTo>
                      <a:pt x="7399" y="0"/>
                    </a:lnTo>
                    <a:lnTo>
                      <a:pt x="7410" y="0"/>
                    </a:lnTo>
                    <a:lnTo>
                      <a:pt x="7421" y="0"/>
                    </a:lnTo>
                    <a:lnTo>
                      <a:pt x="7432" y="0"/>
                    </a:lnTo>
                    <a:lnTo>
                      <a:pt x="7443" y="0"/>
                    </a:lnTo>
                    <a:lnTo>
                      <a:pt x="7454" y="0"/>
                    </a:lnTo>
                    <a:lnTo>
                      <a:pt x="7465" y="0"/>
                    </a:lnTo>
                    <a:lnTo>
                      <a:pt x="7476" y="0"/>
                    </a:lnTo>
                    <a:lnTo>
                      <a:pt x="7487" y="0"/>
                    </a:lnTo>
                    <a:lnTo>
                      <a:pt x="7498" y="0"/>
                    </a:lnTo>
                    <a:lnTo>
                      <a:pt x="7509" y="0"/>
                    </a:lnTo>
                    <a:lnTo>
                      <a:pt x="7520" y="0"/>
                    </a:lnTo>
                    <a:lnTo>
                      <a:pt x="7532" y="0"/>
                    </a:lnTo>
                    <a:lnTo>
                      <a:pt x="7543" y="0"/>
                    </a:lnTo>
                    <a:lnTo>
                      <a:pt x="7554" y="0"/>
                    </a:lnTo>
                    <a:lnTo>
                      <a:pt x="7565" y="0"/>
                    </a:lnTo>
                    <a:lnTo>
                      <a:pt x="7576" y="0"/>
                    </a:lnTo>
                    <a:lnTo>
                      <a:pt x="7587" y="0"/>
                    </a:lnTo>
                    <a:lnTo>
                      <a:pt x="7598" y="0"/>
                    </a:lnTo>
                    <a:lnTo>
                      <a:pt x="7609" y="0"/>
                    </a:lnTo>
                    <a:lnTo>
                      <a:pt x="7620" y="0"/>
                    </a:lnTo>
                    <a:lnTo>
                      <a:pt x="7631" y="0"/>
                    </a:lnTo>
                    <a:lnTo>
                      <a:pt x="7642" y="0"/>
                    </a:lnTo>
                    <a:lnTo>
                      <a:pt x="7653" y="0"/>
                    </a:lnTo>
                    <a:lnTo>
                      <a:pt x="7664" y="0"/>
                    </a:lnTo>
                    <a:lnTo>
                      <a:pt x="7675" y="0"/>
                    </a:lnTo>
                    <a:lnTo>
                      <a:pt x="7687" y="0"/>
                    </a:lnTo>
                    <a:lnTo>
                      <a:pt x="7698" y="0"/>
                    </a:lnTo>
                    <a:lnTo>
                      <a:pt x="7709" y="0"/>
                    </a:lnTo>
                    <a:lnTo>
                      <a:pt x="7720" y="0"/>
                    </a:lnTo>
                    <a:lnTo>
                      <a:pt x="7731" y="0"/>
                    </a:lnTo>
                    <a:lnTo>
                      <a:pt x="7742" y="0"/>
                    </a:lnTo>
                    <a:lnTo>
                      <a:pt x="7753" y="0"/>
                    </a:lnTo>
                    <a:lnTo>
                      <a:pt x="7764" y="0"/>
                    </a:lnTo>
                    <a:lnTo>
                      <a:pt x="7775" y="0"/>
                    </a:lnTo>
                    <a:lnTo>
                      <a:pt x="7786" y="0"/>
                    </a:lnTo>
                    <a:lnTo>
                      <a:pt x="7797" y="0"/>
                    </a:lnTo>
                    <a:lnTo>
                      <a:pt x="7808" y="0"/>
                    </a:lnTo>
                    <a:lnTo>
                      <a:pt x="7819" y="0"/>
                    </a:lnTo>
                    <a:lnTo>
                      <a:pt x="7830" y="0"/>
                    </a:lnTo>
                    <a:lnTo>
                      <a:pt x="7841" y="0"/>
                    </a:lnTo>
                    <a:lnTo>
                      <a:pt x="7853" y="0"/>
                    </a:lnTo>
                    <a:lnTo>
                      <a:pt x="7864" y="0"/>
                    </a:lnTo>
                    <a:lnTo>
                      <a:pt x="7875" y="0"/>
                    </a:lnTo>
                    <a:lnTo>
                      <a:pt x="7886" y="0"/>
                    </a:lnTo>
                    <a:lnTo>
                      <a:pt x="7897" y="0"/>
                    </a:lnTo>
                    <a:lnTo>
                      <a:pt x="7908" y="0"/>
                    </a:lnTo>
                    <a:lnTo>
                      <a:pt x="7919" y="0"/>
                    </a:lnTo>
                    <a:lnTo>
                      <a:pt x="7930" y="0"/>
                    </a:lnTo>
                    <a:lnTo>
                      <a:pt x="7941" y="0"/>
                    </a:lnTo>
                    <a:lnTo>
                      <a:pt x="7952" y="0"/>
                    </a:lnTo>
                    <a:lnTo>
                      <a:pt x="7963" y="0"/>
                    </a:lnTo>
                    <a:lnTo>
                      <a:pt x="7974" y="0"/>
                    </a:lnTo>
                    <a:lnTo>
                      <a:pt x="7985" y="0"/>
                    </a:lnTo>
                    <a:lnTo>
                      <a:pt x="7996" y="0"/>
                    </a:lnTo>
                    <a:lnTo>
                      <a:pt x="8008" y="0"/>
                    </a:lnTo>
                    <a:lnTo>
                      <a:pt x="8019" y="0"/>
                    </a:lnTo>
                    <a:lnTo>
                      <a:pt x="8030" y="0"/>
                    </a:lnTo>
                    <a:lnTo>
                      <a:pt x="8041" y="0"/>
                    </a:lnTo>
                    <a:lnTo>
                      <a:pt x="8052" y="0"/>
                    </a:lnTo>
                    <a:lnTo>
                      <a:pt x="8063" y="0"/>
                    </a:lnTo>
                    <a:lnTo>
                      <a:pt x="8074" y="0"/>
                    </a:lnTo>
                    <a:lnTo>
                      <a:pt x="8085" y="0"/>
                    </a:lnTo>
                    <a:lnTo>
                      <a:pt x="8096" y="0"/>
                    </a:lnTo>
                    <a:lnTo>
                      <a:pt x="8107" y="0"/>
                    </a:lnTo>
                    <a:lnTo>
                      <a:pt x="8118" y="0"/>
                    </a:lnTo>
                    <a:lnTo>
                      <a:pt x="8129" y="0"/>
                    </a:lnTo>
                    <a:lnTo>
                      <a:pt x="8140" y="0"/>
                    </a:lnTo>
                    <a:lnTo>
                      <a:pt x="8151" y="0"/>
                    </a:lnTo>
                    <a:lnTo>
                      <a:pt x="8162" y="0"/>
                    </a:lnTo>
                    <a:lnTo>
                      <a:pt x="8174" y="0"/>
                    </a:lnTo>
                    <a:lnTo>
                      <a:pt x="8185" y="0"/>
                    </a:lnTo>
                    <a:lnTo>
                      <a:pt x="8196" y="0"/>
                    </a:lnTo>
                    <a:lnTo>
                      <a:pt x="8207" y="0"/>
                    </a:lnTo>
                    <a:lnTo>
                      <a:pt x="8218" y="0"/>
                    </a:lnTo>
                    <a:lnTo>
                      <a:pt x="8229" y="0"/>
                    </a:lnTo>
                    <a:lnTo>
                      <a:pt x="8240" y="0"/>
                    </a:lnTo>
                    <a:lnTo>
                      <a:pt x="8251" y="0"/>
                    </a:lnTo>
                    <a:lnTo>
                      <a:pt x="8262" y="0"/>
                    </a:lnTo>
                    <a:lnTo>
                      <a:pt x="8273" y="0"/>
                    </a:lnTo>
                    <a:lnTo>
                      <a:pt x="8284" y="0"/>
                    </a:lnTo>
                    <a:lnTo>
                      <a:pt x="8295" y="0"/>
                    </a:lnTo>
                    <a:lnTo>
                      <a:pt x="8306" y="0"/>
                    </a:lnTo>
                    <a:lnTo>
                      <a:pt x="8317" y="0"/>
                    </a:lnTo>
                    <a:lnTo>
                      <a:pt x="8328" y="0"/>
                    </a:lnTo>
                    <a:lnTo>
                      <a:pt x="8340" y="0"/>
                    </a:lnTo>
                    <a:lnTo>
                      <a:pt x="8351" y="0"/>
                    </a:lnTo>
                    <a:lnTo>
                      <a:pt x="8362" y="0"/>
                    </a:lnTo>
                    <a:lnTo>
                      <a:pt x="8373" y="0"/>
                    </a:lnTo>
                    <a:lnTo>
                      <a:pt x="8384" y="0"/>
                    </a:lnTo>
                    <a:lnTo>
                      <a:pt x="8395" y="0"/>
                    </a:lnTo>
                    <a:lnTo>
                      <a:pt x="8406" y="0"/>
                    </a:lnTo>
                    <a:lnTo>
                      <a:pt x="8417" y="0"/>
                    </a:lnTo>
                    <a:lnTo>
                      <a:pt x="8428" y="0"/>
                    </a:lnTo>
                    <a:lnTo>
                      <a:pt x="8439" y="0"/>
                    </a:lnTo>
                    <a:lnTo>
                      <a:pt x="8450" y="0"/>
                    </a:lnTo>
                    <a:lnTo>
                      <a:pt x="8461" y="0"/>
                    </a:lnTo>
                    <a:lnTo>
                      <a:pt x="8472" y="0"/>
                    </a:lnTo>
                    <a:lnTo>
                      <a:pt x="8483" y="0"/>
                    </a:lnTo>
                    <a:lnTo>
                      <a:pt x="8495" y="0"/>
                    </a:lnTo>
                    <a:lnTo>
                      <a:pt x="8506" y="0"/>
                    </a:lnTo>
                    <a:lnTo>
                      <a:pt x="8517" y="0"/>
                    </a:lnTo>
                    <a:lnTo>
                      <a:pt x="8528" y="0"/>
                    </a:lnTo>
                    <a:lnTo>
                      <a:pt x="8539" y="0"/>
                    </a:lnTo>
                    <a:lnTo>
                      <a:pt x="8550" y="0"/>
                    </a:lnTo>
                    <a:lnTo>
                      <a:pt x="8561" y="0"/>
                    </a:lnTo>
                    <a:lnTo>
                      <a:pt x="8572" y="0"/>
                    </a:lnTo>
                    <a:lnTo>
                      <a:pt x="8583" y="0"/>
                    </a:lnTo>
                    <a:lnTo>
                      <a:pt x="8594" y="0"/>
                    </a:lnTo>
                    <a:lnTo>
                      <a:pt x="8605" y="0"/>
                    </a:lnTo>
                    <a:lnTo>
                      <a:pt x="8616" y="0"/>
                    </a:lnTo>
                    <a:lnTo>
                      <a:pt x="8627" y="0"/>
                    </a:lnTo>
                    <a:lnTo>
                      <a:pt x="8638" y="0"/>
                    </a:lnTo>
                    <a:lnTo>
                      <a:pt x="8649" y="0"/>
                    </a:lnTo>
                    <a:lnTo>
                      <a:pt x="8661" y="0"/>
                    </a:lnTo>
                    <a:lnTo>
                      <a:pt x="8672" y="0"/>
                    </a:lnTo>
                    <a:lnTo>
                      <a:pt x="8683" y="0"/>
                    </a:lnTo>
                    <a:lnTo>
                      <a:pt x="8694" y="0"/>
                    </a:lnTo>
                    <a:lnTo>
                      <a:pt x="8705" y="0"/>
                    </a:lnTo>
                    <a:lnTo>
                      <a:pt x="8716" y="0"/>
                    </a:lnTo>
                    <a:lnTo>
                      <a:pt x="8727" y="0"/>
                    </a:lnTo>
                    <a:lnTo>
                      <a:pt x="8738" y="0"/>
                    </a:lnTo>
                    <a:lnTo>
                      <a:pt x="8749" y="0"/>
                    </a:lnTo>
                    <a:lnTo>
                      <a:pt x="8760" y="0"/>
                    </a:lnTo>
                    <a:lnTo>
                      <a:pt x="8771" y="0"/>
                    </a:lnTo>
                    <a:lnTo>
                      <a:pt x="8782" y="0"/>
                    </a:lnTo>
                    <a:lnTo>
                      <a:pt x="8793" y="0"/>
                    </a:lnTo>
                    <a:lnTo>
                      <a:pt x="8804" y="0"/>
                    </a:lnTo>
                    <a:lnTo>
                      <a:pt x="8816" y="0"/>
                    </a:lnTo>
                    <a:lnTo>
                      <a:pt x="8827" y="0"/>
                    </a:lnTo>
                    <a:lnTo>
                      <a:pt x="8838" y="0"/>
                    </a:lnTo>
                    <a:lnTo>
                      <a:pt x="8849" y="0"/>
                    </a:lnTo>
                    <a:lnTo>
                      <a:pt x="8860" y="0"/>
                    </a:lnTo>
                    <a:lnTo>
                      <a:pt x="8871" y="0"/>
                    </a:lnTo>
                    <a:lnTo>
                      <a:pt x="8882" y="0"/>
                    </a:lnTo>
                    <a:lnTo>
                      <a:pt x="8893" y="0"/>
                    </a:lnTo>
                    <a:lnTo>
                      <a:pt x="8904" y="0"/>
                    </a:lnTo>
                    <a:lnTo>
                      <a:pt x="8915" y="0"/>
                    </a:lnTo>
                    <a:lnTo>
                      <a:pt x="8926" y="0"/>
                    </a:lnTo>
                    <a:lnTo>
                      <a:pt x="8937" y="0"/>
                    </a:lnTo>
                    <a:lnTo>
                      <a:pt x="8948" y="0"/>
                    </a:lnTo>
                    <a:lnTo>
                      <a:pt x="8959" y="0"/>
                    </a:lnTo>
                    <a:lnTo>
                      <a:pt x="8970" y="0"/>
                    </a:lnTo>
                    <a:lnTo>
                      <a:pt x="8982" y="0"/>
                    </a:lnTo>
                    <a:lnTo>
                      <a:pt x="8993" y="0"/>
                    </a:lnTo>
                    <a:lnTo>
                      <a:pt x="9004" y="0"/>
                    </a:lnTo>
                    <a:lnTo>
                      <a:pt x="9015" y="0"/>
                    </a:lnTo>
                    <a:lnTo>
                      <a:pt x="9026" y="0"/>
                    </a:lnTo>
                    <a:lnTo>
                      <a:pt x="9037" y="0"/>
                    </a:lnTo>
                    <a:lnTo>
                      <a:pt x="9048" y="0"/>
                    </a:lnTo>
                    <a:lnTo>
                      <a:pt x="9059" y="0"/>
                    </a:lnTo>
                    <a:lnTo>
                      <a:pt x="9070" y="0"/>
                    </a:lnTo>
                    <a:lnTo>
                      <a:pt x="9081" y="0"/>
                    </a:lnTo>
                    <a:lnTo>
                      <a:pt x="9092" y="0"/>
                    </a:lnTo>
                    <a:lnTo>
                      <a:pt x="9103" y="0"/>
                    </a:lnTo>
                    <a:lnTo>
                      <a:pt x="9114" y="0"/>
                    </a:lnTo>
                    <a:lnTo>
                      <a:pt x="9125" y="0"/>
                    </a:lnTo>
                    <a:lnTo>
                      <a:pt x="9137" y="0"/>
                    </a:lnTo>
                    <a:lnTo>
                      <a:pt x="9148" y="0"/>
                    </a:lnTo>
                    <a:lnTo>
                      <a:pt x="9159" y="0"/>
                    </a:lnTo>
                    <a:lnTo>
                      <a:pt x="9170" y="0"/>
                    </a:lnTo>
                    <a:lnTo>
                      <a:pt x="9181" y="0"/>
                    </a:lnTo>
                    <a:lnTo>
                      <a:pt x="9192" y="0"/>
                    </a:lnTo>
                    <a:lnTo>
                      <a:pt x="9203" y="0"/>
                    </a:lnTo>
                    <a:lnTo>
                      <a:pt x="9214" y="0"/>
                    </a:lnTo>
                    <a:lnTo>
                      <a:pt x="9225" y="0"/>
                    </a:lnTo>
                    <a:lnTo>
                      <a:pt x="9236" y="0"/>
                    </a:lnTo>
                    <a:lnTo>
                      <a:pt x="9247" y="0"/>
                    </a:lnTo>
                    <a:lnTo>
                      <a:pt x="9258" y="0"/>
                    </a:lnTo>
                    <a:lnTo>
                      <a:pt x="9269" y="0"/>
                    </a:lnTo>
                    <a:lnTo>
                      <a:pt x="9280" y="0"/>
                    </a:lnTo>
                    <a:lnTo>
                      <a:pt x="9291" y="0"/>
                    </a:lnTo>
                    <a:lnTo>
                      <a:pt x="9303" y="0"/>
                    </a:lnTo>
                    <a:lnTo>
                      <a:pt x="9314" y="0"/>
                    </a:lnTo>
                    <a:lnTo>
                      <a:pt x="9325" y="0"/>
                    </a:lnTo>
                    <a:lnTo>
                      <a:pt x="9336" y="0"/>
                    </a:lnTo>
                    <a:lnTo>
                      <a:pt x="9347" y="0"/>
                    </a:lnTo>
                    <a:lnTo>
                      <a:pt x="9358" y="0"/>
                    </a:lnTo>
                    <a:lnTo>
                      <a:pt x="9369" y="0"/>
                    </a:lnTo>
                    <a:lnTo>
                      <a:pt x="9380" y="0"/>
                    </a:lnTo>
                    <a:lnTo>
                      <a:pt x="9391" y="0"/>
                    </a:lnTo>
                    <a:lnTo>
                      <a:pt x="9402" y="0"/>
                    </a:lnTo>
                    <a:lnTo>
                      <a:pt x="9413" y="0"/>
                    </a:lnTo>
                    <a:lnTo>
                      <a:pt x="9424" y="0"/>
                    </a:lnTo>
                    <a:lnTo>
                      <a:pt x="9435" y="0"/>
                    </a:lnTo>
                    <a:lnTo>
                      <a:pt x="9446" y="0"/>
                    </a:lnTo>
                    <a:lnTo>
                      <a:pt x="9457" y="0"/>
                    </a:lnTo>
                    <a:lnTo>
                      <a:pt x="9469" y="0"/>
                    </a:lnTo>
                    <a:lnTo>
                      <a:pt x="9480" y="0"/>
                    </a:lnTo>
                    <a:lnTo>
                      <a:pt x="9491" y="0"/>
                    </a:lnTo>
                    <a:lnTo>
                      <a:pt x="9502" y="0"/>
                    </a:lnTo>
                    <a:lnTo>
                      <a:pt x="9513" y="0"/>
                    </a:lnTo>
                    <a:lnTo>
                      <a:pt x="9524" y="0"/>
                    </a:lnTo>
                    <a:lnTo>
                      <a:pt x="9535" y="0"/>
                    </a:lnTo>
                    <a:lnTo>
                      <a:pt x="9546" y="0"/>
                    </a:lnTo>
                    <a:lnTo>
                      <a:pt x="9557" y="0"/>
                    </a:lnTo>
                    <a:lnTo>
                      <a:pt x="9568" y="0"/>
                    </a:lnTo>
                    <a:lnTo>
                      <a:pt x="9579" y="0"/>
                    </a:lnTo>
                    <a:lnTo>
                      <a:pt x="9590" y="0"/>
                    </a:lnTo>
                    <a:lnTo>
                      <a:pt x="9601" y="0"/>
                    </a:lnTo>
                    <a:lnTo>
                      <a:pt x="9612" y="0"/>
                    </a:lnTo>
                    <a:lnTo>
                      <a:pt x="9624" y="0"/>
                    </a:lnTo>
                    <a:lnTo>
                      <a:pt x="9635" y="0"/>
                    </a:lnTo>
                    <a:lnTo>
                      <a:pt x="9646" y="0"/>
                    </a:lnTo>
                    <a:lnTo>
                      <a:pt x="9657" y="0"/>
                    </a:lnTo>
                    <a:lnTo>
                      <a:pt x="9668" y="0"/>
                    </a:lnTo>
                    <a:lnTo>
                      <a:pt x="9679" y="0"/>
                    </a:lnTo>
                    <a:lnTo>
                      <a:pt x="9690" y="0"/>
                    </a:lnTo>
                    <a:lnTo>
                      <a:pt x="9701" y="0"/>
                    </a:lnTo>
                    <a:lnTo>
                      <a:pt x="9712" y="0"/>
                    </a:lnTo>
                    <a:lnTo>
                      <a:pt x="9723" y="1"/>
                    </a:lnTo>
                    <a:lnTo>
                      <a:pt x="9734" y="0"/>
                    </a:lnTo>
                    <a:lnTo>
                      <a:pt x="9745" y="0"/>
                    </a:lnTo>
                    <a:lnTo>
                      <a:pt x="9756" y="0"/>
                    </a:lnTo>
                    <a:lnTo>
                      <a:pt x="9767" y="0"/>
                    </a:lnTo>
                    <a:lnTo>
                      <a:pt x="9778" y="0"/>
                    </a:lnTo>
                    <a:lnTo>
                      <a:pt x="9790" y="0"/>
                    </a:lnTo>
                    <a:lnTo>
                      <a:pt x="9801" y="0"/>
                    </a:lnTo>
                    <a:lnTo>
                      <a:pt x="9812" y="0"/>
                    </a:lnTo>
                    <a:lnTo>
                      <a:pt x="9823" y="0"/>
                    </a:lnTo>
                    <a:lnTo>
                      <a:pt x="9834" y="0"/>
                    </a:lnTo>
                    <a:lnTo>
                      <a:pt x="9845" y="0"/>
                    </a:lnTo>
                    <a:lnTo>
                      <a:pt x="9856" y="0"/>
                    </a:lnTo>
                    <a:lnTo>
                      <a:pt x="9867" y="0"/>
                    </a:lnTo>
                    <a:lnTo>
                      <a:pt x="9878" y="0"/>
                    </a:lnTo>
                    <a:lnTo>
                      <a:pt x="9889" y="0"/>
                    </a:lnTo>
                    <a:lnTo>
                      <a:pt x="9900" y="0"/>
                    </a:lnTo>
                    <a:lnTo>
                      <a:pt x="9911" y="0"/>
                    </a:lnTo>
                    <a:lnTo>
                      <a:pt x="9922" y="0"/>
                    </a:lnTo>
                    <a:lnTo>
                      <a:pt x="9933" y="0"/>
                    </a:lnTo>
                    <a:lnTo>
                      <a:pt x="9945" y="0"/>
                    </a:lnTo>
                    <a:lnTo>
                      <a:pt x="9956" y="0"/>
                    </a:lnTo>
                    <a:lnTo>
                      <a:pt x="9967" y="0"/>
                    </a:lnTo>
                    <a:lnTo>
                      <a:pt x="9978" y="0"/>
                    </a:lnTo>
                    <a:lnTo>
                      <a:pt x="9989" y="0"/>
                    </a:lnTo>
                    <a:lnTo>
                      <a:pt x="10000" y="0"/>
                    </a:lnTo>
                    <a:lnTo>
                      <a:pt x="10011" y="0"/>
                    </a:lnTo>
                    <a:lnTo>
                      <a:pt x="10022" y="0"/>
                    </a:lnTo>
                    <a:lnTo>
                      <a:pt x="10033" y="0"/>
                    </a:lnTo>
                    <a:lnTo>
                      <a:pt x="10044" y="0"/>
                    </a:lnTo>
                    <a:lnTo>
                      <a:pt x="10055" y="0"/>
                    </a:lnTo>
                    <a:lnTo>
                      <a:pt x="10066" y="0"/>
                    </a:lnTo>
                    <a:lnTo>
                      <a:pt x="10077" y="0"/>
                    </a:lnTo>
                    <a:lnTo>
                      <a:pt x="10088" y="0"/>
                    </a:lnTo>
                    <a:lnTo>
                      <a:pt x="10099" y="0"/>
                    </a:lnTo>
                    <a:lnTo>
                      <a:pt x="10111" y="0"/>
                    </a:lnTo>
                    <a:lnTo>
                      <a:pt x="10122" y="0"/>
                    </a:lnTo>
                    <a:lnTo>
                      <a:pt x="10133" y="0"/>
                    </a:lnTo>
                    <a:lnTo>
                      <a:pt x="10144" y="0"/>
                    </a:lnTo>
                    <a:lnTo>
                      <a:pt x="10155" y="0"/>
                    </a:lnTo>
                    <a:lnTo>
                      <a:pt x="10166" y="0"/>
                    </a:lnTo>
                    <a:lnTo>
                      <a:pt x="10177" y="0"/>
                    </a:lnTo>
                    <a:lnTo>
                      <a:pt x="10188" y="0"/>
                    </a:lnTo>
                    <a:lnTo>
                      <a:pt x="10199" y="0"/>
                    </a:lnTo>
                    <a:lnTo>
                      <a:pt x="10210" y="0"/>
                    </a:lnTo>
                    <a:lnTo>
                      <a:pt x="10221" y="0"/>
                    </a:lnTo>
                    <a:lnTo>
                      <a:pt x="10232" y="0"/>
                    </a:lnTo>
                    <a:lnTo>
                      <a:pt x="10243" y="0"/>
                    </a:lnTo>
                    <a:lnTo>
                      <a:pt x="10254" y="0"/>
                    </a:lnTo>
                    <a:lnTo>
                      <a:pt x="10266" y="0"/>
                    </a:lnTo>
                    <a:lnTo>
                      <a:pt x="10277" y="0"/>
                    </a:lnTo>
                    <a:lnTo>
                      <a:pt x="10288" y="0"/>
                    </a:lnTo>
                    <a:lnTo>
                      <a:pt x="10299" y="0"/>
                    </a:lnTo>
                    <a:lnTo>
                      <a:pt x="10310" y="0"/>
                    </a:lnTo>
                    <a:lnTo>
                      <a:pt x="10321" y="0"/>
                    </a:lnTo>
                    <a:lnTo>
                      <a:pt x="10332" y="0"/>
                    </a:lnTo>
                    <a:lnTo>
                      <a:pt x="10343" y="0"/>
                    </a:lnTo>
                    <a:lnTo>
                      <a:pt x="10354" y="0"/>
                    </a:lnTo>
                    <a:lnTo>
                      <a:pt x="10365" y="0"/>
                    </a:lnTo>
                    <a:lnTo>
                      <a:pt x="10376" y="0"/>
                    </a:lnTo>
                    <a:lnTo>
                      <a:pt x="10387" y="0"/>
                    </a:lnTo>
                    <a:lnTo>
                      <a:pt x="10398" y="0"/>
                    </a:lnTo>
                    <a:lnTo>
                      <a:pt x="10409" y="0"/>
                    </a:lnTo>
                    <a:lnTo>
                      <a:pt x="10420" y="0"/>
                    </a:lnTo>
                    <a:lnTo>
                      <a:pt x="10432" y="0"/>
                    </a:lnTo>
                    <a:lnTo>
                      <a:pt x="10443" y="0"/>
                    </a:lnTo>
                    <a:lnTo>
                      <a:pt x="10454" y="0"/>
                    </a:lnTo>
                    <a:lnTo>
                      <a:pt x="10465" y="0"/>
                    </a:lnTo>
                    <a:lnTo>
                      <a:pt x="10476" y="0"/>
                    </a:lnTo>
                    <a:lnTo>
                      <a:pt x="10487" y="0"/>
                    </a:lnTo>
                    <a:lnTo>
                      <a:pt x="10498" y="0"/>
                    </a:lnTo>
                    <a:lnTo>
                      <a:pt x="10509" y="0"/>
                    </a:lnTo>
                    <a:lnTo>
                      <a:pt x="10520" y="0"/>
                    </a:lnTo>
                    <a:lnTo>
                      <a:pt x="10531" y="0"/>
                    </a:lnTo>
                    <a:lnTo>
                      <a:pt x="10542" y="0"/>
                    </a:lnTo>
                    <a:lnTo>
                      <a:pt x="10553" y="0"/>
                    </a:lnTo>
                    <a:lnTo>
                      <a:pt x="10564" y="0"/>
                    </a:lnTo>
                    <a:lnTo>
                      <a:pt x="10575" y="0"/>
                    </a:lnTo>
                    <a:lnTo>
                      <a:pt x="10587" y="0"/>
                    </a:lnTo>
                    <a:lnTo>
                      <a:pt x="10598" y="0"/>
                    </a:lnTo>
                    <a:lnTo>
                      <a:pt x="10609" y="0"/>
                    </a:lnTo>
                    <a:lnTo>
                      <a:pt x="10620" y="0"/>
                    </a:lnTo>
                    <a:lnTo>
                      <a:pt x="10631" y="0"/>
                    </a:lnTo>
                    <a:lnTo>
                      <a:pt x="10642" y="0"/>
                    </a:lnTo>
                    <a:lnTo>
                      <a:pt x="10653" y="0"/>
                    </a:lnTo>
                    <a:lnTo>
                      <a:pt x="10664" y="0"/>
                    </a:lnTo>
                    <a:lnTo>
                      <a:pt x="10675" y="0"/>
                    </a:lnTo>
                    <a:lnTo>
                      <a:pt x="10686" y="0"/>
                    </a:lnTo>
                    <a:lnTo>
                      <a:pt x="10697" y="0"/>
                    </a:lnTo>
                    <a:lnTo>
                      <a:pt x="10708" y="0"/>
                    </a:lnTo>
                    <a:lnTo>
                      <a:pt x="10719" y="0"/>
                    </a:lnTo>
                    <a:lnTo>
                      <a:pt x="10730" y="0"/>
                    </a:lnTo>
                    <a:lnTo>
                      <a:pt x="10741" y="0"/>
                    </a:lnTo>
                    <a:lnTo>
                      <a:pt x="10753" y="0"/>
                    </a:lnTo>
                    <a:lnTo>
                      <a:pt x="10764" y="0"/>
                    </a:lnTo>
                    <a:lnTo>
                      <a:pt x="10775" y="0"/>
                    </a:lnTo>
                    <a:lnTo>
                      <a:pt x="10786" y="0"/>
                    </a:lnTo>
                    <a:lnTo>
                      <a:pt x="10797" y="0"/>
                    </a:lnTo>
                    <a:lnTo>
                      <a:pt x="10808" y="0"/>
                    </a:lnTo>
                    <a:lnTo>
                      <a:pt x="10819" y="0"/>
                    </a:lnTo>
                    <a:lnTo>
                      <a:pt x="10830" y="0"/>
                    </a:lnTo>
                    <a:lnTo>
                      <a:pt x="10841" y="0"/>
                    </a:lnTo>
                    <a:lnTo>
                      <a:pt x="10852" y="0"/>
                    </a:lnTo>
                    <a:lnTo>
                      <a:pt x="10863" y="0"/>
                    </a:lnTo>
                    <a:lnTo>
                      <a:pt x="10874" y="0"/>
                    </a:lnTo>
                    <a:lnTo>
                      <a:pt x="10885" y="0"/>
                    </a:lnTo>
                    <a:lnTo>
                      <a:pt x="10896" y="0"/>
                    </a:lnTo>
                    <a:lnTo>
                      <a:pt x="10907" y="0"/>
                    </a:lnTo>
                    <a:lnTo>
                      <a:pt x="10919" y="0"/>
                    </a:lnTo>
                    <a:lnTo>
                      <a:pt x="10930" y="0"/>
                    </a:lnTo>
                    <a:lnTo>
                      <a:pt x="10941" y="0"/>
                    </a:lnTo>
                    <a:lnTo>
                      <a:pt x="10952" y="0"/>
                    </a:lnTo>
                    <a:lnTo>
                      <a:pt x="10963" y="0"/>
                    </a:lnTo>
                    <a:lnTo>
                      <a:pt x="10974" y="0"/>
                    </a:lnTo>
                    <a:lnTo>
                      <a:pt x="10985" y="0"/>
                    </a:lnTo>
                    <a:lnTo>
                      <a:pt x="10996" y="0"/>
                    </a:lnTo>
                    <a:lnTo>
                      <a:pt x="11007" y="0"/>
                    </a:lnTo>
                    <a:lnTo>
                      <a:pt x="11018" y="0"/>
                    </a:lnTo>
                    <a:lnTo>
                      <a:pt x="11029" y="0"/>
                    </a:lnTo>
                    <a:lnTo>
                      <a:pt x="11040" y="0"/>
                    </a:lnTo>
                    <a:lnTo>
                      <a:pt x="11051" y="0"/>
                    </a:lnTo>
                    <a:lnTo>
                      <a:pt x="11062" y="0"/>
                    </a:lnTo>
                    <a:lnTo>
                      <a:pt x="11074" y="0"/>
                    </a:lnTo>
                    <a:lnTo>
                      <a:pt x="11085" y="0"/>
                    </a:lnTo>
                    <a:lnTo>
                      <a:pt x="11096" y="0"/>
                    </a:lnTo>
                    <a:lnTo>
                      <a:pt x="11107" y="0"/>
                    </a:lnTo>
                    <a:lnTo>
                      <a:pt x="11118" y="0"/>
                    </a:lnTo>
                    <a:lnTo>
                      <a:pt x="11129" y="0"/>
                    </a:lnTo>
                    <a:lnTo>
                      <a:pt x="11140" y="0"/>
                    </a:lnTo>
                    <a:lnTo>
                      <a:pt x="11151" y="0"/>
                    </a:lnTo>
                    <a:lnTo>
                      <a:pt x="11162" y="0"/>
                    </a:lnTo>
                    <a:lnTo>
                      <a:pt x="11171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" name="Rectangle 241">
                <a:extLst>
                  <a:ext uri="{FF2B5EF4-FFF2-40B4-BE49-F238E27FC236}">
                    <a16:creationId xmlns:a16="http://schemas.microsoft.com/office/drawing/2014/main" id="{A5F18922-1AB7-544B-6B9D-68D1293B8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8202" y="6906451"/>
                <a:ext cx="1777281" cy="2044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algn="ctr" defTabSz="914400"/>
                <a:r>
                  <a:rPr lang="en-US" altLang="en-US" sz="8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Retention t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ime </a:t>
                </a:r>
                <a:r>
                  <a:rPr lang="en-US" altLang="en-US" sz="8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(min)</a:t>
                </a:r>
                <a:endPara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67" name="TextBox 626">
              <a:extLst>
                <a:ext uri="{FF2B5EF4-FFF2-40B4-BE49-F238E27FC236}">
                  <a16:creationId xmlns:a16="http://schemas.microsoft.com/office/drawing/2014/main" id="{864E7A00-A56F-0E9E-FCE0-57B884046C35}"/>
                </a:ext>
              </a:extLst>
            </p:cNvPr>
            <p:cNvSpPr txBox="1"/>
            <p:nvPr/>
          </p:nvSpPr>
          <p:spPr>
            <a:xfrm>
              <a:off x="2385833" y="3572153"/>
              <a:ext cx="28686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071" name="Textfeld 1070">
              <a:extLst>
                <a:ext uri="{FF2B5EF4-FFF2-40B4-BE49-F238E27FC236}">
                  <a16:creationId xmlns:a16="http://schemas.microsoft.com/office/drawing/2014/main" id="{B60798C0-F411-9663-0AE3-D4BF6926ADF7}"/>
                </a:ext>
              </a:extLst>
            </p:cNvPr>
            <p:cNvSpPr txBox="1"/>
            <p:nvPr/>
          </p:nvSpPr>
          <p:spPr>
            <a:xfrm>
              <a:off x="2597742" y="3572153"/>
              <a:ext cx="142615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substrate </a:t>
              </a:r>
            </a:p>
            <a:p>
              <a:pPr algn="ctr"/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800" b="1" i="1" cap="all" dirty="0"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)-nerolidol</a:t>
              </a:r>
              <a:endParaRPr lang="de-DE" sz="800" cap="all" dirty="0"/>
            </a:p>
          </p:txBody>
        </p:sp>
        <p:sp>
          <p:nvSpPr>
            <p:cNvPr id="1076" name="Rectangle 241">
              <a:extLst>
                <a:ext uri="{FF2B5EF4-FFF2-40B4-BE49-F238E27FC236}">
                  <a16:creationId xmlns:a16="http://schemas.microsoft.com/office/drawing/2014/main" id="{C2379E8C-8E1A-6942-7436-26BE12E2FA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870530" y="4401714"/>
              <a:ext cx="93294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Detector response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dirty="0">
                  <a:solidFill>
                    <a:srgbClr val="000000"/>
                  </a:solidFill>
                  <a:cs typeface="Arial" panose="020B0604020202020204" pitchFamily="34" charset="0"/>
                </a:rPr>
                <a:t>(</a:t>
              </a: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x 100,000)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grpSp>
        <p:nvGrpSpPr>
          <p:cNvPr id="1078" name="Gruppieren 1077">
            <a:extLst>
              <a:ext uri="{FF2B5EF4-FFF2-40B4-BE49-F238E27FC236}">
                <a16:creationId xmlns:a16="http://schemas.microsoft.com/office/drawing/2014/main" id="{DBC1E4B0-1C4D-8E26-5854-4B8BDED03038}"/>
              </a:ext>
            </a:extLst>
          </p:cNvPr>
          <p:cNvGrpSpPr/>
          <p:nvPr/>
        </p:nvGrpSpPr>
        <p:grpSpPr>
          <a:xfrm>
            <a:off x="4157879" y="3572153"/>
            <a:ext cx="1935872" cy="1835259"/>
            <a:chOff x="4019655" y="3572153"/>
            <a:chExt cx="1935872" cy="1835259"/>
          </a:xfrm>
        </p:grpSpPr>
        <p:grpSp>
          <p:nvGrpSpPr>
            <p:cNvPr id="875" name="Gruppieren 874">
              <a:extLst>
                <a:ext uri="{FF2B5EF4-FFF2-40B4-BE49-F238E27FC236}">
                  <a16:creationId xmlns:a16="http://schemas.microsoft.com/office/drawing/2014/main" id="{4635F00C-1F58-2C2C-05B1-CD64006BEB9A}"/>
                </a:ext>
              </a:extLst>
            </p:cNvPr>
            <p:cNvGrpSpPr/>
            <p:nvPr/>
          </p:nvGrpSpPr>
          <p:grpSpPr>
            <a:xfrm>
              <a:off x="4366187" y="3981809"/>
              <a:ext cx="1386027" cy="1425603"/>
              <a:chOff x="7728182" y="4749723"/>
              <a:chExt cx="2830281" cy="2367810"/>
            </a:xfrm>
          </p:grpSpPr>
          <p:grpSp>
            <p:nvGrpSpPr>
              <p:cNvPr id="876" name="Gruppieren 875">
                <a:extLst>
                  <a:ext uri="{FF2B5EF4-FFF2-40B4-BE49-F238E27FC236}">
                    <a16:creationId xmlns:a16="http://schemas.microsoft.com/office/drawing/2014/main" id="{69547F1C-14E3-23E2-88B8-AF8A797BA6F3}"/>
                  </a:ext>
                </a:extLst>
              </p:cNvPr>
              <p:cNvGrpSpPr/>
              <p:nvPr/>
            </p:nvGrpSpPr>
            <p:grpSpPr>
              <a:xfrm>
                <a:off x="7728182" y="4749723"/>
                <a:ext cx="2830281" cy="2096320"/>
                <a:chOff x="7201132" y="1563764"/>
                <a:chExt cx="2830281" cy="2096320"/>
              </a:xfrm>
            </p:grpSpPr>
            <p:sp>
              <p:nvSpPr>
                <p:cNvPr id="882" name="Line 5">
                  <a:extLst>
                    <a:ext uri="{FF2B5EF4-FFF2-40B4-BE49-F238E27FC236}">
                      <a16:creationId xmlns:a16="http://schemas.microsoft.com/office/drawing/2014/main" id="{9B69A4ED-87C5-52B5-59D2-4C5583A2A1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26313" y="3473471"/>
                  <a:ext cx="27051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3" name="Line 6">
                  <a:extLst>
                    <a:ext uri="{FF2B5EF4-FFF2-40B4-BE49-F238E27FC236}">
                      <a16:creationId xmlns:a16="http://schemas.microsoft.com/office/drawing/2014/main" id="{704222C9-D5C7-2FF4-63C8-34B55FEE37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580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4" name="Line 7">
                  <a:extLst>
                    <a:ext uri="{FF2B5EF4-FFF2-40B4-BE49-F238E27FC236}">
                      <a16:creationId xmlns:a16="http://schemas.microsoft.com/office/drawing/2014/main" id="{ADD31177-40FB-2FA6-41F7-F91A3F9BF3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945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5" name="Line 8">
                  <a:extLst>
                    <a:ext uri="{FF2B5EF4-FFF2-40B4-BE49-F238E27FC236}">
                      <a16:creationId xmlns:a16="http://schemas.microsoft.com/office/drawing/2014/main" id="{6672E270-ED63-D241-0D45-47A5312338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326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6" name="Line 9">
                  <a:extLst>
                    <a:ext uri="{FF2B5EF4-FFF2-40B4-BE49-F238E27FC236}">
                      <a16:creationId xmlns:a16="http://schemas.microsoft.com/office/drawing/2014/main" id="{60007144-2D06-42AE-40F6-24FFF131BC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4691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7" name="Line 10">
                  <a:extLst>
                    <a:ext uri="{FF2B5EF4-FFF2-40B4-BE49-F238E27FC236}">
                      <a16:creationId xmlns:a16="http://schemas.microsoft.com/office/drawing/2014/main" id="{1A13DC7A-094A-2257-0B05-C1F1F4EBCF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072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8" name="Line 11">
                  <a:extLst>
                    <a:ext uri="{FF2B5EF4-FFF2-40B4-BE49-F238E27FC236}">
                      <a16:creationId xmlns:a16="http://schemas.microsoft.com/office/drawing/2014/main" id="{C7ED113E-A68D-2F85-0468-DD944E9F13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38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9" name="Line 12">
                  <a:extLst>
                    <a:ext uri="{FF2B5EF4-FFF2-40B4-BE49-F238E27FC236}">
                      <a16:creationId xmlns:a16="http://schemas.microsoft.com/office/drawing/2014/main" id="{1428D96C-5D43-4819-7814-08C0B8D3FB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819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0" name="Line 13">
                  <a:extLst>
                    <a:ext uri="{FF2B5EF4-FFF2-40B4-BE49-F238E27FC236}">
                      <a16:creationId xmlns:a16="http://schemas.microsoft.com/office/drawing/2014/main" id="{B4E5AE40-C9B8-D254-9425-6549EDFE5A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6184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1" name="Line 14">
                  <a:extLst>
                    <a:ext uri="{FF2B5EF4-FFF2-40B4-BE49-F238E27FC236}">
                      <a16:creationId xmlns:a16="http://schemas.microsoft.com/office/drawing/2014/main" id="{191B5594-89D1-3C04-BACB-AA2D03F488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6549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2" name="Line 15">
                  <a:extLst>
                    <a:ext uri="{FF2B5EF4-FFF2-40B4-BE49-F238E27FC236}">
                      <a16:creationId xmlns:a16="http://schemas.microsoft.com/office/drawing/2014/main" id="{37D23B42-D65C-BD36-032D-4D89DA3690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6930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3" name="Line 16">
                  <a:extLst>
                    <a:ext uri="{FF2B5EF4-FFF2-40B4-BE49-F238E27FC236}">
                      <a16:creationId xmlns:a16="http://schemas.microsoft.com/office/drawing/2014/main" id="{71AD1332-DED9-EDFB-2A5E-BCF7C03B90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7295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4" name="Line 17">
                  <a:extLst>
                    <a:ext uri="{FF2B5EF4-FFF2-40B4-BE49-F238E27FC236}">
                      <a16:creationId xmlns:a16="http://schemas.microsoft.com/office/drawing/2014/main" id="{742E749F-99DF-FE80-5798-3534A5A85D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7676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5" name="Line 18">
                  <a:extLst>
                    <a:ext uri="{FF2B5EF4-FFF2-40B4-BE49-F238E27FC236}">
                      <a16:creationId xmlns:a16="http://schemas.microsoft.com/office/drawing/2014/main" id="{938B31C8-8E5F-3898-1518-B87785F8A0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041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6" name="Line 19">
                  <a:extLst>
                    <a:ext uri="{FF2B5EF4-FFF2-40B4-BE49-F238E27FC236}">
                      <a16:creationId xmlns:a16="http://schemas.microsoft.com/office/drawing/2014/main" id="{341F9FE1-EB80-D9F4-3BCB-6404904C25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422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7" name="Line 20">
                  <a:extLst>
                    <a:ext uri="{FF2B5EF4-FFF2-40B4-BE49-F238E27FC236}">
                      <a16:creationId xmlns:a16="http://schemas.microsoft.com/office/drawing/2014/main" id="{C225EC21-B823-304C-10BC-439CD70010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787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8" name="Line 21">
                  <a:extLst>
                    <a:ext uri="{FF2B5EF4-FFF2-40B4-BE49-F238E27FC236}">
                      <a16:creationId xmlns:a16="http://schemas.microsoft.com/office/drawing/2014/main" id="{F3B724FA-00BA-7112-1E92-B978FCB723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68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9" name="Line 22">
                  <a:extLst>
                    <a:ext uri="{FF2B5EF4-FFF2-40B4-BE49-F238E27FC236}">
                      <a16:creationId xmlns:a16="http://schemas.microsoft.com/office/drawing/2014/main" id="{E742E027-AC8A-B5AD-7EBF-1C018705F8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533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0" name="Line 23">
                  <a:extLst>
                    <a:ext uri="{FF2B5EF4-FFF2-40B4-BE49-F238E27FC236}">
                      <a16:creationId xmlns:a16="http://schemas.microsoft.com/office/drawing/2014/main" id="{F1CA337F-8B5A-F985-D163-2CFBA71E21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898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" name="Line 24">
                  <a:extLst>
                    <a:ext uri="{FF2B5EF4-FFF2-40B4-BE49-F238E27FC236}">
                      <a16:creationId xmlns:a16="http://schemas.microsoft.com/office/drawing/2014/main" id="{799E2E6C-FC7C-2FC7-DABE-158D6A2A06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279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2" name="Line 25">
                  <a:extLst>
                    <a:ext uri="{FF2B5EF4-FFF2-40B4-BE49-F238E27FC236}">
                      <a16:creationId xmlns:a16="http://schemas.microsoft.com/office/drawing/2014/main" id="{0DC87043-2D82-0E02-A7BD-E1252E6071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0645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3" name="Line 26">
                  <a:extLst>
                    <a:ext uri="{FF2B5EF4-FFF2-40B4-BE49-F238E27FC236}">
                      <a16:creationId xmlns:a16="http://schemas.microsoft.com/office/drawing/2014/main" id="{74D8EFB2-5152-328B-0367-9917B2F2A1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026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4" name="Line 27">
                  <a:extLst>
                    <a:ext uri="{FF2B5EF4-FFF2-40B4-BE49-F238E27FC236}">
                      <a16:creationId xmlns:a16="http://schemas.microsoft.com/office/drawing/2014/main" id="{027C0FF1-9235-2C6A-E423-51C2793FC7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391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5" name="Line 28">
                  <a:extLst>
                    <a:ext uri="{FF2B5EF4-FFF2-40B4-BE49-F238E27FC236}">
                      <a16:creationId xmlns:a16="http://schemas.microsoft.com/office/drawing/2014/main" id="{AF13C65C-7F5F-EDCA-E1E6-F06DBAD627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772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6" name="Line 29">
                  <a:extLst>
                    <a:ext uri="{FF2B5EF4-FFF2-40B4-BE49-F238E27FC236}">
                      <a16:creationId xmlns:a16="http://schemas.microsoft.com/office/drawing/2014/main" id="{D0BF708C-F1A1-C55D-7EAA-A51DAC1663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137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7" name="Line 30">
                  <a:extLst>
                    <a:ext uri="{FF2B5EF4-FFF2-40B4-BE49-F238E27FC236}">
                      <a16:creationId xmlns:a16="http://schemas.microsoft.com/office/drawing/2014/main" id="{426E5431-4772-356E-31B8-6F1C77CD6D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502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8" name="Line 31">
                  <a:extLst>
                    <a:ext uri="{FF2B5EF4-FFF2-40B4-BE49-F238E27FC236}">
                      <a16:creationId xmlns:a16="http://schemas.microsoft.com/office/drawing/2014/main" id="{ECD2D8BE-E298-499C-68F7-F56811ED15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883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9" name="Line 32">
                  <a:extLst>
                    <a:ext uri="{FF2B5EF4-FFF2-40B4-BE49-F238E27FC236}">
                      <a16:creationId xmlns:a16="http://schemas.microsoft.com/office/drawing/2014/main" id="{255216E5-48F5-5584-EF47-8D4526747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3248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0" name="Line 33">
                  <a:extLst>
                    <a:ext uri="{FF2B5EF4-FFF2-40B4-BE49-F238E27FC236}">
                      <a16:creationId xmlns:a16="http://schemas.microsoft.com/office/drawing/2014/main" id="{5C6C298A-88C3-83E0-5BED-25B2A2CDC7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3629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1" name="Line 34">
                  <a:extLst>
                    <a:ext uri="{FF2B5EF4-FFF2-40B4-BE49-F238E27FC236}">
                      <a16:creationId xmlns:a16="http://schemas.microsoft.com/office/drawing/2014/main" id="{D8B43F02-936A-95C6-6543-A5A3E9C82C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3994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2" name="Line 35">
                  <a:extLst>
                    <a:ext uri="{FF2B5EF4-FFF2-40B4-BE49-F238E27FC236}">
                      <a16:creationId xmlns:a16="http://schemas.microsoft.com/office/drawing/2014/main" id="{ED6527F4-51AF-B1CE-CAD1-7C01F96816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4375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3" name="Line 36">
                  <a:extLst>
                    <a:ext uri="{FF2B5EF4-FFF2-40B4-BE49-F238E27FC236}">
                      <a16:creationId xmlns:a16="http://schemas.microsoft.com/office/drawing/2014/main" id="{468BD5E5-185B-22D7-2463-955D6C79C8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4740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4" name="Line 37">
                  <a:extLst>
                    <a:ext uri="{FF2B5EF4-FFF2-40B4-BE49-F238E27FC236}">
                      <a16:creationId xmlns:a16="http://schemas.microsoft.com/office/drawing/2014/main" id="{B3A9AB4D-04DF-4EA6-3A5E-DC4F1651FB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5121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5" name="Line 38">
                  <a:extLst>
                    <a:ext uri="{FF2B5EF4-FFF2-40B4-BE49-F238E27FC236}">
                      <a16:creationId xmlns:a16="http://schemas.microsoft.com/office/drawing/2014/main" id="{F7F3C611-9F3E-7759-D2A5-7DF5ACBD5E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5486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6" name="Line 39">
                  <a:extLst>
                    <a:ext uri="{FF2B5EF4-FFF2-40B4-BE49-F238E27FC236}">
                      <a16:creationId xmlns:a16="http://schemas.microsoft.com/office/drawing/2014/main" id="{383C74B5-FE03-1922-430B-25F794BEDD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5852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7" name="Line 40">
                  <a:extLst>
                    <a:ext uri="{FF2B5EF4-FFF2-40B4-BE49-F238E27FC236}">
                      <a16:creationId xmlns:a16="http://schemas.microsoft.com/office/drawing/2014/main" id="{84D9BECE-CB75-6636-2E0E-81AD233BBA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6233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8" name="Line 41">
                  <a:extLst>
                    <a:ext uri="{FF2B5EF4-FFF2-40B4-BE49-F238E27FC236}">
                      <a16:creationId xmlns:a16="http://schemas.microsoft.com/office/drawing/2014/main" id="{8D3102BF-D9D6-5228-7A13-D3A0E55B5E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6598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9" name="Line 42">
                  <a:extLst>
                    <a:ext uri="{FF2B5EF4-FFF2-40B4-BE49-F238E27FC236}">
                      <a16:creationId xmlns:a16="http://schemas.microsoft.com/office/drawing/2014/main" id="{9B0E1E8C-AB51-EAB3-D673-E4B2398F73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6979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0" name="Line 43">
                  <a:extLst>
                    <a:ext uri="{FF2B5EF4-FFF2-40B4-BE49-F238E27FC236}">
                      <a16:creationId xmlns:a16="http://schemas.microsoft.com/office/drawing/2014/main" id="{8D8C267E-B045-5533-5C37-FC387D38C7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7344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1" name="Line 44">
                  <a:extLst>
                    <a:ext uri="{FF2B5EF4-FFF2-40B4-BE49-F238E27FC236}">
                      <a16:creationId xmlns:a16="http://schemas.microsoft.com/office/drawing/2014/main" id="{26764BC2-D1B3-094D-1343-B21A9C93FA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7725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2" name="Line 45">
                  <a:extLst>
                    <a:ext uri="{FF2B5EF4-FFF2-40B4-BE49-F238E27FC236}">
                      <a16:creationId xmlns:a16="http://schemas.microsoft.com/office/drawing/2014/main" id="{5D76FE6C-AEAE-A79F-FA98-0A34AE9183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090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3" name="Line 46">
                  <a:extLst>
                    <a:ext uri="{FF2B5EF4-FFF2-40B4-BE49-F238E27FC236}">
                      <a16:creationId xmlns:a16="http://schemas.microsoft.com/office/drawing/2014/main" id="{386BD58D-5FC6-A4C4-2823-924DC1C5C6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455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4" name="Line 47">
                  <a:extLst>
                    <a:ext uri="{FF2B5EF4-FFF2-40B4-BE49-F238E27FC236}">
                      <a16:creationId xmlns:a16="http://schemas.microsoft.com/office/drawing/2014/main" id="{CBF0CCC9-1204-0651-AAF2-960DDE9868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836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5" name="Line 48">
                  <a:extLst>
                    <a:ext uri="{FF2B5EF4-FFF2-40B4-BE49-F238E27FC236}">
                      <a16:creationId xmlns:a16="http://schemas.microsoft.com/office/drawing/2014/main" id="{C3A6DA5B-2019-AED7-9536-4C9F159D18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9201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6" name="Line 49">
                  <a:extLst>
                    <a:ext uri="{FF2B5EF4-FFF2-40B4-BE49-F238E27FC236}">
                      <a16:creationId xmlns:a16="http://schemas.microsoft.com/office/drawing/2014/main" id="{65FBCB32-5AF9-F01D-E9D8-458DBDFA6D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9582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7" name="Line 50">
                  <a:extLst>
                    <a:ext uri="{FF2B5EF4-FFF2-40B4-BE49-F238E27FC236}">
                      <a16:creationId xmlns:a16="http://schemas.microsoft.com/office/drawing/2014/main" id="{2D60BE17-631A-1144-C3BD-FCE8C46947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9947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8" name="Line 51">
                  <a:extLst>
                    <a:ext uri="{FF2B5EF4-FFF2-40B4-BE49-F238E27FC236}">
                      <a16:creationId xmlns:a16="http://schemas.microsoft.com/office/drawing/2014/main" id="{C4FD2611-F3AB-255D-99CA-622892B064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0328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9" name="Line 52">
                  <a:extLst>
                    <a:ext uri="{FF2B5EF4-FFF2-40B4-BE49-F238E27FC236}">
                      <a16:creationId xmlns:a16="http://schemas.microsoft.com/office/drawing/2014/main" id="{66F2E953-DF34-A439-A000-E428D77733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0693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0" name="Line 53">
                  <a:extLst>
                    <a:ext uri="{FF2B5EF4-FFF2-40B4-BE49-F238E27FC236}">
                      <a16:creationId xmlns:a16="http://schemas.microsoft.com/office/drawing/2014/main" id="{EAB39CAE-FB74-9410-2E12-63A37BD436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1074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1" name="Line 54">
                  <a:extLst>
                    <a:ext uri="{FF2B5EF4-FFF2-40B4-BE49-F238E27FC236}">
                      <a16:creationId xmlns:a16="http://schemas.microsoft.com/office/drawing/2014/main" id="{F110CF40-FB5E-41FE-4D1A-528D2C550E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1440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2" name="Line 55">
                  <a:extLst>
                    <a:ext uri="{FF2B5EF4-FFF2-40B4-BE49-F238E27FC236}">
                      <a16:creationId xmlns:a16="http://schemas.microsoft.com/office/drawing/2014/main" id="{A0A0546E-F015-679C-0A2D-138D4261CD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1805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3" name="Line 56">
                  <a:extLst>
                    <a:ext uri="{FF2B5EF4-FFF2-40B4-BE49-F238E27FC236}">
                      <a16:creationId xmlns:a16="http://schemas.microsoft.com/office/drawing/2014/main" id="{2F52C4A1-557B-EEF4-D907-048D0A7EFD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2186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4" name="Line 57">
                  <a:extLst>
                    <a:ext uri="{FF2B5EF4-FFF2-40B4-BE49-F238E27FC236}">
                      <a16:creationId xmlns:a16="http://schemas.microsoft.com/office/drawing/2014/main" id="{8DBDDEE3-387E-3ECD-D51D-7E511F0B8E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2551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5" name="Line 58">
                  <a:extLst>
                    <a:ext uri="{FF2B5EF4-FFF2-40B4-BE49-F238E27FC236}">
                      <a16:creationId xmlns:a16="http://schemas.microsoft.com/office/drawing/2014/main" id="{6743584C-3B57-BAE4-926E-1F5E5A60BE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2932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6" name="Line 59">
                  <a:extLst>
                    <a:ext uri="{FF2B5EF4-FFF2-40B4-BE49-F238E27FC236}">
                      <a16:creationId xmlns:a16="http://schemas.microsoft.com/office/drawing/2014/main" id="{F417C033-E8BA-DAA9-DAA1-386F430BB9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3297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7" name="Line 60">
                  <a:extLst>
                    <a:ext uri="{FF2B5EF4-FFF2-40B4-BE49-F238E27FC236}">
                      <a16:creationId xmlns:a16="http://schemas.microsoft.com/office/drawing/2014/main" id="{1AC474CB-F8D2-9586-3099-F451C13E28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3678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8" name="Line 61">
                  <a:extLst>
                    <a:ext uri="{FF2B5EF4-FFF2-40B4-BE49-F238E27FC236}">
                      <a16:creationId xmlns:a16="http://schemas.microsoft.com/office/drawing/2014/main" id="{63604C91-A0E5-35AF-2808-EABE9E192C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043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9" name="Line 62">
                  <a:extLst>
                    <a:ext uri="{FF2B5EF4-FFF2-40B4-BE49-F238E27FC236}">
                      <a16:creationId xmlns:a16="http://schemas.microsoft.com/office/drawing/2014/main" id="{78A66A6E-B5DB-6C4B-5B32-8C783F19FB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408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0" name="Line 63">
                  <a:extLst>
                    <a:ext uri="{FF2B5EF4-FFF2-40B4-BE49-F238E27FC236}">
                      <a16:creationId xmlns:a16="http://schemas.microsoft.com/office/drawing/2014/main" id="{5FC39784-1C17-2257-70E5-C2710A625D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789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1" name="Line 64">
                  <a:extLst>
                    <a:ext uri="{FF2B5EF4-FFF2-40B4-BE49-F238E27FC236}">
                      <a16:creationId xmlns:a16="http://schemas.microsoft.com/office/drawing/2014/main" id="{AA0F6671-8C9F-58C4-D40C-CC279AD691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154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2" name="Line 65">
                  <a:extLst>
                    <a:ext uri="{FF2B5EF4-FFF2-40B4-BE49-F238E27FC236}">
                      <a16:creationId xmlns:a16="http://schemas.microsoft.com/office/drawing/2014/main" id="{6CDDF9FD-7AD3-524B-8CF9-96D3A1DBC2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5357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3" name="Line 66">
                  <a:extLst>
                    <a:ext uri="{FF2B5EF4-FFF2-40B4-BE49-F238E27FC236}">
                      <a16:creationId xmlns:a16="http://schemas.microsoft.com/office/drawing/2014/main" id="{F3B24938-2409-66C8-00CD-7FB8CDFD9B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900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4" name="Line 67">
                  <a:extLst>
                    <a:ext uri="{FF2B5EF4-FFF2-40B4-BE49-F238E27FC236}">
                      <a16:creationId xmlns:a16="http://schemas.microsoft.com/office/drawing/2014/main" id="{98846867-6BC3-FE5E-6FD0-5D081D742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62818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5" name="Line 68">
                  <a:extLst>
                    <a:ext uri="{FF2B5EF4-FFF2-40B4-BE49-F238E27FC236}">
                      <a16:creationId xmlns:a16="http://schemas.microsoft.com/office/drawing/2014/main" id="{3C0ED418-7936-D16B-8091-93F5505C96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6647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6" name="Line 69">
                  <a:extLst>
                    <a:ext uri="{FF2B5EF4-FFF2-40B4-BE49-F238E27FC236}">
                      <a16:creationId xmlns:a16="http://schemas.microsoft.com/office/drawing/2014/main" id="{98FA6D56-C5EA-896C-9A4C-4E27EA5EC9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70280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7" name="Line 70">
                  <a:extLst>
                    <a:ext uri="{FF2B5EF4-FFF2-40B4-BE49-F238E27FC236}">
                      <a16:creationId xmlns:a16="http://schemas.microsoft.com/office/drawing/2014/main" id="{3D692894-2F8C-C22D-CE61-F7039F163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73931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8" name="Line 71">
                  <a:extLst>
                    <a:ext uri="{FF2B5EF4-FFF2-40B4-BE49-F238E27FC236}">
                      <a16:creationId xmlns:a16="http://schemas.microsoft.com/office/drawing/2014/main" id="{0A919C60-2027-EA9C-611F-C0CB2F3A94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7758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9" name="Line 72">
                  <a:extLst>
                    <a:ext uri="{FF2B5EF4-FFF2-40B4-BE49-F238E27FC236}">
                      <a16:creationId xmlns:a16="http://schemas.microsoft.com/office/drawing/2014/main" id="{58D263B9-EFEE-D43C-5CAD-982D5A56A1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813926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0" name="Line 73">
                  <a:extLst>
                    <a:ext uri="{FF2B5EF4-FFF2-40B4-BE49-F238E27FC236}">
                      <a16:creationId xmlns:a16="http://schemas.microsoft.com/office/drawing/2014/main" id="{CF9AEBBD-3632-DB48-AD53-6892D7956E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8504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1" name="Line 74">
                  <a:extLst>
                    <a:ext uri="{FF2B5EF4-FFF2-40B4-BE49-F238E27FC236}">
                      <a16:creationId xmlns:a16="http://schemas.microsoft.com/office/drawing/2014/main" id="{CDA049F6-B4A4-709C-DA65-25E034D3DC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888538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2" name="Line 75">
                  <a:extLst>
                    <a:ext uri="{FF2B5EF4-FFF2-40B4-BE49-F238E27FC236}">
                      <a16:creationId xmlns:a16="http://schemas.microsoft.com/office/drawing/2014/main" id="{F87330C7-C4E0-DC2A-CBE2-74A644F389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9250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3" name="Line 76">
                  <a:extLst>
                    <a:ext uri="{FF2B5EF4-FFF2-40B4-BE49-F238E27FC236}">
                      <a16:creationId xmlns:a16="http://schemas.microsoft.com/office/drawing/2014/main" id="{59AD2061-C084-AFFF-FCAF-39413BDD3C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963151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4" name="Line 77">
                  <a:extLst>
                    <a:ext uri="{FF2B5EF4-FFF2-40B4-BE49-F238E27FC236}">
                      <a16:creationId xmlns:a16="http://schemas.microsoft.com/office/drawing/2014/main" id="{3475B723-92AD-C2BD-C561-742FD310A7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999663" y="3475851"/>
                  <a:ext cx="0" cy="216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5" name="Rectangle 80">
                  <a:extLst>
                    <a:ext uri="{FF2B5EF4-FFF2-40B4-BE49-F238E27FC236}">
                      <a16:creationId xmlns:a16="http://schemas.microsoft.com/office/drawing/2014/main" id="{D6994C44-D894-C992-2C43-A6B1BE24E8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72625" y="3536973"/>
                  <a:ext cx="115416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18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57" name="Rectangle 84">
                  <a:extLst>
                    <a:ext uri="{FF2B5EF4-FFF2-40B4-BE49-F238E27FC236}">
                      <a16:creationId xmlns:a16="http://schemas.microsoft.com/office/drawing/2014/main" id="{3434F3A5-98BC-D333-4BF6-A60F9CCC8D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417163" y="3536973"/>
                  <a:ext cx="115416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20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59" name="Rectangle 88">
                  <a:extLst>
                    <a:ext uri="{FF2B5EF4-FFF2-40B4-BE49-F238E27FC236}">
                      <a16:creationId xmlns:a16="http://schemas.microsoft.com/office/drawing/2014/main" id="{E65FBA9A-1CFB-CD85-01B4-8E284541FD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61700" y="3536973"/>
                  <a:ext cx="115416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22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61" name="Line 92">
                  <a:extLst>
                    <a:ext uri="{FF2B5EF4-FFF2-40B4-BE49-F238E27FC236}">
                      <a16:creationId xmlns:a16="http://schemas.microsoft.com/office/drawing/2014/main" id="{08CD89AF-D38F-4E00-AF32-F4198A650C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58063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2" name="Line 93">
                  <a:extLst>
                    <a:ext uri="{FF2B5EF4-FFF2-40B4-BE49-F238E27FC236}">
                      <a16:creationId xmlns:a16="http://schemas.microsoft.com/office/drawing/2014/main" id="{04D31098-C291-5230-99AD-1A1F3CBC30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3801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3" name="Line 94">
                  <a:extLst>
                    <a:ext uri="{FF2B5EF4-FFF2-40B4-BE49-F238E27FC236}">
                      <a16:creationId xmlns:a16="http://schemas.microsoft.com/office/drawing/2014/main" id="{F573F23C-CD61-EDF6-0B5C-F0AC3E0C38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729538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4" name="Line 95">
                  <a:extLst>
                    <a:ext uri="{FF2B5EF4-FFF2-40B4-BE49-F238E27FC236}">
                      <a16:creationId xmlns:a16="http://schemas.microsoft.com/office/drawing/2014/main" id="{FDAB803B-6AC1-1085-9DD8-509F1412A3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916863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5" name="Line 96">
                  <a:extLst>
                    <a:ext uri="{FF2B5EF4-FFF2-40B4-BE49-F238E27FC236}">
                      <a16:creationId xmlns:a16="http://schemas.microsoft.com/office/drawing/2014/main" id="{5C2AB67E-FBD3-6BBA-A69F-2086D37436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102601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6" name="Line 97">
                  <a:extLst>
                    <a:ext uri="{FF2B5EF4-FFF2-40B4-BE49-F238E27FC236}">
                      <a16:creationId xmlns:a16="http://schemas.microsoft.com/office/drawing/2014/main" id="{B44FDE54-4E97-70AB-5331-5DBC7DE046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288338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7" name="Line 98">
                  <a:extLst>
                    <a:ext uri="{FF2B5EF4-FFF2-40B4-BE49-F238E27FC236}">
                      <a16:creationId xmlns:a16="http://schemas.microsoft.com/office/drawing/2014/main" id="{AEFD2684-9269-2749-4A98-ADDE18053D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474076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8" name="Line 99">
                  <a:extLst>
                    <a:ext uri="{FF2B5EF4-FFF2-40B4-BE49-F238E27FC236}">
                      <a16:creationId xmlns:a16="http://schemas.microsoft.com/office/drawing/2014/main" id="{B4C3564E-442B-4601-1BCE-BFEC6AD665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659813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9" name="Line 100">
                  <a:extLst>
                    <a:ext uri="{FF2B5EF4-FFF2-40B4-BE49-F238E27FC236}">
                      <a16:creationId xmlns:a16="http://schemas.microsoft.com/office/drawing/2014/main" id="{EAB85446-32E6-BD93-2887-40317DB8C4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845551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0" name="Line 101">
                  <a:extLst>
                    <a:ext uri="{FF2B5EF4-FFF2-40B4-BE49-F238E27FC236}">
                      <a16:creationId xmlns:a16="http://schemas.microsoft.com/office/drawing/2014/main" id="{08E51529-BB0F-16E0-F108-5DBC4CE035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032876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1" name="Line 102">
                  <a:extLst>
                    <a:ext uri="{FF2B5EF4-FFF2-40B4-BE49-F238E27FC236}">
                      <a16:creationId xmlns:a16="http://schemas.microsoft.com/office/drawing/2014/main" id="{19F0B95E-2AA9-DE7F-E4A3-F271F08BBC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218613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2" name="Line 103">
                  <a:extLst>
                    <a:ext uri="{FF2B5EF4-FFF2-40B4-BE49-F238E27FC236}">
                      <a16:creationId xmlns:a16="http://schemas.microsoft.com/office/drawing/2014/main" id="{E8CFFE16-A63B-203C-189A-C772C0EAD8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404351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3" name="Line 104">
                  <a:extLst>
                    <a:ext uri="{FF2B5EF4-FFF2-40B4-BE49-F238E27FC236}">
                      <a16:creationId xmlns:a16="http://schemas.microsoft.com/office/drawing/2014/main" id="{14E8CC57-EE6D-357E-E377-A997B28A59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90088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4" name="Line 105">
                  <a:extLst>
                    <a:ext uri="{FF2B5EF4-FFF2-40B4-BE49-F238E27FC236}">
                      <a16:creationId xmlns:a16="http://schemas.microsoft.com/office/drawing/2014/main" id="{FEFEDD9E-D1E6-834A-6B55-73298AAAF4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775826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5" name="Line 106">
                  <a:extLst>
                    <a:ext uri="{FF2B5EF4-FFF2-40B4-BE49-F238E27FC236}">
                      <a16:creationId xmlns:a16="http://schemas.microsoft.com/office/drawing/2014/main" id="{4DD3B001-89E3-B95C-8D8A-A85B7F60A5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963151" y="3473470"/>
                  <a:ext cx="0" cy="4320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6" name="Line 107">
                  <a:extLst>
                    <a:ext uri="{FF2B5EF4-FFF2-40B4-BE49-F238E27FC236}">
                      <a16:creationId xmlns:a16="http://schemas.microsoft.com/office/drawing/2014/main" id="{483109DA-B51C-39AA-23B4-644183A150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326312" y="1563764"/>
                  <a:ext cx="2382" cy="1909705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7" name="Line 108">
                  <a:extLst>
                    <a:ext uri="{FF2B5EF4-FFF2-40B4-BE49-F238E27FC236}">
                      <a16:creationId xmlns:a16="http://schemas.microsoft.com/office/drawing/2014/main" id="{9B62E412-F06B-C364-16B7-D0CD4A04E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4734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8" name="Line 109">
                  <a:extLst>
                    <a:ext uri="{FF2B5EF4-FFF2-40B4-BE49-F238E27FC236}">
                      <a16:creationId xmlns:a16="http://schemas.microsoft.com/office/drawing/2014/main" id="{2EAC4230-2B42-2FA6-53DF-D2C94B7EE6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4433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9" name="Line 110">
                  <a:extLst>
                    <a:ext uri="{FF2B5EF4-FFF2-40B4-BE49-F238E27FC236}">
                      <a16:creationId xmlns:a16="http://schemas.microsoft.com/office/drawing/2014/main" id="{C694B80B-A1A0-AD88-CC98-69307EE036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4147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0" name="Line 111">
                  <a:extLst>
                    <a:ext uri="{FF2B5EF4-FFF2-40B4-BE49-F238E27FC236}">
                      <a16:creationId xmlns:a16="http://schemas.microsoft.com/office/drawing/2014/main" id="{982C6814-522F-A991-B5D5-6507BAC16E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3845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1" name="Line 112">
                  <a:extLst>
                    <a:ext uri="{FF2B5EF4-FFF2-40B4-BE49-F238E27FC236}">
                      <a16:creationId xmlns:a16="http://schemas.microsoft.com/office/drawing/2014/main" id="{EA5A7F3F-C324-20B5-CEEF-6B5748899B4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3559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2" name="Line 113">
                  <a:extLst>
                    <a:ext uri="{FF2B5EF4-FFF2-40B4-BE49-F238E27FC236}">
                      <a16:creationId xmlns:a16="http://schemas.microsoft.com/office/drawing/2014/main" id="{FC8DD7AA-4622-D012-2099-47BA30575A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3258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3" name="Line 114">
                  <a:extLst>
                    <a:ext uri="{FF2B5EF4-FFF2-40B4-BE49-F238E27FC236}">
                      <a16:creationId xmlns:a16="http://schemas.microsoft.com/office/drawing/2014/main" id="{7E0A24AE-CD2C-B9CC-7649-69E0080F95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29725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4" name="Line 115">
                  <a:extLst>
                    <a:ext uri="{FF2B5EF4-FFF2-40B4-BE49-F238E27FC236}">
                      <a16:creationId xmlns:a16="http://schemas.microsoft.com/office/drawing/2014/main" id="{A76D6C64-53B5-6ECE-B526-74162014A9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2670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5" name="Line 116">
                  <a:extLst>
                    <a:ext uri="{FF2B5EF4-FFF2-40B4-BE49-F238E27FC236}">
                      <a16:creationId xmlns:a16="http://schemas.microsoft.com/office/drawing/2014/main" id="{3E0FB516-36E5-B5E1-F426-52A06645F0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23852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6" name="Line 117">
                  <a:extLst>
                    <a:ext uri="{FF2B5EF4-FFF2-40B4-BE49-F238E27FC236}">
                      <a16:creationId xmlns:a16="http://schemas.microsoft.com/office/drawing/2014/main" id="{0000F9C3-AE3F-3B84-23FF-91CB081904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20835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7" name="Line 118">
                  <a:extLst>
                    <a:ext uri="{FF2B5EF4-FFF2-40B4-BE49-F238E27FC236}">
                      <a16:creationId xmlns:a16="http://schemas.microsoft.com/office/drawing/2014/main" id="{5DEFA7DD-A55B-39EE-FE5E-89B931EE88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1797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8" name="Line 119">
                  <a:extLst>
                    <a:ext uri="{FF2B5EF4-FFF2-40B4-BE49-F238E27FC236}">
                      <a16:creationId xmlns:a16="http://schemas.microsoft.com/office/drawing/2014/main" id="{3AB31C26-6DDA-9C31-D28B-00F8CBEB56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14962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9" name="Line 120">
                  <a:extLst>
                    <a:ext uri="{FF2B5EF4-FFF2-40B4-BE49-F238E27FC236}">
                      <a16:creationId xmlns:a16="http://schemas.microsoft.com/office/drawing/2014/main" id="{109703C2-1A0A-FDC9-6C2D-46A613F586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1210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0" name="Line 121">
                  <a:extLst>
                    <a:ext uri="{FF2B5EF4-FFF2-40B4-BE49-F238E27FC236}">
                      <a16:creationId xmlns:a16="http://schemas.microsoft.com/office/drawing/2014/main" id="{BE70EFA3-5526-D074-4AB9-728937D947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0908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1" name="Line 122">
                  <a:extLst>
                    <a:ext uri="{FF2B5EF4-FFF2-40B4-BE49-F238E27FC236}">
                      <a16:creationId xmlns:a16="http://schemas.microsoft.com/office/drawing/2014/main" id="{BC55A255-8115-28CD-894A-24A3920C36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0623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2" name="Line 123">
                  <a:extLst>
                    <a:ext uri="{FF2B5EF4-FFF2-40B4-BE49-F238E27FC236}">
                      <a16:creationId xmlns:a16="http://schemas.microsoft.com/office/drawing/2014/main" id="{28751C25-FFFD-1B9B-BF1D-2E0E62B579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0321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3" name="Line 124">
                  <a:extLst>
                    <a:ext uri="{FF2B5EF4-FFF2-40B4-BE49-F238E27FC236}">
                      <a16:creationId xmlns:a16="http://schemas.microsoft.com/office/drawing/2014/main" id="{F0C3084E-73A9-A554-A9E1-4A2AD7BF7E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30035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4" name="Line 125">
                  <a:extLst>
                    <a:ext uri="{FF2B5EF4-FFF2-40B4-BE49-F238E27FC236}">
                      <a16:creationId xmlns:a16="http://schemas.microsoft.com/office/drawing/2014/main" id="{45746C25-1EC3-D897-1980-D09AC727F2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9734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5" name="Line 126">
                  <a:extLst>
                    <a:ext uri="{FF2B5EF4-FFF2-40B4-BE49-F238E27FC236}">
                      <a16:creationId xmlns:a16="http://schemas.microsoft.com/office/drawing/2014/main" id="{2DE2A6D6-C375-389E-051D-FF1471C144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9432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6" name="Line 127">
                  <a:extLst>
                    <a:ext uri="{FF2B5EF4-FFF2-40B4-BE49-F238E27FC236}">
                      <a16:creationId xmlns:a16="http://schemas.microsoft.com/office/drawing/2014/main" id="{BB61E341-6A88-6BBC-F1C8-FB0B8B855F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9146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7" name="Line 128">
                  <a:extLst>
                    <a:ext uri="{FF2B5EF4-FFF2-40B4-BE49-F238E27FC236}">
                      <a16:creationId xmlns:a16="http://schemas.microsoft.com/office/drawing/2014/main" id="{1F652F3E-1613-F2B3-58F5-7EB5F79B5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8845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8" name="Line 129">
                  <a:extLst>
                    <a:ext uri="{FF2B5EF4-FFF2-40B4-BE49-F238E27FC236}">
                      <a16:creationId xmlns:a16="http://schemas.microsoft.com/office/drawing/2014/main" id="{6F7F3D6F-8F4C-E17E-7F0F-1C7B26CF91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8559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9" name="Line 130">
                  <a:extLst>
                    <a:ext uri="{FF2B5EF4-FFF2-40B4-BE49-F238E27FC236}">
                      <a16:creationId xmlns:a16="http://schemas.microsoft.com/office/drawing/2014/main" id="{6C509989-3EC0-26BE-94A1-CC0C326F3D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8257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0" name="Line 131">
                  <a:extLst>
                    <a:ext uri="{FF2B5EF4-FFF2-40B4-BE49-F238E27FC236}">
                      <a16:creationId xmlns:a16="http://schemas.microsoft.com/office/drawing/2014/main" id="{7C991061-CB2A-02E2-EFD6-0D2E3EFEEE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7971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1" name="Line 132">
                  <a:extLst>
                    <a:ext uri="{FF2B5EF4-FFF2-40B4-BE49-F238E27FC236}">
                      <a16:creationId xmlns:a16="http://schemas.microsoft.com/office/drawing/2014/main" id="{9BDE4CF2-8E60-E6A9-3BA6-3CF291481D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7670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2" name="Line 133">
                  <a:extLst>
                    <a:ext uri="{FF2B5EF4-FFF2-40B4-BE49-F238E27FC236}">
                      <a16:creationId xmlns:a16="http://schemas.microsoft.com/office/drawing/2014/main" id="{2ABA9B27-973E-F3CB-2E25-5ADE491A6A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73845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3" name="Line 134">
                  <a:extLst>
                    <a:ext uri="{FF2B5EF4-FFF2-40B4-BE49-F238E27FC236}">
                      <a16:creationId xmlns:a16="http://schemas.microsoft.com/office/drawing/2014/main" id="{437F706E-FCEE-3E4D-BC04-A78CBA920B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7082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4" name="Line 135">
                  <a:extLst>
                    <a:ext uri="{FF2B5EF4-FFF2-40B4-BE49-F238E27FC236}">
                      <a16:creationId xmlns:a16="http://schemas.microsoft.com/office/drawing/2014/main" id="{E882A6D9-F0CB-D761-E433-3A9BD4630D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67972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5" name="Line 136">
                  <a:extLst>
                    <a:ext uri="{FF2B5EF4-FFF2-40B4-BE49-F238E27FC236}">
                      <a16:creationId xmlns:a16="http://schemas.microsoft.com/office/drawing/2014/main" id="{80BDF20F-340E-7EDD-51FB-E83A1F6471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64955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6" name="Line 137">
                  <a:extLst>
                    <a:ext uri="{FF2B5EF4-FFF2-40B4-BE49-F238E27FC236}">
                      <a16:creationId xmlns:a16="http://schemas.microsoft.com/office/drawing/2014/main" id="{766EB677-D886-9A10-5715-39C771027B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6209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7" name="Line 138">
                  <a:extLst>
                    <a:ext uri="{FF2B5EF4-FFF2-40B4-BE49-F238E27FC236}">
                      <a16:creationId xmlns:a16="http://schemas.microsoft.com/office/drawing/2014/main" id="{A069E27B-E330-CD62-4B0D-6BA82EBC60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59082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8" name="Line 139">
                  <a:extLst>
                    <a:ext uri="{FF2B5EF4-FFF2-40B4-BE49-F238E27FC236}">
                      <a16:creationId xmlns:a16="http://schemas.microsoft.com/office/drawing/2014/main" id="{A4EA3CAB-BA62-8EB1-8B49-53A648BF8B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5622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9" name="Line 140">
                  <a:extLst>
                    <a:ext uri="{FF2B5EF4-FFF2-40B4-BE49-F238E27FC236}">
                      <a16:creationId xmlns:a16="http://schemas.microsoft.com/office/drawing/2014/main" id="{DD537BE9-F993-6556-262F-3C877CFE0F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5320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0" name="Line 141">
                  <a:extLst>
                    <a:ext uri="{FF2B5EF4-FFF2-40B4-BE49-F238E27FC236}">
                      <a16:creationId xmlns:a16="http://schemas.microsoft.com/office/drawing/2014/main" id="{45D207A0-71F0-6EE7-D4E5-CA5C5F4740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5035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1" name="Line 142">
                  <a:extLst>
                    <a:ext uri="{FF2B5EF4-FFF2-40B4-BE49-F238E27FC236}">
                      <a16:creationId xmlns:a16="http://schemas.microsoft.com/office/drawing/2014/main" id="{A938FD9F-A2C0-6D33-B99A-6FE961C6C6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4733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2" name="Line 143">
                  <a:extLst>
                    <a:ext uri="{FF2B5EF4-FFF2-40B4-BE49-F238E27FC236}">
                      <a16:creationId xmlns:a16="http://schemas.microsoft.com/office/drawing/2014/main" id="{E6B86074-1B9C-66B8-D0F7-C976EC894C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4431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3" name="Line 144">
                  <a:extLst>
                    <a:ext uri="{FF2B5EF4-FFF2-40B4-BE49-F238E27FC236}">
                      <a16:creationId xmlns:a16="http://schemas.microsoft.com/office/drawing/2014/main" id="{841B5E0B-1532-EA1B-6B9F-B5224F7055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4146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4" name="Line 145">
                  <a:extLst>
                    <a:ext uri="{FF2B5EF4-FFF2-40B4-BE49-F238E27FC236}">
                      <a16:creationId xmlns:a16="http://schemas.microsoft.com/office/drawing/2014/main" id="{91BDE95E-00E5-9312-E15A-CA54B96BD5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3844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5" name="Line 146">
                  <a:extLst>
                    <a:ext uri="{FF2B5EF4-FFF2-40B4-BE49-F238E27FC236}">
                      <a16:creationId xmlns:a16="http://schemas.microsoft.com/office/drawing/2014/main" id="{7EC419FD-94A5-8B0D-2A36-016094E4CC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3558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6" name="Line 147">
                  <a:extLst>
                    <a:ext uri="{FF2B5EF4-FFF2-40B4-BE49-F238E27FC236}">
                      <a16:creationId xmlns:a16="http://schemas.microsoft.com/office/drawing/2014/main" id="{0CD0FB6B-0969-759E-3A54-551C36F9C5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3257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7" name="Line 148">
                  <a:extLst>
                    <a:ext uri="{FF2B5EF4-FFF2-40B4-BE49-F238E27FC236}">
                      <a16:creationId xmlns:a16="http://schemas.microsoft.com/office/drawing/2014/main" id="{B1B46AAB-727D-E714-941F-291B2E0AFF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2971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8" name="Line 149">
                  <a:extLst>
                    <a:ext uri="{FF2B5EF4-FFF2-40B4-BE49-F238E27FC236}">
                      <a16:creationId xmlns:a16="http://schemas.microsoft.com/office/drawing/2014/main" id="{C85DF388-8351-C24F-E2AE-45564DE05D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2669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9" name="Line 150">
                  <a:extLst>
                    <a:ext uri="{FF2B5EF4-FFF2-40B4-BE49-F238E27FC236}">
                      <a16:creationId xmlns:a16="http://schemas.microsoft.com/office/drawing/2014/main" id="{7637007E-DEE8-70EA-C00A-94A3C7A2FD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2383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0" name="Line 151">
                  <a:extLst>
                    <a:ext uri="{FF2B5EF4-FFF2-40B4-BE49-F238E27FC236}">
                      <a16:creationId xmlns:a16="http://schemas.microsoft.com/office/drawing/2014/main" id="{06C47EC9-3351-1F6B-0809-E2D6113624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2082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1" name="Line 152">
                  <a:extLst>
                    <a:ext uri="{FF2B5EF4-FFF2-40B4-BE49-F238E27FC236}">
                      <a16:creationId xmlns:a16="http://schemas.microsoft.com/office/drawing/2014/main" id="{B893A542-5160-76FB-1C25-67C0EB7C734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17965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2" name="Line 153">
                  <a:extLst>
                    <a:ext uri="{FF2B5EF4-FFF2-40B4-BE49-F238E27FC236}">
                      <a16:creationId xmlns:a16="http://schemas.microsoft.com/office/drawing/2014/main" id="{AF7FEE7B-867B-BA9B-5A66-614B7AF3EA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1494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3" name="Line 154">
                  <a:extLst>
                    <a:ext uri="{FF2B5EF4-FFF2-40B4-BE49-F238E27FC236}">
                      <a16:creationId xmlns:a16="http://schemas.microsoft.com/office/drawing/2014/main" id="{A48949B9-DDAA-1616-CA1A-31C35D132B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12092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4" name="Line 155">
                  <a:extLst>
                    <a:ext uri="{FF2B5EF4-FFF2-40B4-BE49-F238E27FC236}">
                      <a16:creationId xmlns:a16="http://schemas.microsoft.com/office/drawing/2014/main" id="{DC28E55A-0FED-8C2B-2139-131BBD5B0F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09075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5" name="Line 156">
                  <a:extLst>
                    <a:ext uri="{FF2B5EF4-FFF2-40B4-BE49-F238E27FC236}">
                      <a16:creationId xmlns:a16="http://schemas.microsoft.com/office/drawing/2014/main" id="{AD50B657-FF72-A23D-09A6-9E41A7AE9F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0621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6" name="Line 157">
                  <a:extLst>
                    <a:ext uri="{FF2B5EF4-FFF2-40B4-BE49-F238E27FC236}">
                      <a16:creationId xmlns:a16="http://schemas.microsoft.com/office/drawing/2014/main" id="{59ABA0E9-44B7-C486-20D5-7510691829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03202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7" name="Line 158">
                  <a:extLst>
                    <a:ext uri="{FF2B5EF4-FFF2-40B4-BE49-F238E27FC236}">
                      <a16:creationId xmlns:a16="http://schemas.microsoft.com/office/drawing/2014/main" id="{1CFA413D-61CD-7A83-81A7-6D7B7D006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20034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8" name="Line 159">
                  <a:extLst>
                    <a:ext uri="{FF2B5EF4-FFF2-40B4-BE49-F238E27FC236}">
                      <a16:creationId xmlns:a16="http://schemas.microsoft.com/office/drawing/2014/main" id="{35B38539-94D8-C9C4-B8B0-176616619C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9732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9" name="Line 160">
                  <a:extLst>
                    <a:ext uri="{FF2B5EF4-FFF2-40B4-BE49-F238E27FC236}">
                      <a16:creationId xmlns:a16="http://schemas.microsoft.com/office/drawing/2014/main" id="{BD109F4B-A9DD-399D-054D-7DCED52847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9447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0" name="Line 161">
                  <a:extLst>
                    <a:ext uri="{FF2B5EF4-FFF2-40B4-BE49-F238E27FC236}">
                      <a16:creationId xmlns:a16="http://schemas.microsoft.com/office/drawing/2014/main" id="{1431DAEF-24FA-E083-42B3-0E1C2254D1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9145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1" name="Line 162">
                  <a:extLst>
                    <a:ext uri="{FF2B5EF4-FFF2-40B4-BE49-F238E27FC236}">
                      <a16:creationId xmlns:a16="http://schemas.microsoft.com/office/drawing/2014/main" id="{3B686809-DC07-AFD7-E009-83BC739CC6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88438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2" name="Line 163">
                  <a:extLst>
                    <a:ext uri="{FF2B5EF4-FFF2-40B4-BE49-F238E27FC236}">
                      <a16:creationId xmlns:a16="http://schemas.microsoft.com/office/drawing/2014/main" id="{E2478979-6A87-EE1B-7F14-B9C4401D3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8558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3" name="Line 164">
                  <a:extLst>
                    <a:ext uri="{FF2B5EF4-FFF2-40B4-BE49-F238E27FC236}">
                      <a16:creationId xmlns:a16="http://schemas.microsoft.com/office/drawing/2014/main" id="{000A2979-2A10-7BFA-5019-B8B008736D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82564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4" name="Line 165">
                  <a:extLst>
                    <a:ext uri="{FF2B5EF4-FFF2-40B4-BE49-F238E27FC236}">
                      <a16:creationId xmlns:a16="http://schemas.microsoft.com/office/drawing/2014/main" id="{B3C2D156-064D-F843-B223-EBC2A45FDD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7970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5" name="Line 166">
                  <a:extLst>
                    <a:ext uri="{FF2B5EF4-FFF2-40B4-BE49-F238E27FC236}">
                      <a16:creationId xmlns:a16="http://schemas.microsoft.com/office/drawing/2014/main" id="{CEF7E848-ADBF-9AB6-C77B-65B531F521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76690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6" name="Line 167">
                  <a:extLst>
                    <a:ext uri="{FF2B5EF4-FFF2-40B4-BE49-F238E27FC236}">
                      <a16:creationId xmlns:a16="http://schemas.microsoft.com/office/drawing/2014/main" id="{1F8B5BD4-6091-D709-86ED-E33D628337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7383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7" name="Line 168">
                  <a:extLst>
                    <a:ext uri="{FF2B5EF4-FFF2-40B4-BE49-F238E27FC236}">
                      <a16:creationId xmlns:a16="http://schemas.microsoft.com/office/drawing/2014/main" id="{DB543CD2-ACD0-BC42-6A9A-A33A0457B2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708171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8" name="Line 169">
                  <a:extLst>
                    <a:ext uri="{FF2B5EF4-FFF2-40B4-BE49-F238E27FC236}">
                      <a16:creationId xmlns:a16="http://schemas.microsoft.com/office/drawing/2014/main" id="{52E8D85B-507B-8849-55AD-8269A5A524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6795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9" name="Line 170">
                  <a:extLst>
                    <a:ext uri="{FF2B5EF4-FFF2-40B4-BE49-F238E27FC236}">
                      <a16:creationId xmlns:a16="http://schemas.microsoft.com/office/drawing/2014/main" id="{285117C3-8190-720B-88D9-9B1107CEBA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649434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0" name="Line 171">
                  <a:extLst>
                    <a:ext uri="{FF2B5EF4-FFF2-40B4-BE49-F238E27FC236}">
                      <a16:creationId xmlns:a16="http://schemas.microsoft.com/office/drawing/2014/main" id="{E02AC4B9-0D8D-AC55-6B2F-AE2842CB3D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620859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1" name="Line 172">
                  <a:extLst>
                    <a:ext uri="{FF2B5EF4-FFF2-40B4-BE49-F238E27FC236}">
                      <a16:creationId xmlns:a16="http://schemas.microsoft.com/office/drawing/2014/main" id="{888F06A5-76D4-4EE3-B249-5BCD73AFBD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304882" y="1590696"/>
                  <a:ext cx="216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2" name="Line 180">
                  <a:extLst>
                    <a:ext uri="{FF2B5EF4-FFF2-40B4-BE49-F238E27FC236}">
                      <a16:creationId xmlns:a16="http://schemas.microsoft.com/office/drawing/2014/main" id="{A383EEA6-ADE3-55F1-25CA-757C6FEA6F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3473471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" name="Line 182">
                  <a:extLst>
                    <a:ext uri="{FF2B5EF4-FFF2-40B4-BE49-F238E27FC236}">
                      <a16:creationId xmlns:a16="http://schemas.microsoft.com/office/drawing/2014/main" id="{63D0F9F2-FA92-23A5-E3FA-FFD330DD20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3325834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5" name="Line 184">
                  <a:extLst>
                    <a:ext uri="{FF2B5EF4-FFF2-40B4-BE49-F238E27FC236}">
                      <a16:creationId xmlns:a16="http://schemas.microsoft.com/office/drawing/2014/main" id="{FD6355F1-946F-B224-F2AC-A10807F348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3179784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6" name="Rectangle 185">
                  <a:extLst>
                    <a:ext uri="{FF2B5EF4-FFF2-40B4-BE49-F238E27FC236}">
                      <a16:creationId xmlns:a16="http://schemas.microsoft.com/office/drawing/2014/main" id="{7966710A-3E5D-F956-F0E5-4231341BF4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1132" y="3121046"/>
                  <a:ext cx="57709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47" name="Line 186">
                  <a:extLst>
                    <a:ext uri="{FF2B5EF4-FFF2-40B4-BE49-F238E27FC236}">
                      <a16:creationId xmlns:a16="http://schemas.microsoft.com/office/drawing/2014/main" id="{3927E3C1-20FD-E2C7-5897-92CD4582B0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3032146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8" name="Line 188">
                  <a:extLst>
                    <a:ext uri="{FF2B5EF4-FFF2-40B4-BE49-F238E27FC236}">
                      <a16:creationId xmlns:a16="http://schemas.microsoft.com/office/drawing/2014/main" id="{CBB668F9-42CC-6B0A-5DDD-0629EAAC92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2884509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9" name="Rectangle 189">
                  <a:extLst>
                    <a:ext uri="{FF2B5EF4-FFF2-40B4-BE49-F238E27FC236}">
                      <a16:creationId xmlns:a16="http://schemas.microsoft.com/office/drawing/2014/main" id="{D4B000B8-85AA-145E-0B92-AD101DB358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1132" y="2827359"/>
                  <a:ext cx="57709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0" name="Line 190">
                  <a:extLst>
                    <a:ext uri="{FF2B5EF4-FFF2-40B4-BE49-F238E27FC236}">
                      <a16:creationId xmlns:a16="http://schemas.microsoft.com/office/drawing/2014/main" id="{8304ECC1-F195-7BD3-B318-C0AE9BC43C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2738459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1" name="Line 192">
                  <a:extLst>
                    <a:ext uri="{FF2B5EF4-FFF2-40B4-BE49-F238E27FC236}">
                      <a16:creationId xmlns:a16="http://schemas.microsoft.com/office/drawing/2014/main" id="{D2C766C2-B23C-1AAB-8C5D-731D08AA9E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2590821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2" name="Rectangle 193">
                  <a:extLst>
                    <a:ext uri="{FF2B5EF4-FFF2-40B4-BE49-F238E27FC236}">
                      <a16:creationId xmlns:a16="http://schemas.microsoft.com/office/drawing/2014/main" id="{A5DA1DC7-AA25-976A-38D2-29DACA9EE7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1132" y="2533671"/>
                  <a:ext cx="57709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3" name="Line 194">
                  <a:extLst>
                    <a:ext uri="{FF2B5EF4-FFF2-40B4-BE49-F238E27FC236}">
                      <a16:creationId xmlns:a16="http://schemas.microsoft.com/office/drawing/2014/main" id="{A1906449-7BD2-70BA-EA95-2EDC66A520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2443184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4" name="Line 196">
                  <a:extLst>
                    <a:ext uri="{FF2B5EF4-FFF2-40B4-BE49-F238E27FC236}">
                      <a16:creationId xmlns:a16="http://schemas.microsoft.com/office/drawing/2014/main" id="{05460103-B818-9FF8-909A-7E252DC3C7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2297134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5" name="Rectangle 197">
                  <a:extLst>
                    <a:ext uri="{FF2B5EF4-FFF2-40B4-BE49-F238E27FC236}">
                      <a16:creationId xmlns:a16="http://schemas.microsoft.com/office/drawing/2014/main" id="{2FD831CC-8722-3CC6-8F24-3ECB0306E1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1132" y="2238396"/>
                  <a:ext cx="57709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6" name="Line 198">
                  <a:extLst>
                    <a:ext uri="{FF2B5EF4-FFF2-40B4-BE49-F238E27FC236}">
                      <a16:creationId xmlns:a16="http://schemas.microsoft.com/office/drawing/2014/main" id="{490C645C-A61E-3683-121D-298D02547F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2149496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7" name="Line 200">
                  <a:extLst>
                    <a:ext uri="{FF2B5EF4-FFF2-40B4-BE49-F238E27FC236}">
                      <a16:creationId xmlns:a16="http://schemas.microsoft.com/office/drawing/2014/main" id="{AD5AB2A5-C1D7-06A9-D0BD-A7BA8E23C8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2003446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8" name="Rectangle 201">
                  <a:extLst>
                    <a:ext uri="{FF2B5EF4-FFF2-40B4-BE49-F238E27FC236}">
                      <a16:creationId xmlns:a16="http://schemas.microsoft.com/office/drawing/2014/main" id="{A6E79418-75D9-0FDB-576A-B0877F55D3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1132" y="1944709"/>
                  <a:ext cx="57709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5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59" name="Line 202">
                  <a:extLst>
                    <a:ext uri="{FF2B5EF4-FFF2-40B4-BE49-F238E27FC236}">
                      <a16:creationId xmlns:a16="http://schemas.microsoft.com/office/drawing/2014/main" id="{01F12118-CF51-A700-FD47-BB6008E4EA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1855809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0" name="Line 204">
                  <a:extLst>
                    <a:ext uri="{FF2B5EF4-FFF2-40B4-BE49-F238E27FC236}">
                      <a16:creationId xmlns:a16="http://schemas.microsoft.com/office/drawing/2014/main" id="{A692A7BC-8E92-39EA-8B7B-B1BFC4E3D0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283448" y="1708171"/>
                  <a:ext cx="43200" cy="0"/>
                </a:xfrm>
                <a:prstGeom prst="line">
                  <a:avLst/>
                </a:pr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1" name="Rectangle 206">
                  <a:extLst>
                    <a:ext uri="{FF2B5EF4-FFF2-40B4-BE49-F238E27FC236}">
                      <a16:creationId xmlns:a16="http://schemas.microsoft.com/office/drawing/2014/main" id="{321B70DC-F40E-DD98-32B9-5BA632E3CB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201132" y="1651021"/>
                  <a:ext cx="57709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62" name="Freeform 214">
                  <a:extLst>
                    <a:ext uri="{FF2B5EF4-FFF2-40B4-BE49-F238E27FC236}">
                      <a16:creationId xmlns:a16="http://schemas.microsoft.com/office/drawing/2014/main" id="{C16AAFA3-CAC5-326F-4319-91F77428FE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7324725" y="3189309"/>
                  <a:ext cx="2706688" cy="255587"/>
                </a:xfrm>
                <a:custGeom>
                  <a:avLst/>
                  <a:gdLst>
                    <a:gd name="T0" fmla="*/ 105 w 6820"/>
                    <a:gd name="T1" fmla="*/ 0 h 867"/>
                    <a:gd name="T2" fmla="*/ 216 w 6820"/>
                    <a:gd name="T3" fmla="*/ 0 h 867"/>
                    <a:gd name="T4" fmla="*/ 326 w 6820"/>
                    <a:gd name="T5" fmla="*/ 0 h 867"/>
                    <a:gd name="T6" fmla="*/ 437 w 6820"/>
                    <a:gd name="T7" fmla="*/ 0 h 867"/>
                    <a:gd name="T8" fmla="*/ 548 w 6820"/>
                    <a:gd name="T9" fmla="*/ 0 h 867"/>
                    <a:gd name="T10" fmla="*/ 658 w 6820"/>
                    <a:gd name="T11" fmla="*/ 0 h 867"/>
                    <a:gd name="T12" fmla="*/ 769 w 6820"/>
                    <a:gd name="T13" fmla="*/ 0 h 867"/>
                    <a:gd name="T14" fmla="*/ 880 w 6820"/>
                    <a:gd name="T15" fmla="*/ 0 h 867"/>
                    <a:gd name="T16" fmla="*/ 991 w 6820"/>
                    <a:gd name="T17" fmla="*/ 0 h 867"/>
                    <a:gd name="T18" fmla="*/ 1101 w 6820"/>
                    <a:gd name="T19" fmla="*/ 0 h 867"/>
                    <a:gd name="T20" fmla="*/ 1212 w 6820"/>
                    <a:gd name="T21" fmla="*/ 0 h 867"/>
                    <a:gd name="T22" fmla="*/ 1323 w 6820"/>
                    <a:gd name="T23" fmla="*/ 0 h 867"/>
                    <a:gd name="T24" fmla="*/ 1433 w 6820"/>
                    <a:gd name="T25" fmla="*/ 0 h 867"/>
                    <a:gd name="T26" fmla="*/ 1544 w 6820"/>
                    <a:gd name="T27" fmla="*/ 0 h 867"/>
                    <a:gd name="T28" fmla="*/ 1655 w 6820"/>
                    <a:gd name="T29" fmla="*/ 0 h 867"/>
                    <a:gd name="T30" fmla="*/ 1765 w 6820"/>
                    <a:gd name="T31" fmla="*/ 0 h 867"/>
                    <a:gd name="T32" fmla="*/ 1876 w 6820"/>
                    <a:gd name="T33" fmla="*/ 0 h 867"/>
                    <a:gd name="T34" fmla="*/ 1987 w 6820"/>
                    <a:gd name="T35" fmla="*/ 0 h 867"/>
                    <a:gd name="T36" fmla="*/ 2097 w 6820"/>
                    <a:gd name="T37" fmla="*/ 0 h 867"/>
                    <a:gd name="T38" fmla="*/ 2208 w 6820"/>
                    <a:gd name="T39" fmla="*/ 0 h 867"/>
                    <a:gd name="T40" fmla="*/ 2319 w 6820"/>
                    <a:gd name="T41" fmla="*/ 0 h 867"/>
                    <a:gd name="T42" fmla="*/ 2429 w 6820"/>
                    <a:gd name="T43" fmla="*/ 0 h 867"/>
                    <a:gd name="T44" fmla="*/ 2540 w 6820"/>
                    <a:gd name="T45" fmla="*/ 0 h 867"/>
                    <a:gd name="T46" fmla="*/ 2651 w 6820"/>
                    <a:gd name="T47" fmla="*/ 169 h 867"/>
                    <a:gd name="T48" fmla="*/ 2762 w 6820"/>
                    <a:gd name="T49" fmla="*/ 0 h 867"/>
                    <a:gd name="T50" fmla="*/ 2872 w 6820"/>
                    <a:gd name="T51" fmla="*/ 0 h 867"/>
                    <a:gd name="T52" fmla="*/ 2983 w 6820"/>
                    <a:gd name="T53" fmla="*/ 0 h 867"/>
                    <a:gd name="T54" fmla="*/ 3094 w 6820"/>
                    <a:gd name="T55" fmla="*/ 0 h 867"/>
                    <a:gd name="T56" fmla="*/ 3204 w 6820"/>
                    <a:gd name="T57" fmla="*/ 0 h 867"/>
                    <a:gd name="T58" fmla="*/ 3315 w 6820"/>
                    <a:gd name="T59" fmla="*/ 0 h 867"/>
                    <a:gd name="T60" fmla="*/ 3426 w 6820"/>
                    <a:gd name="T61" fmla="*/ 0 h 867"/>
                    <a:gd name="T62" fmla="*/ 3536 w 6820"/>
                    <a:gd name="T63" fmla="*/ 0 h 867"/>
                    <a:gd name="T64" fmla="*/ 3647 w 6820"/>
                    <a:gd name="T65" fmla="*/ 0 h 867"/>
                    <a:gd name="T66" fmla="*/ 3758 w 6820"/>
                    <a:gd name="T67" fmla="*/ 0 h 867"/>
                    <a:gd name="T68" fmla="*/ 3868 w 6820"/>
                    <a:gd name="T69" fmla="*/ 0 h 867"/>
                    <a:gd name="T70" fmla="*/ 3979 w 6820"/>
                    <a:gd name="T71" fmla="*/ 0 h 867"/>
                    <a:gd name="T72" fmla="*/ 4090 w 6820"/>
                    <a:gd name="T73" fmla="*/ 0 h 867"/>
                    <a:gd name="T74" fmla="*/ 4200 w 6820"/>
                    <a:gd name="T75" fmla="*/ 229 h 867"/>
                    <a:gd name="T76" fmla="*/ 4311 w 6820"/>
                    <a:gd name="T77" fmla="*/ 0 h 867"/>
                    <a:gd name="T78" fmla="*/ 4422 w 6820"/>
                    <a:gd name="T79" fmla="*/ 0 h 867"/>
                    <a:gd name="T80" fmla="*/ 4532 w 6820"/>
                    <a:gd name="T81" fmla="*/ 0 h 867"/>
                    <a:gd name="T82" fmla="*/ 4643 w 6820"/>
                    <a:gd name="T83" fmla="*/ 0 h 867"/>
                    <a:gd name="T84" fmla="*/ 4754 w 6820"/>
                    <a:gd name="T85" fmla="*/ 0 h 867"/>
                    <a:gd name="T86" fmla="*/ 4865 w 6820"/>
                    <a:gd name="T87" fmla="*/ 0 h 867"/>
                    <a:gd name="T88" fmla="*/ 4975 w 6820"/>
                    <a:gd name="T89" fmla="*/ 0 h 867"/>
                    <a:gd name="T90" fmla="*/ 5086 w 6820"/>
                    <a:gd name="T91" fmla="*/ 0 h 867"/>
                    <a:gd name="T92" fmla="*/ 5197 w 6820"/>
                    <a:gd name="T93" fmla="*/ 0 h 867"/>
                    <a:gd name="T94" fmla="*/ 5307 w 6820"/>
                    <a:gd name="T95" fmla="*/ 0 h 867"/>
                    <a:gd name="T96" fmla="*/ 5418 w 6820"/>
                    <a:gd name="T97" fmla="*/ 0 h 867"/>
                    <a:gd name="T98" fmla="*/ 5529 w 6820"/>
                    <a:gd name="T99" fmla="*/ 0 h 867"/>
                    <a:gd name="T100" fmla="*/ 5639 w 6820"/>
                    <a:gd name="T101" fmla="*/ 0 h 867"/>
                    <a:gd name="T102" fmla="*/ 5750 w 6820"/>
                    <a:gd name="T103" fmla="*/ 0 h 867"/>
                    <a:gd name="T104" fmla="*/ 5861 w 6820"/>
                    <a:gd name="T105" fmla="*/ 0 h 867"/>
                    <a:gd name="T106" fmla="*/ 5971 w 6820"/>
                    <a:gd name="T107" fmla="*/ 0 h 867"/>
                    <a:gd name="T108" fmla="*/ 6082 w 6820"/>
                    <a:gd name="T109" fmla="*/ 0 h 867"/>
                    <a:gd name="T110" fmla="*/ 6193 w 6820"/>
                    <a:gd name="T111" fmla="*/ 0 h 867"/>
                    <a:gd name="T112" fmla="*/ 6303 w 6820"/>
                    <a:gd name="T113" fmla="*/ 0 h 867"/>
                    <a:gd name="T114" fmla="*/ 6414 w 6820"/>
                    <a:gd name="T115" fmla="*/ 0 h 867"/>
                    <a:gd name="T116" fmla="*/ 6525 w 6820"/>
                    <a:gd name="T117" fmla="*/ 0 h 867"/>
                    <a:gd name="T118" fmla="*/ 6636 w 6820"/>
                    <a:gd name="T119" fmla="*/ 0 h 867"/>
                    <a:gd name="T120" fmla="*/ 6746 w 6820"/>
                    <a:gd name="T121" fmla="*/ 0 h 8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820" h="867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4" y="0"/>
                      </a:lnTo>
                      <a:lnTo>
                        <a:pt x="50" y="0"/>
                      </a:lnTo>
                      <a:lnTo>
                        <a:pt x="55" y="0"/>
                      </a:lnTo>
                      <a:lnTo>
                        <a:pt x="61" y="0"/>
                      </a:lnTo>
                      <a:lnTo>
                        <a:pt x="66" y="0"/>
                      </a:lnTo>
                      <a:lnTo>
                        <a:pt x="72" y="0"/>
                      </a:lnTo>
                      <a:lnTo>
                        <a:pt x="77" y="0"/>
                      </a:lnTo>
                      <a:lnTo>
                        <a:pt x="83" y="0"/>
                      </a:lnTo>
                      <a:lnTo>
                        <a:pt x="88" y="0"/>
                      </a:lnTo>
                      <a:lnTo>
                        <a:pt x="94" y="0"/>
                      </a:lnTo>
                      <a:lnTo>
                        <a:pt x="99" y="0"/>
                      </a:lnTo>
                      <a:lnTo>
                        <a:pt x="105" y="0"/>
                      </a:lnTo>
                      <a:lnTo>
                        <a:pt x="111" y="0"/>
                      </a:lnTo>
                      <a:lnTo>
                        <a:pt x="116" y="0"/>
                      </a:lnTo>
                      <a:lnTo>
                        <a:pt x="122" y="0"/>
                      </a:lnTo>
                      <a:lnTo>
                        <a:pt x="127" y="0"/>
                      </a:lnTo>
                      <a:lnTo>
                        <a:pt x="133" y="0"/>
                      </a:lnTo>
                      <a:lnTo>
                        <a:pt x="138" y="0"/>
                      </a:lnTo>
                      <a:lnTo>
                        <a:pt x="144" y="0"/>
                      </a:lnTo>
                      <a:lnTo>
                        <a:pt x="149" y="0"/>
                      </a:lnTo>
                      <a:lnTo>
                        <a:pt x="155" y="0"/>
                      </a:lnTo>
                      <a:lnTo>
                        <a:pt x="160" y="0"/>
                      </a:lnTo>
                      <a:lnTo>
                        <a:pt x="166" y="0"/>
                      </a:lnTo>
                      <a:lnTo>
                        <a:pt x="171" y="0"/>
                      </a:lnTo>
                      <a:lnTo>
                        <a:pt x="177" y="0"/>
                      </a:lnTo>
                      <a:lnTo>
                        <a:pt x="182" y="0"/>
                      </a:lnTo>
                      <a:lnTo>
                        <a:pt x="188" y="0"/>
                      </a:lnTo>
                      <a:lnTo>
                        <a:pt x="194" y="0"/>
                      </a:lnTo>
                      <a:lnTo>
                        <a:pt x="199" y="0"/>
                      </a:lnTo>
                      <a:lnTo>
                        <a:pt x="205" y="0"/>
                      </a:lnTo>
                      <a:lnTo>
                        <a:pt x="210" y="0"/>
                      </a:lnTo>
                      <a:lnTo>
                        <a:pt x="216" y="0"/>
                      </a:lnTo>
                      <a:lnTo>
                        <a:pt x="221" y="0"/>
                      </a:lnTo>
                      <a:lnTo>
                        <a:pt x="227" y="0"/>
                      </a:lnTo>
                      <a:lnTo>
                        <a:pt x="232" y="0"/>
                      </a:lnTo>
                      <a:lnTo>
                        <a:pt x="238" y="0"/>
                      </a:lnTo>
                      <a:lnTo>
                        <a:pt x="243" y="0"/>
                      </a:lnTo>
                      <a:lnTo>
                        <a:pt x="249" y="0"/>
                      </a:lnTo>
                      <a:lnTo>
                        <a:pt x="254" y="0"/>
                      </a:lnTo>
                      <a:lnTo>
                        <a:pt x="260" y="0"/>
                      </a:lnTo>
                      <a:lnTo>
                        <a:pt x="266" y="0"/>
                      </a:lnTo>
                      <a:lnTo>
                        <a:pt x="271" y="0"/>
                      </a:lnTo>
                      <a:lnTo>
                        <a:pt x="277" y="0"/>
                      </a:lnTo>
                      <a:lnTo>
                        <a:pt x="282" y="0"/>
                      </a:lnTo>
                      <a:lnTo>
                        <a:pt x="288" y="0"/>
                      </a:lnTo>
                      <a:lnTo>
                        <a:pt x="293" y="0"/>
                      </a:lnTo>
                      <a:lnTo>
                        <a:pt x="299" y="0"/>
                      </a:lnTo>
                      <a:lnTo>
                        <a:pt x="304" y="0"/>
                      </a:lnTo>
                      <a:lnTo>
                        <a:pt x="310" y="0"/>
                      </a:lnTo>
                      <a:lnTo>
                        <a:pt x="315" y="0"/>
                      </a:lnTo>
                      <a:lnTo>
                        <a:pt x="321" y="0"/>
                      </a:lnTo>
                      <a:lnTo>
                        <a:pt x="326" y="0"/>
                      </a:lnTo>
                      <a:lnTo>
                        <a:pt x="332" y="0"/>
                      </a:lnTo>
                      <a:lnTo>
                        <a:pt x="337" y="0"/>
                      </a:lnTo>
                      <a:lnTo>
                        <a:pt x="343" y="0"/>
                      </a:lnTo>
                      <a:lnTo>
                        <a:pt x="349" y="0"/>
                      </a:lnTo>
                      <a:lnTo>
                        <a:pt x="354" y="0"/>
                      </a:lnTo>
                      <a:lnTo>
                        <a:pt x="360" y="0"/>
                      </a:lnTo>
                      <a:lnTo>
                        <a:pt x="365" y="0"/>
                      </a:lnTo>
                      <a:lnTo>
                        <a:pt x="371" y="0"/>
                      </a:lnTo>
                      <a:lnTo>
                        <a:pt x="376" y="0"/>
                      </a:lnTo>
                      <a:lnTo>
                        <a:pt x="382" y="0"/>
                      </a:lnTo>
                      <a:lnTo>
                        <a:pt x="387" y="0"/>
                      </a:lnTo>
                      <a:lnTo>
                        <a:pt x="393" y="0"/>
                      </a:lnTo>
                      <a:lnTo>
                        <a:pt x="398" y="0"/>
                      </a:lnTo>
                      <a:lnTo>
                        <a:pt x="404" y="0"/>
                      </a:lnTo>
                      <a:lnTo>
                        <a:pt x="409" y="0"/>
                      </a:lnTo>
                      <a:lnTo>
                        <a:pt x="415" y="0"/>
                      </a:lnTo>
                      <a:lnTo>
                        <a:pt x="420" y="0"/>
                      </a:lnTo>
                      <a:lnTo>
                        <a:pt x="426" y="0"/>
                      </a:lnTo>
                      <a:lnTo>
                        <a:pt x="432" y="0"/>
                      </a:lnTo>
                      <a:lnTo>
                        <a:pt x="437" y="0"/>
                      </a:lnTo>
                      <a:lnTo>
                        <a:pt x="443" y="0"/>
                      </a:lnTo>
                      <a:lnTo>
                        <a:pt x="448" y="0"/>
                      </a:lnTo>
                      <a:lnTo>
                        <a:pt x="454" y="0"/>
                      </a:lnTo>
                      <a:lnTo>
                        <a:pt x="459" y="0"/>
                      </a:lnTo>
                      <a:lnTo>
                        <a:pt x="465" y="0"/>
                      </a:lnTo>
                      <a:lnTo>
                        <a:pt x="470" y="0"/>
                      </a:lnTo>
                      <a:lnTo>
                        <a:pt x="476" y="0"/>
                      </a:lnTo>
                      <a:lnTo>
                        <a:pt x="481" y="0"/>
                      </a:lnTo>
                      <a:lnTo>
                        <a:pt x="487" y="0"/>
                      </a:lnTo>
                      <a:lnTo>
                        <a:pt x="492" y="155"/>
                      </a:lnTo>
                      <a:lnTo>
                        <a:pt x="498" y="0"/>
                      </a:lnTo>
                      <a:lnTo>
                        <a:pt x="503" y="0"/>
                      </a:lnTo>
                      <a:lnTo>
                        <a:pt x="509" y="0"/>
                      </a:lnTo>
                      <a:lnTo>
                        <a:pt x="515" y="0"/>
                      </a:lnTo>
                      <a:lnTo>
                        <a:pt x="520" y="0"/>
                      </a:lnTo>
                      <a:lnTo>
                        <a:pt x="526" y="0"/>
                      </a:lnTo>
                      <a:lnTo>
                        <a:pt x="531" y="0"/>
                      </a:lnTo>
                      <a:lnTo>
                        <a:pt x="537" y="0"/>
                      </a:lnTo>
                      <a:lnTo>
                        <a:pt x="542" y="0"/>
                      </a:lnTo>
                      <a:lnTo>
                        <a:pt x="548" y="0"/>
                      </a:lnTo>
                      <a:lnTo>
                        <a:pt x="553" y="0"/>
                      </a:lnTo>
                      <a:lnTo>
                        <a:pt x="559" y="0"/>
                      </a:lnTo>
                      <a:lnTo>
                        <a:pt x="564" y="0"/>
                      </a:lnTo>
                      <a:lnTo>
                        <a:pt x="570" y="0"/>
                      </a:lnTo>
                      <a:lnTo>
                        <a:pt x="575" y="0"/>
                      </a:lnTo>
                      <a:lnTo>
                        <a:pt x="581" y="0"/>
                      </a:lnTo>
                      <a:lnTo>
                        <a:pt x="587" y="0"/>
                      </a:lnTo>
                      <a:lnTo>
                        <a:pt x="592" y="0"/>
                      </a:lnTo>
                      <a:lnTo>
                        <a:pt x="598" y="0"/>
                      </a:lnTo>
                      <a:lnTo>
                        <a:pt x="603" y="0"/>
                      </a:lnTo>
                      <a:lnTo>
                        <a:pt x="609" y="0"/>
                      </a:lnTo>
                      <a:lnTo>
                        <a:pt x="614" y="0"/>
                      </a:lnTo>
                      <a:lnTo>
                        <a:pt x="620" y="0"/>
                      </a:lnTo>
                      <a:lnTo>
                        <a:pt x="625" y="0"/>
                      </a:lnTo>
                      <a:lnTo>
                        <a:pt x="631" y="0"/>
                      </a:lnTo>
                      <a:lnTo>
                        <a:pt x="636" y="0"/>
                      </a:lnTo>
                      <a:lnTo>
                        <a:pt x="642" y="0"/>
                      </a:lnTo>
                      <a:lnTo>
                        <a:pt x="647" y="0"/>
                      </a:lnTo>
                      <a:lnTo>
                        <a:pt x="653" y="0"/>
                      </a:lnTo>
                      <a:lnTo>
                        <a:pt x="658" y="0"/>
                      </a:lnTo>
                      <a:lnTo>
                        <a:pt x="664" y="0"/>
                      </a:lnTo>
                      <a:lnTo>
                        <a:pt x="670" y="0"/>
                      </a:lnTo>
                      <a:lnTo>
                        <a:pt x="675" y="0"/>
                      </a:lnTo>
                      <a:lnTo>
                        <a:pt x="681" y="0"/>
                      </a:lnTo>
                      <a:lnTo>
                        <a:pt x="686" y="0"/>
                      </a:lnTo>
                      <a:lnTo>
                        <a:pt x="692" y="0"/>
                      </a:lnTo>
                      <a:lnTo>
                        <a:pt x="697" y="0"/>
                      </a:lnTo>
                      <a:lnTo>
                        <a:pt x="703" y="0"/>
                      </a:lnTo>
                      <a:lnTo>
                        <a:pt x="708" y="0"/>
                      </a:lnTo>
                      <a:lnTo>
                        <a:pt x="714" y="0"/>
                      </a:lnTo>
                      <a:lnTo>
                        <a:pt x="719" y="0"/>
                      </a:lnTo>
                      <a:lnTo>
                        <a:pt x="725" y="0"/>
                      </a:lnTo>
                      <a:lnTo>
                        <a:pt x="730" y="0"/>
                      </a:lnTo>
                      <a:lnTo>
                        <a:pt x="736" y="0"/>
                      </a:lnTo>
                      <a:lnTo>
                        <a:pt x="741" y="168"/>
                      </a:lnTo>
                      <a:lnTo>
                        <a:pt x="747" y="153"/>
                      </a:lnTo>
                      <a:lnTo>
                        <a:pt x="753" y="0"/>
                      </a:lnTo>
                      <a:lnTo>
                        <a:pt x="758" y="209"/>
                      </a:lnTo>
                      <a:lnTo>
                        <a:pt x="764" y="0"/>
                      </a:lnTo>
                      <a:lnTo>
                        <a:pt x="769" y="0"/>
                      </a:lnTo>
                      <a:lnTo>
                        <a:pt x="775" y="150"/>
                      </a:lnTo>
                      <a:lnTo>
                        <a:pt x="780" y="0"/>
                      </a:lnTo>
                      <a:lnTo>
                        <a:pt x="786" y="0"/>
                      </a:lnTo>
                      <a:lnTo>
                        <a:pt x="791" y="0"/>
                      </a:lnTo>
                      <a:lnTo>
                        <a:pt x="797" y="0"/>
                      </a:lnTo>
                      <a:lnTo>
                        <a:pt x="802" y="0"/>
                      </a:lnTo>
                      <a:lnTo>
                        <a:pt x="808" y="0"/>
                      </a:lnTo>
                      <a:lnTo>
                        <a:pt x="813" y="0"/>
                      </a:lnTo>
                      <a:lnTo>
                        <a:pt x="819" y="0"/>
                      </a:lnTo>
                      <a:lnTo>
                        <a:pt x="824" y="0"/>
                      </a:lnTo>
                      <a:lnTo>
                        <a:pt x="830" y="0"/>
                      </a:lnTo>
                      <a:lnTo>
                        <a:pt x="836" y="0"/>
                      </a:lnTo>
                      <a:lnTo>
                        <a:pt x="841" y="0"/>
                      </a:lnTo>
                      <a:lnTo>
                        <a:pt x="847" y="0"/>
                      </a:lnTo>
                      <a:lnTo>
                        <a:pt x="852" y="0"/>
                      </a:lnTo>
                      <a:lnTo>
                        <a:pt x="858" y="0"/>
                      </a:lnTo>
                      <a:lnTo>
                        <a:pt x="863" y="0"/>
                      </a:lnTo>
                      <a:lnTo>
                        <a:pt x="869" y="0"/>
                      </a:lnTo>
                      <a:lnTo>
                        <a:pt x="874" y="0"/>
                      </a:lnTo>
                      <a:lnTo>
                        <a:pt x="880" y="0"/>
                      </a:lnTo>
                      <a:lnTo>
                        <a:pt x="885" y="0"/>
                      </a:lnTo>
                      <a:lnTo>
                        <a:pt x="891" y="0"/>
                      </a:lnTo>
                      <a:lnTo>
                        <a:pt x="896" y="0"/>
                      </a:lnTo>
                      <a:lnTo>
                        <a:pt x="902" y="0"/>
                      </a:lnTo>
                      <a:lnTo>
                        <a:pt x="907" y="0"/>
                      </a:lnTo>
                      <a:lnTo>
                        <a:pt x="913" y="0"/>
                      </a:lnTo>
                      <a:lnTo>
                        <a:pt x="919" y="0"/>
                      </a:lnTo>
                      <a:lnTo>
                        <a:pt x="924" y="0"/>
                      </a:lnTo>
                      <a:lnTo>
                        <a:pt x="930" y="0"/>
                      </a:lnTo>
                      <a:lnTo>
                        <a:pt x="935" y="0"/>
                      </a:lnTo>
                      <a:lnTo>
                        <a:pt x="941" y="0"/>
                      </a:lnTo>
                      <a:lnTo>
                        <a:pt x="946" y="0"/>
                      </a:lnTo>
                      <a:lnTo>
                        <a:pt x="952" y="0"/>
                      </a:lnTo>
                      <a:lnTo>
                        <a:pt x="957" y="0"/>
                      </a:lnTo>
                      <a:lnTo>
                        <a:pt x="963" y="0"/>
                      </a:lnTo>
                      <a:lnTo>
                        <a:pt x="968" y="0"/>
                      </a:lnTo>
                      <a:lnTo>
                        <a:pt x="974" y="0"/>
                      </a:lnTo>
                      <a:lnTo>
                        <a:pt x="979" y="0"/>
                      </a:lnTo>
                      <a:lnTo>
                        <a:pt x="985" y="0"/>
                      </a:lnTo>
                      <a:lnTo>
                        <a:pt x="991" y="0"/>
                      </a:lnTo>
                      <a:lnTo>
                        <a:pt x="996" y="0"/>
                      </a:lnTo>
                      <a:lnTo>
                        <a:pt x="1002" y="0"/>
                      </a:lnTo>
                      <a:lnTo>
                        <a:pt x="1007" y="0"/>
                      </a:lnTo>
                      <a:lnTo>
                        <a:pt x="1013" y="0"/>
                      </a:lnTo>
                      <a:lnTo>
                        <a:pt x="1018" y="0"/>
                      </a:lnTo>
                      <a:lnTo>
                        <a:pt x="1024" y="0"/>
                      </a:lnTo>
                      <a:lnTo>
                        <a:pt x="1029" y="0"/>
                      </a:lnTo>
                      <a:lnTo>
                        <a:pt x="1035" y="0"/>
                      </a:lnTo>
                      <a:lnTo>
                        <a:pt x="1040" y="0"/>
                      </a:lnTo>
                      <a:lnTo>
                        <a:pt x="1046" y="0"/>
                      </a:lnTo>
                      <a:lnTo>
                        <a:pt x="1051" y="0"/>
                      </a:lnTo>
                      <a:lnTo>
                        <a:pt x="1057" y="0"/>
                      </a:lnTo>
                      <a:lnTo>
                        <a:pt x="1062" y="0"/>
                      </a:lnTo>
                      <a:lnTo>
                        <a:pt x="1068" y="0"/>
                      </a:lnTo>
                      <a:lnTo>
                        <a:pt x="1074" y="0"/>
                      </a:lnTo>
                      <a:lnTo>
                        <a:pt x="1079" y="0"/>
                      </a:lnTo>
                      <a:lnTo>
                        <a:pt x="1085" y="0"/>
                      </a:lnTo>
                      <a:lnTo>
                        <a:pt x="1090" y="0"/>
                      </a:lnTo>
                      <a:lnTo>
                        <a:pt x="1096" y="0"/>
                      </a:lnTo>
                      <a:lnTo>
                        <a:pt x="1101" y="0"/>
                      </a:lnTo>
                      <a:lnTo>
                        <a:pt x="1107" y="0"/>
                      </a:lnTo>
                      <a:lnTo>
                        <a:pt x="1112" y="0"/>
                      </a:lnTo>
                      <a:lnTo>
                        <a:pt x="1118" y="0"/>
                      </a:lnTo>
                      <a:lnTo>
                        <a:pt x="1123" y="0"/>
                      </a:lnTo>
                      <a:lnTo>
                        <a:pt x="1129" y="0"/>
                      </a:lnTo>
                      <a:lnTo>
                        <a:pt x="1134" y="0"/>
                      </a:lnTo>
                      <a:lnTo>
                        <a:pt x="1140" y="0"/>
                      </a:lnTo>
                      <a:lnTo>
                        <a:pt x="1145" y="0"/>
                      </a:lnTo>
                      <a:lnTo>
                        <a:pt x="1151" y="0"/>
                      </a:lnTo>
                      <a:lnTo>
                        <a:pt x="1157" y="0"/>
                      </a:lnTo>
                      <a:lnTo>
                        <a:pt x="1162" y="0"/>
                      </a:lnTo>
                      <a:lnTo>
                        <a:pt x="1168" y="0"/>
                      </a:lnTo>
                      <a:lnTo>
                        <a:pt x="1173" y="0"/>
                      </a:lnTo>
                      <a:lnTo>
                        <a:pt x="1179" y="0"/>
                      </a:lnTo>
                      <a:lnTo>
                        <a:pt x="1184" y="0"/>
                      </a:lnTo>
                      <a:lnTo>
                        <a:pt x="1190" y="0"/>
                      </a:lnTo>
                      <a:lnTo>
                        <a:pt x="1195" y="0"/>
                      </a:lnTo>
                      <a:lnTo>
                        <a:pt x="1201" y="0"/>
                      </a:lnTo>
                      <a:lnTo>
                        <a:pt x="1206" y="0"/>
                      </a:lnTo>
                      <a:lnTo>
                        <a:pt x="1212" y="0"/>
                      </a:lnTo>
                      <a:lnTo>
                        <a:pt x="1217" y="0"/>
                      </a:lnTo>
                      <a:lnTo>
                        <a:pt x="1223" y="0"/>
                      </a:lnTo>
                      <a:lnTo>
                        <a:pt x="1228" y="0"/>
                      </a:lnTo>
                      <a:lnTo>
                        <a:pt x="1234" y="0"/>
                      </a:lnTo>
                      <a:lnTo>
                        <a:pt x="1240" y="0"/>
                      </a:lnTo>
                      <a:lnTo>
                        <a:pt x="1245" y="0"/>
                      </a:lnTo>
                      <a:lnTo>
                        <a:pt x="1251" y="0"/>
                      </a:lnTo>
                      <a:lnTo>
                        <a:pt x="1256" y="0"/>
                      </a:lnTo>
                      <a:lnTo>
                        <a:pt x="1262" y="0"/>
                      </a:lnTo>
                      <a:lnTo>
                        <a:pt x="1267" y="0"/>
                      </a:lnTo>
                      <a:lnTo>
                        <a:pt x="1273" y="0"/>
                      </a:lnTo>
                      <a:lnTo>
                        <a:pt x="1278" y="0"/>
                      </a:lnTo>
                      <a:lnTo>
                        <a:pt x="1284" y="0"/>
                      </a:lnTo>
                      <a:lnTo>
                        <a:pt x="1289" y="0"/>
                      </a:lnTo>
                      <a:lnTo>
                        <a:pt x="1295" y="0"/>
                      </a:lnTo>
                      <a:lnTo>
                        <a:pt x="1300" y="0"/>
                      </a:lnTo>
                      <a:lnTo>
                        <a:pt x="1306" y="0"/>
                      </a:lnTo>
                      <a:lnTo>
                        <a:pt x="1312" y="0"/>
                      </a:lnTo>
                      <a:lnTo>
                        <a:pt x="1317" y="0"/>
                      </a:lnTo>
                      <a:lnTo>
                        <a:pt x="1323" y="0"/>
                      </a:lnTo>
                      <a:lnTo>
                        <a:pt x="1328" y="0"/>
                      </a:lnTo>
                      <a:lnTo>
                        <a:pt x="1334" y="0"/>
                      </a:lnTo>
                      <a:lnTo>
                        <a:pt x="1339" y="0"/>
                      </a:lnTo>
                      <a:lnTo>
                        <a:pt x="1345" y="0"/>
                      </a:lnTo>
                      <a:lnTo>
                        <a:pt x="1350" y="0"/>
                      </a:lnTo>
                      <a:lnTo>
                        <a:pt x="1356" y="0"/>
                      </a:lnTo>
                      <a:lnTo>
                        <a:pt x="1361" y="0"/>
                      </a:lnTo>
                      <a:lnTo>
                        <a:pt x="1367" y="0"/>
                      </a:lnTo>
                      <a:lnTo>
                        <a:pt x="1372" y="0"/>
                      </a:lnTo>
                      <a:lnTo>
                        <a:pt x="1378" y="0"/>
                      </a:lnTo>
                      <a:lnTo>
                        <a:pt x="1383" y="0"/>
                      </a:lnTo>
                      <a:lnTo>
                        <a:pt x="1389" y="0"/>
                      </a:lnTo>
                      <a:lnTo>
                        <a:pt x="1395" y="0"/>
                      </a:lnTo>
                      <a:lnTo>
                        <a:pt x="1400" y="0"/>
                      </a:lnTo>
                      <a:lnTo>
                        <a:pt x="1406" y="0"/>
                      </a:lnTo>
                      <a:lnTo>
                        <a:pt x="1411" y="0"/>
                      </a:lnTo>
                      <a:lnTo>
                        <a:pt x="1417" y="0"/>
                      </a:lnTo>
                      <a:lnTo>
                        <a:pt x="1422" y="0"/>
                      </a:lnTo>
                      <a:lnTo>
                        <a:pt x="1428" y="0"/>
                      </a:lnTo>
                      <a:lnTo>
                        <a:pt x="1433" y="0"/>
                      </a:lnTo>
                      <a:lnTo>
                        <a:pt x="1439" y="0"/>
                      </a:lnTo>
                      <a:lnTo>
                        <a:pt x="1444" y="0"/>
                      </a:lnTo>
                      <a:lnTo>
                        <a:pt x="1450" y="0"/>
                      </a:lnTo>
                      <a:lnTo>
                        <a:pt x="1455" y="0"/>
                      </a:lnTo>
                      <a:lnTo>
                        <a:pt x="1461" y="0"/>
                      </a:lnTo>
                      <a:lnTo>
                        <a:pt x="1466" y="0"/>
                      </a:lnTo>
                      <a:lnTo>
                        <a:pt x="1472" y="0"/>
                      </a:lnTo>
                      <a:lnTo>
                        <a:pt x="1478" y="0"/>
                      </a:lnTo>
                      <a:lnTo>
                        <a:pt x="1483" y="0"/>
                      </a:lnTo>
                      <a:lnTo>
                        <a:pt x="1489" y="0"/>
                      </a:lnTo>
                      <a:lnTo>
                        <a:pt x="1494" y="0"/>
                      </a:lnTo>
                      <a:lnTo>
                        <a:pt x="1500" y="0"/>
                      </a:lnTo>
                      <a:lnTo>
                        <a:pt x="1505" y="0"/>
                      </a:lnTo>
                      <a:lnTo>
                        <a:pt x="1511" y="0"/>
                      </a:lnTo>
                      <a:lnTo>
                        <a:pt x="1516" y="0"/>
                      </a:lnTo>
                      <a:lnTo>
                        <a:pt x="1522" y="0"/>
                      </a:lnTo>
                      <a:lnTo>
                        <a:pt x="1527" y="0"/>
                      </a:lnTo>
                      <a:lnTo>
                        <a:pt x="1533" y="0"/>
                      </a:lnTo>
                      <a:lnTo>
                        <a:pt x="1538" y="0"/>
                      </a:lnTo>
                      <a:lnTo>
                        <a:pt x="1544" y="0"/>
                      </a:lnTo>
                      <a:lnTo>
                        <a:pt x="1549" y="0"/>
                      </a:lnTo>
                      <a:lnTo>
                        <a:pt x="1555" y="0"/>
                      </a:lnTo>
                      <a:lnTo>
                        <a:pt x="1561" y="0"/>
                      </a:lnTo>
                      <a:lnTo>
                        <a:pt x="1566" y="0"/>
                      </a:lnTo>
                      <a:lnTo>
                        <a:pt x="1572" y="0"/>
                      </a:lnTo>
                      <a:lnTo>
                        <a:pt x="1577" y="0"/>
                      </a:lnTo>
                      <a:lnTo>
                        <a:pt x="1583" y="0"/>
                      </a:lnTo>
                      <a:lnTo>
                        <a:pt x="1588" y="0"/>
                      </a:lnTo>
                      <a:lnTo>
                        <a:pt x="1594" y="0"/>
                      </a:lnTo>
                      <a:lnTo>
                        <a:pt x="1599" y="0"/>
                      </a:lnTo>
                      <a:lnTo>
                        <a:pt x="1605" y="0"/>
                      </a:lnTo>
                      <a:lnTo>
                        <a:pt x="1610" y="0"/>
                      </a:lnTo>
                      <a:lnTo>
                        <a:pt x="1616" y="0"/>
                      </a:lnTo>
                      <a:lnTo>
                        <a:pt x="1621" y="0"/>
                      </a:lnTo>
                      <a:lnTo>
                        <a:pt x="1627" y="0"/>
                      </a:lnTo>
                      <a:lnTo>
                        <a:pt x="1632" y="0"/>
                      </a:lnTo>
                      <a:lnTo>
                        <a:pt x="1638" y="0"/>
                      </a:lnTo>
                      <a:lnTo>
                        <a:pt x="1644" y="0"/>
                      </a:lnTo>
                      <a:lnTo>
                        <a:pt x="1649" y="0"/>
                      </a:lnTo>
                      <a:lnTo>
                        <a:pt x="1655" y="0"/>
                      </a:lnTo>
                      <a:lnTo>
                        <a:pt x="1660" y="0"/>
                      </a:lnTo>
                      <a:lnTo>
                        <a:pt x="1666" y="0"/>
                      </a:lnTo>
                      <a:lnTo>
                        <a:pt x="1671" y="0"/>
                      </a:lnTo>
                      <a:lnTo>
                        <a:pt x="1677" y="0"/>
                      </a:lnTo>
                      <a:lnTo>
                        <a:pt x="1682" y="0"/>
                      </a:lnTo>
                      <a:lnTo>
                        <a:pt x="1688" y="0"/>
                      </a:lnTo>
                      <a:lnTo>
                        <a:pt x="1693" y="0"/>
                      </a:lnTo>
                      <a:lnTo>
                        <a:pt x="1699" y="0"/>
                      </a:lnTo>
                      <a:lnTo>
                        <a:pt x="1704" y="0"/>
                      </a:lnTo>
                      <a:lnTo>
                        <a:pt x="1710" y="0"/>
                      </a:lnTo>
                      <a:lnTo>
                        <a:pt x="1716" y="0"/>
                      </a:lnTo>
                      <a:lnTo>
                        <a:pt x="1721" y="0"/>
                      </a:lnTo>
                      <a:lnTo>
                        <a:pt x="1727" y="0"/>
                      </a:lnTo>
                      <a:lnTo>
                        <a:pt x="1732" y="0"/>
                      </a:lnTo>
                      <a:lnTo>
                        <a:pt x="1738" y="0"/>
                      </a:lnTo>
                      <a:lnTo>
                        <a:pt x="1743" y="0"/>
                      </a:lnTo>
                      <a:lnTo>
                        <a:pt x="1749" y="0"/>
                      </a:lnTo>
                      <a:lnTo>
                        <a:pt x="1754" y="0"/>
                      </a:lnTo>
                      <a:lnTo>
                        <a:pt x="1760" y="0"/>
                      </a:lnTo>
                      <a:lnTo>
                        <a:pt x="1765" y="0"/>
                      </a:lnTo>
                      <a:lnTo>
                        <a:pt x="1771" y="164"/>
                      </a:lnTo>
                      <a:lnTo>
                        <a:pt x="1776" y="0"/>
                      </a:lnTo>
                      <a:lnTo>
                        <a:pt x="1782" y="0"/>
                      </a:lnTo>
                      <a:lnTo>
                        <a:pt x="1787" y="0"/>
                      </a:lnTo>
                      <a:lnTo>
                        <a:pt x="1793" y="0"/>
                      </a:lnTo>
                      <a:lnTo>
                        <a:pt x="1799" y="0"/>
                      </a:lnTo>
                      <a:lnTo>
                        <a:pt x="1804" y="0"/>
                      </a:lnTo>
                      <a:lnTo>
                        <a:pt x="1810" y="0"/>
                      </a:lnTo>
                      <a:lnTo>
                        <a:pt x="1815" y="0"/>
                      </a:lnTo>
                      <a:lnTo>
                        <a:pt x="1821" y="0"/>
                      </a:lnTo>
                      <a:lnTo>
                        <a:pt x="1826" y="0"/>
                      </a:lnTo>
                      <a:lnTo>
                        <a:pt x="1832" y="0"/>
                      </a:lnTo>
                      <a:lnTo>
                        <a:pt x="1837" y="0"/>
                      </a:lnTo>
                      <a:lnTo>
                        <a:pt x="1843" y="0"/>
                      </a:lnTo>
                      <a:lnTo>
                        <a:pt x="1848" y="0"/>
                      </a:lnTo>
                      <a:lnTo>
                        <a:pt x="1854" y="0"/>
                      </a:lnTo>
                      <a:lnTo>
                        <a:pt x="1859" y="0"/>
                      </a:lnTo>
                      <a:lnTo>
                        <a:pt x="1865" y="0"/>
                      </a:lnTo>
                      <a:lnTo>
                        <a:pt x="1870" y="0"/>
                      </a:lnTo>
                      <a:lnTo>
                        <a:pt x="1876" y="0"/>
                      </a:lnTo>
                      <a:lnTo>
                        <a:pt x="1882" y="0"/>
                      </a:lnTo>
                      <a:lnTo>
                        <a:pt x="1887" y="0"/>
                      </a:lnTo>
                      <a:lnTo>
                        <a:pt x="1893" y="0"/>
                      </a:lnTo>
                      <a:lnTo>
                        <a:pt x="1898" y="0"/>
                      </a:lnTo>
                      <a:lnTo>
                        <a:pt x="1904" y="0"/>
                      </a:lnTo>
                      <a:lnTo>
                        <a:pt x="1909" y="0"/>
                      </a:lnTo>
                      <a:lnTo>
                        <a:pt x="1915" y="0"/>
                      </a:lnTo>
                      <a:lnTo>
                        <a:pt x="1920" y="0"/>
                      </a:lnTo>
                      <a:lnTo>
                        <a:pt x="1926" y="0"/>
                      </a:lnTo>
                      <a:lnTo>
                        <a:pt x="1931" y="0"/>
                      </a:lnTo>
                      <a:lnTo>
                        <a:pt x="1937" y="0"/>
                      </a:lnTo>
                      <a:lnTo>
                        <a:pt x="1942" y="0"/>
                      </a:lnTo>
                      <a:lnTo>
                        <a:pt x="1948" y="0"/>
                      </a:lnTo>
                      <a:lnTo>
                        <a:pt x="1953" y="0"/>
                      </a:lnTo>
                      <a:lnTo>
                        <a:pt x="1959" y="0"/>
                      </a:lnTo>
                      <a:lnTo>
                        <a:pt x="1965" y="0"/>
                      </a:lnTo>
                      <a:lnTo>
                        <a:pt x="1970" y="0"/>
                      </a:lnTo>
                      <a:lnTo>
                        <a:pt x="1976" y="0"/>
                      </a:lnTo>
                      <a:lnTo>
                        <a:pt x="1981" y="163"/>
                      </a:lnTo>
                      <a:lnTo>
                        <a:pt x="1987" y="0"/>
                      </a:lnTo>
                      <a:lnTo>
                        <a:pt x="1992" y="0"/>
                      </a:lnTo>
                      <a:lnTo>
                        <a:pt x="1998" y="0"/>
                      </a:lnTo>
                      <a:lnTo>
                        <a:pt x="2003" y="0"/>
                      </a:lnTo>
                      <a:lnTo>
                        <a:pt x="2009" y="0"/>
                      </a:lnTo>
                      <a:lnTo>
                        <a:pt x="2014" y="0"/>
                      </a:lnTo>
                      <a:lnTo>
                        <a:pt x="2020" y="0"/>
                      </a:lnTo>
                      <a:lnTo>
                        <a:pt x="2025" y="0"/>
                      </a:lnTo>
                      <a:lnTo>
                        <a:pt x="2031" y="0"/>
                      </a:lnTo>
                      <a:lnTo>
                        <a:pt x="2037" y="0"/>
                      </a:lnTo>
                      <a:lnTo>
                        <a:pt x="2042" y="160"/>
                      </a:lnTo>
                      <a:lnTo>
                        <a:pt x="2048" y="0"/>
                      </a:lnTo>
                      <a:lnTo>
                        <a:pt x="2053" y="0"/>
                      </a:lnTo>
                      <a:lnTo>
                        <a:pt x="2059" y="0"/>
                      </a:lnTo>
                      <a:lnTo>
                        <a:pt x="2064" y="0"/>
                      </a:lnTo>
                      <a:lnTo>
                        <a:pt x="2070" y="0"/>
                      </a:lnTo>
                      <a:lnTo>
                        <a:pt x="2075" y="0"/>
                      </a:lnTo>
                      <a:lnTo>
                        <a:pt x="2081" y="0"/>
                      </a:lnTo>
                      <a:lnTo>
                        <a:pt x="2086" y="0"/>
                      </a:lnTo>
                      <a:lnTo>
                        <a:pt x="2092" y="0"/>
                      </a:lnTo>
                      <a:lnTo>
                        <a:pt x="2097" y="0"/>
                      </a:lnTo>
                      <a:lnTo>
                        <a:pt x="2103" y="0"/>
                      </a:lnTo>
                      <a:lnTo>
                        <a:pt x="2108" y="0"/>
                      </a:lnTo>
                      <a:lnTo>
                        <a:pt x="2114" y="0"/>
                      </a:lnTo>
                      <a:lnTo>
                        <a:pt x="2120" y="0"/>
                      </a:lnTo>
                      <a:lnTo>
                        <a:pt x="2125" y="0"/>
                      </a:lnTo>
                      <a:lnTo>
                        <a:pt x="2131" y="0"/>
                      </a:lnTo>
                      <a:lnTo>
                        <a:pt x="2136" y="0"/>
                      </a:lnTo>
                      <a:lnTo>
                        <a:pt x="2142" y="0"/>
                      </a:lnTo>
                      <a:lnTo>
                        <a:pt x="2147" y="0"/>
                      </a:lnTo>
                      <a:lnTo>
                        <a:pt x="2153" y="0"/>
                      </a:lnTo>
                      <a:lnTo>
                        <a:pt x="2158" y="0"/>
                      </a:lnTo>
                      <a:lnTo>
                        <a:pt x="2164" y="0"/>
                      </a:lnTo>
                      <a:lnTo>
                        <a:pt x="2169" y="0"/>
                      </a:lnTo>
                      <a:lnTo>
                        <a:pt x="2175" y="0"/>
                      </a:lnTo>
                      <a:lnTo>
                        <a:pt x="2180" y="0"/>
                      </a:lnTo>
                      <a:lnTo>
                        <a:pt x="2186" y="0"/>
                      </a:lnTo>
                      <a:lnTo>
                        <a:pt x="2191" y="0"/>
                      </a:lnTo>
                      <a:lnTo>
                        <a:pt x="2197" y="0"/>
                      </a:lnTo>
                      <a:lnTo>
                        <a:pt x="2203" y="0"/>
                      </a:lnTo>
                      <a:lnTo>
                        <a:pt x="2208" y="0"/>
                      </a:lnTo>
                      <a:lnTo>
                        <a:pt x="2214" y="0"/>
                      </a:lnTo>
                      <a:lnTo>
                        <a:pt x="2219" y="0"/>
                      </a:lnTo>
                      <a:lnTo>
                        <a:pt x="2225" y="0"/>
                      </a:lnTo>
                      <a:lnTo>
                        <a:pt x="2230" y="0"/>
                      </a:lnTo>
                      <a:lnTo>
                        <a:pt x="2236" y="0"/>
                      </a:lnTo>
                      <a:lnTo>
                        <a:pt x="2241" y="0"/>
                      </a:lnTo>
                      <a:lnTo>
                        <a:pt x="2247" y="0"/>
                      </a:lnTo>
                      <a:lnTo>
                        <a:pt x="2252" y="0"/>
                      </a:lnTo>
                      <a:lnTo>
                        <a:pt x="2258" y="0"/>
                      </a:lnTo>
                      <a:lnTo>
                        <a:pt x="2263" y="0"/>
                      </a:lnTo>
                      <a:lnTo>
                        <a:pt x="2269" y="0"/>
                      </a:lnTo>
                      <a:lnTo>
                        <a:pt x="2274" y="0"/>
                      </a:lnTo>
                      <a:lnTo>
                        <a:pt x="2280" y="0"/>
                      </a:lnTo>
                      <a:lnTo>
                        <a:pt x="2286" y="0"/>
                      </a:lnTo>
                      <a:lnTo>
                        <a:pt x="2291" y="0"/>
                      </a:lnTo>
                      <a:lnTo>
                        <a:pt x="2297" y="0"/>
                      </a:lnTo>
                      <a:lnTo>
                        <a:pt x="2302" y="0"/>
                      </a:lnTo>
                      <a:lnTo>
                        <a:pt x="2308" y="0"/>
                      </a:lnTo>
                      <a:lnTo>
                        <a:pt x="2313" y="0"/>
                      </a:lnTo>
                      <a:lnTo>
                        <a:pt x="2319" y="0"/>
                      </a:lnTo>
                      <a:lnTo>
                        <a:pt x="2324" y="0"/>
                      </a:lnTo>
                      <a:lnTo>
                        <a:pt x="2330" y="0"/>
                      </a:lnTo>
                      <a:lnTo>
                        <a:pt x="2335" y="0"/>
                      </a:lnTo>
                      <a:lnTo>
                        <a:pt x="2341" y="0"/>
                      </a:lnTo>
                      <a:lnTo>
                        <a:pt x="2346" y="0"/>
                      </a:lnTo>
                      <a:lnTo>
                        <a:pt x="2352" y="0"/>
                      </a:lnTo>
                      <a:lnTo>
                        <a:pt x="2357" y="0"/>
                      </a:lnTo>
                      <a:lnTo>
                        <a:pt x="2363" y="0"/>
                      </a:lnTo>
                      <a:lnTo>
                        <a:pt x="2369" y="0"/>
                      </a:lnTo>
                      <a:lnTo>
                        <a:pt x="2374" y="0"/>
                      </a:lnTo>
                      <a:lnTo>
                        <a:pt x="2380" y="0"/>
                      </a:lnTo>
                      <a:lnTo>
                        <a:pt x="2385" y="0"/>
                      </a:lnTo>
                      <a:lnTo>
                        <a:pt x="2391" y="0"/>
                      </a:lnTo>
                      <a:lnTo>
                        <a:pt x="2396" y="0"/>
                      </a:lnTo>
                      <a:lnTo>
                        <a:pt x="2402" y="0"/>
                      </a:lnTo>
                      <a:lnTo>
                        <a:pt x="2407" y="0"/>
                      </a:lnTo>
                      <a:lnTo>
                        <a:pt x="2413" y="0"/>
                      </a:lnTo>
                      <a:lnTo>
                        <a:pt x="2418" y="0"/>
                      </a:lnTo>
                      <a:lnTo>
                        <a:pt x="2424" y="0"/>
                      </a:lnTo>
                      <a:lnTo>
                        <a:pt x="2429" y="0"/>
                      </a:lnTo>
                      <a:lnTo>
                        <a:pt x="2435" y="0"/>
                      </a:lnTo>
                      <a:lnTo>
                        <a:pt x="2441" y="0"/>
                      </a:lnTo>
                      <a:lnTo>
                        <a:pt x="2446" y="0"/>
                      </a:lnTo>
                      <a:lnTo>
                        <a:pt x="2452" y="0"/>
                      </a:lnTo>
                      <a:lnTo>
                        <a:pt x="2457" y="0"/>
                      </a:lnTo>
                      <a:lnTo>
                        <a:pt x="2463" y="0"/>
                      </a:lnTo>
                      <a:lnTo>
                        <a:pt x="2468" y="0"/>
                      </a:lnTo>
                      <a:lnTo>
                        <a:pt x="2474" y="0"/>
                      </a:lnTo>
                      <a:lnTo>
                        <a:pt x="2479" y="0"/>
                      </a:lnTo>
                      <a:lnTo>
                        <a:pt x="2485" y="0"/>
                      </a:lnTo>
                      <a:lnTo>
                        <a:pt x="2490" y="0"/>
                      </a:lnTo>
                      <a:lnTo>
                        <a:pt x="2496" y="0"/>
                      </a:lnTo>
                      <a:lnTo>
                        <a:pt x="2501" y="0"/>
                      </a:lnTo>
                      <a:lnTo>
                        <a:pt x="2507" y="0"/>
                      </a:lnTo>
                      <a:lnTo>
                        <a:pt x="2512" y="0"/>
                      </a:lnTo>
                      <a:lnTo>
                        <a:pt x="2518" y="0"/>
                      </a:lnTo>
                      <a:lnTo>
                        <a:pt x="2524" y="0"/>
                      </a:lnTo>
                      <a:lnTo>
                        <a:pt x="2529" y="0"/>
                      </a:lnTo>
                      <a:lnTo>
                        <a:pt x="2535" y="0"/>
                      </a:lnTo>
                      <a:lnTo>
                        <a:pt x="2540" y="0"/>
                      </a:lnTo>
                      <a:lnTo>
                        <a:pt x="2546" y="0"/>
                      </a:lnTo>
                      <a:lnTo>
                        <a:pt x="2551" y="0"/>
                      </a:lnTo>
                      <a:lnTo>
                        <a:pt x="2557" y="0"/>
                      </a:lnTo>
                      <a:lnTo>
                        <a:pt x="2562" y="0"/>
                      </a:lnTo>
                      <a:lnTo>
                        <a:pt x="2568" y="0"/>
                      </a:lnTo>
                      <a:lnTo>
                        <a:pt x="2573" y="0"/>
                      </a:lnTo>
                      <a:lnTo>
                        <a:pt x="2579" y="0"/>
                      </a:lnTo>
                      <a:lnTo>
                        <a:pt x="2584" y="0"/>
                      </a:lnTo>
                      <a:lnTo>
                        <a:pt x="2590" y="0"/>
                      </a:lnTo>
                      <a:lnTo>
                        <a:pt x="2595" y="0"/>
                      </a:lnTo>
                      <a:lnTo>
                        <a:pt x="2601" y="0"/>
                      </a:lnTo>
                      <a:lnTo>
                        <a:pt x="2607" y="0"/>
                      </a:lnTo>
                      <a:lnTo>
                        <a:pt x="2612" y="0"/>
                      </a:lnTo>
                      <a:lnTo>
                        <a:pt x="2618" y="0"/>
                      </a:lnTo>
                      <a:lnTo>
                        <a:pt x="2623" y="0"/>
                      </a:lnTo>
                      <a:lnTo>
                        <a:pt x="2629" y="0"/>
                      </a:lnTo>
                      <a:lnTo>
                        <a:pt x="2634" y="0"/>
                      </a:lnTo>
                      <a:lnTo>
                        <a:pt x="2640" y="0"/>
                      </a:lnTo>
                      <a:lnTo>
                        <a:pt x="2645" y="0"/>
                      </a:lnTo>
                      <a:lnTo>
                        <a:pt x="2651" y="169"/>
                      </a:lnTo>
                      <a:lnTo>
                        <a:pt x="2656" y="175"/>
                      </a:lnTo>
                      <a:lnTo>
                        <a:pt x="2662" y="0"/>
                      </a:lnTo>
                      <a:lnTo>
                        <a:pt x="2667" y="0"/>
                      </a:lnTo>
                      <a:lnTo>
                        <a:pt x="2673" y="185"/>
                      </a:lnTo>
                      <a:lnTo>
                        <a:pt x="2678" y="0"/>
                      </a:lnTo>
                      <a:lnTo>
                        <a:pt x="2684" y="0"/>
                      </a:lnTo>
                      <a:lnTo>
                        <a:pt x="2690" y="0"/>
                      </a:lnTo>
                      <a:lnTo>
                        <a:pt x="2695" y="0"/>
                      </a:lnTo>
                      <a:lnTo>
                        <a:pt x="2701" y="0"/>
                      </a:lnTo>
                      <a:lnTo>
                        <a:pt x="2706" y="0"/>
                      </a:lnTo>
                      <a:lnTo>
                        <a:pt x="2712" y="0"/>
                      </a:lnTo>
                      <a:lnTo>
                        <a:pt x="2717" y="0"/>
                      </a:lnTo>
                      <a:lnTo>
                        <a:pt x="2723" y="0"/>
                      </a:lnTo>
                      <a:lnTo>
                        <a:pt x="2728" y="0"/>
                      </a:lnTo>
                      <a:lnTo>
                        <a:pt x="2734" y="0"/>
                      </a:lnTo>
                      <a:lnTo>
                        <a:pt x="2739" y="0"/>
                      </a:lnTo>
                      <a:lnTo>
                        <a:pt x="2745" y="0"/>
                      </a:lnTo>
                      <a:lnTo>
                        <a:pt x="2750" y="0"/>
                      </a:lnTo>
                      <a:lnTo>
                        <a:pt x="2756" y="0"/>
                      </a:lnTo>
                      <a:lnTo>
                        <a:pt x="2762" y="0"/>
                      </a:lnTo>
                      <a:lnTo>
                        <a:pt x="2767" y="0"/>
                      </a:lnTo>
                      <a:lnTo>
                        <a:pt x="2773" y="0"/>
                      </a:lnTo>
                      <a:lnTo>
                        <a:pt x="2778" y="0"/>
                      </a:lnTo>
                      <a:lnTo>
                        <a:pt x="2784" y="0"/>
                      </a:lnTo>
                      <a:lnTo>
                        <a:pt x="2789" y="0"/>
                      </a:lnTo>
                      <a:lnTo>
                        <a:pt x="2795" y="0"/>
                      </a:lnTo>
                      <a:lnTo>
                        <a:pt x="2800" y="0"/>
                      </a:lnTo>
                      <a:lnTo>
                        <a:pt x="2806" y="0"/>
                      </a:lnTo>
                      <a:lnTo>
                        <a:pt x="2811" y="0"/>
                      </a:lnTo>
                      <a:lnTo>
                        <a:pt x="2817" y="0"/>
                      </a:lnTo>
                      <a:lnTo>
                        <a:pt x="2822" y="0"/>
                      </a:lnTo>
                      <a:lnTo>
                        <a:pt x="2828" y="0"/>
                      </a:lnTo>
                      <a:lnTo>
                        <a:pt x="2833" y="0"/>
                      </a:lnTo>
                      <a:lnTo>
                        <a:pt x="2839" y="0"/>
                      </a:lnTo>
                      <a:lnTo>
                        <a:pt x="2845" y="0"/>
                      </a:lnTo>
                      <a:lnTo>
                        <a:pt x="2850" y="0"/>
                      </a:lnTo>
                      <a:lnTo>
                        <a:pt x="2856" y="0"/>
                      </a:lnTo>
                      <a:lnTo>
                        <a:pt x="2861" y="0"/>
                      </a:lnTo>
                      <a:lnTo>
                        <a:pt x="2867" y="0"/>
                      </a:lnTo>
                      <a:lnTo>
                        <a:pt x="2872" y="0"/>
                      </a:lnTo>
                      <a:lnTo>
                        <a:pt x="2878" y="0"/>
                      </a:lnTo>
                      <a:lnTo>
                        <a:pt x="2883" y="0"/>
                      </a:lnTo>
                      <a:lnTo>
                        <a:pt x="2889" y="0"/>
                      </a:lnTo>
                      <a:lnTo>
                        <a:pt x="2894" y="0"/>
                      </a:lnTo>
                      <a:lnTo>
                        <a:pt x="2900" y="0"/>
                      </a:lnTo>
                      <a:lnTo>
                        <a:pt x="2905" y="0"/>
                      </a:lnTo>
                      <a:lnTo>
                        <a:pt x="2911" y="0"/>
                      </a:lnTo>
                      <a:lnTo>
                        <a:pt x="2916" y="0"/>
                      </a:lnTo>
                      <a:lnTo>
                        <a:pt x="2922" y="0"/>
                      </a:lnTo>
                      <a:lnTo>
                        <a:pt x="2928" y="0"/>
                      </a:lnTo>
                      <a:lnTo>
                        <a:pt x="2933" y="0"/>
                      </a:lnTo>
                      <a:lnTo>
                        <a:pt x="2939" y="0"/>
                      </a:lnTo>
                      <a:lnTo>
                        <a:pt x="2944" y="0"/>
                      </a:lnTo>
                      <a:lnTo>
                        <a:pt x="2950" y="0"/>
                      </a:lnTo>
                      <a:lnTo>
                        <a:pt x="2955" y="0"/>
                      </a:lnTo>
                      <a:lnTo>
                        <a:pt x="2961" y="0"/>
                      </a:lnTo>
                      <a:lnTo>
                        <a:pt x="2966" y="0"/>
                      </a:lnTo>
                      <a:lnTo>
                        <a:pt x="2972" y="0"/>
                      </a:lnTo>
                      <a:lnTo>
                        <a:pt x="2977" y="0"/>
                      </a:lnTo>
                      <a:lnTo>
                        <a:pt x="2983" y="0"/>
                      </a:lnTo>
                      <a:lnTo>
                        <a:pt x="2988" y="0"/>
                      </a:lnTo>
                      <a:lnTo>
                        <a:pt x="2994" y="0"/>
                      </a:lnTo>
                      <a:lnTo>
                        <a:pt x="2999" y="0"/>
                      </a:lnTo>
                      <a:lnTo>
                        <a:pt x="3005" y="0"/>
                      </a:lnTo>
                      <a:lnTo>
                        <a:pt x="3011" y="0"/>
                      </a:lnTo>
                      <a:lnTo>
                        <a:pt x="3016" y="0"/>
                      </a:lnTo>
                      <a:lnTo>
                        <a:pt x="3022" y="0"/>
                      </a:lnTo>
                      <a:lnTo>
                        <a:pt x="3027" y="0"/>
                      </a:lnTo>
                      <a:lnTo>
                        <a:pt x="3033" y="0"/>
                      </a:lnTo>
                      <a:lnTo>
                        <a:pt x="3038" y="0"/>
                      </a:lnTo>
                      <a:lnTo>
                        <a:pt x="3044" y="0"/>
                      </a:lnTo>
                      <a:lnTo>
                        <a:pt x="3049" y="0"/>
                      </a:lnTo>
                      <a:lnTo>
                        <a:pt x="3055" y="0"/>
                      </a:lnTo>
                      <a:lnTo>
                        <a:pt x="3060" y="0"/>
                      </a:lnTo>
                      <a:lnTo>
                        <a:pt x="3066" y="0"/>
                      </a:lnTo>
                      <a:lnTo>
                        <a:pt x="3071" y="0"/>
                      </a:lnTo>
                      <a:lnTo>
                        <a:pt x="3077" y="0"/>
                      </a:lnTo>
                      <a:lnTo>
                        <a:pt x="3082" y="0"/>
                      </a:lnTo>
                      <a:lnTo>
                        <a:pt x="3088" y="0"/>
                      </a:lnTo>
                      <a:lnTo>
                        <a:pt x="3094" y="0"/>
                      </a:lnTo>
                      <a:lnTo>
                        <a:pt x="3099" y="0"/>
                      </a:lnTo>
                      <a:lnTo>
                        <a:pt x="3105" y="0"/>
                      </a:lnTo>
                      <a:lnTo>
                        <a:pt x="3110" y="0"/>
                      </a:lnTo>
                      <a:lnTo>
                        <a:pt x="3116" y="0"/>
                      </a:lnTo>
                      <a:lnTo>
                        <a:pt x="3121" y="0"/>
                      </a:lnTo>
                      <a:lnTo>
                        <a:pt x="3127" y="0"/>
                      </a:lnTo>
                      <a:lnTo>
                        <a:pt x="3132" y="0"/>
                      </a:lnTo>
                      <a:lnTo>
                        <a:pt x="3138" y="0"/>
                      </a:lnTo>
                      <a:lnTo>
                        <a:pt x="3143" y="0"/>
                      </a:lnTo>
                      <a:lnTo>
                        <a:pt x="3149" y="0"/>
                      </a:lnTo>
                      <a:lnTo>
                        <a:pt x="3154" y="0"/>
                      </a:lnTo>
                      <a:lnTo>
                        <a:pt x="3160" y="0"/>
                      </a:lnTo>
                      <a:lnTo>
                        <a:pt x="3166" y="0"/>
                      </a:lnTo>
                      <a:lnTo>
                        <a:pt x="3171" y="0"/>
                      </a:lnTo>
                      <a:lnTo>
                        <a:pt x="3177" y="0"/>
                      </a:lnTo>
                      <a:lnTo>
                        <a:pt x="3182" y="0"/>
                      </a:lnTo>
                      <a:lnTo>
                        <a:pt x="3188" y="0"/>
                      </a:lnTo>
                      <a:lnTo>
                        <a:pt x="3193" y="0"/>
                      </a:lnTo>
                      <a:lnTo>
                        <a:pt x="3199" y="0"/>
                      </a:lnTo>
                      <a:lnTo>
                        <a:pt x="3204" y="0"/>
                      </a:lnTo>
                      <a:lnTo>
                        <a:pt x="3210" y="0"/>
                      </a:lnTo>
                      <a:lnTo>
                        <a:pt x="3215" y="0"/>
                      </a:lnTo>
                      <a:lnTo>
                        <a:pt x="3221" y="0"/>
                      </a:lnTo>
                      <a:lnTo>
                        <a:pt x="3226" y="0"/>
                      </a:lnTo>
                      <a:lnTo>
                        <a:pt x="3232" y="0"/>
                      </a:lnTo>
                      <a:lnTo>
                        <a:pt x="3237" y="0"/>
                      </a:lnTo>
                      <a:lnTo>
                        <a:pt x="3243" y="0"/>
                      </a:lnTo>
                      <a:lnTo>
                        <a:pt x="3249" y="0"/>
                      </a:lnTo>
                      <a:lnTo>
                        <a:pt x="3254" y="0"/>
                      </a:lnTo>
                      <a:lnTo>
                        <a:pt x="3260" y="0"/>
                      </a:lnTo>
                      <a:lnTo>
                        <a:pt x="3265" y="0"/>
                      </a:lnTo>
                      <a:lnTo>
                        <a:pt x="3271" y="0"/>
                      </a:lnTo>
                      <a:lnTo>
                        <a:pt x="3276" y="0"/>
                      </a:lnTo>
                      <a:lnTo>
                        <a:pt x="3282" y="0"/>
                      </a:lnTo>
                      <a:lnTo>
                        <a:pt x="3287" y="0"/>
                      </a:lnTo>
                      <a:lnTo>
                        <a:pt x="3293" y="0"/>
                      </a:lnTo>
                      <a:lnTo>
                        <a:pt x="3298" y="0"/>
                      </a:lnTo>
                      <a:lnTo>
                        <a:pt x="3304" y="0"/>
                      </a:lnTo>
                      <a:lnTo>
                        <a:pt x="3309" y="0"/>
                      </a:lnTo>
                      <a:lnTo>
                        <a:pt x="3315" y="0"/>
                      </a:lnTo>
                      <a:lnTo>
                        <a:pt x="3320" y="0"/>
                      </a:lnTo>
                      <a:lnTo>
                        <a:pt x="3326" y="0"/>
                      </a:lnTo>
                      <a:lnTo>
                        <a:pt x="3332" y="0"/>
                      </a:lnTo>
                      <a:lnTo>
                        <a:pt x="3337" y="0"/>
                      </a:lnTo>
                      <a:lnTo>
                        <a:pt x="3343" y="0"/>
                      </a:lnTo>
                      <a:lnTo>
                        <a:pt x="3348" y="0"/>
                      </a:lnTo>
                      <a:lnTo>
                        <a:pt x="3354" y="0"/>
                      </a:lnTo>
                      <a:lnTo>
                        <a:pt x="3359" y="0"/>
                      </a:lnTo>
                      <a:lnTo>
                        <a:pt x="3365" y="0"/>
                      </a:lnTo>
                      <a:lnTo>
                        <a:pt x="3370" y="0"/>
                      </a:lnTo>
                      <a:lnTo>
                        <a:pt x="3376" y="0"/>
                      </a:lnTo>
                      <a:lnTo>
                        <a:pt x="3381" y="0"/>
                      </a:lnTo>
                      <a:lnTo>
                        <a:pt x="3387" y="0"/>
                      </a:lnTo>
                      <a:lnTo>
                        <a:pt x="3392" y="0"/>
                      </a:lnTo>
                      <a:lnTo>
                        <a:pt x="3398" y="0"/>
                      </a:lnTo>
                      <a:lnTo>
                        <a:pt x="3403" y="0"/>
                      </a:lnTo>
                      <a:lnTo>
                        <a:pt x="3409" y="0"/>
                      </a:lnTo>
                      <a:lnTo>
                        <a:pt x="3415" y="0"/>
                      </a:lnTo>
                      <a:lnTo>
                        <a:pt x="3420" y="0"/>
                      </a:lnTo>
                      <a:lnTo>
                        <a:pt x="3426" y="0"/>
                      </a:lnTo>
                      <a:lnTo>
                        <a:pt x="3431" y="0"/>
                      </a:lnTo>
                      <a:lnTo>
                        <a:pt x="3437" y="0"/>
                      </a:lnTo>
                      <a:lnTo>
                        <a:pt x="3442" y="0"/>
                      </a:lnTo>
                      <a:lnTo>
                        <a:pt x="3448" y="0"/>
                      </a:lnTo>
                      <a:lnTo>
                        <a:pt x="3453" y="0"/>
                      </a:lnTo>
                      <a:lnTo>
                        <a:pt x="3459" y="0"/>
                      </a:lnTo>
                      <a:lnTo>
                        <a:pt x="3464" y="0"/>
                      </a:lnTo>
                      <a:lnTo>
                        <a:pt x="3470" y="0"/>
                      </a:lnTo>
                      <a:lnTo>
                        <a:pt x="3475" y="0"/>
                      </a:lnTo>
                      <a:lnTo>
                        <a:pt x="3481" y="0"/>
                      </a:lnTo>
                      <a:lnTo>
                        <a:pt x="3487" y="0"/>
                      </a:lnTo>
                      <a:lnTo>
                        <a:pt x="3492" y="0"/>
                      </a:lnTo>
                      <a:lnTo>
                        <a:pt x="3498" y="0"/>
                      </a:lnTo>
                      <a:lnTo>
                        <a:pt x="3503" y="0"/>
                      </a:lnTo>
                      <a:lnTo>
                        <a:pt x="3509" y="0"/>
                      </a:lnTo>
                      <a:lnTo>
                        <a:pt x="3514" y="0"/>
                      </a:lnTo>
                      <a:lnTo>
                        <a:pt x="3520" y="0"/>
                      </a:lnTo>
                      <a:lnTo>
                        <a:pt x="3525" y="0"/>
                      </a:lnTo>
                      <a:lnTo>
                        <a:pt x="3531" y="0"/>
                      </a:lnTo>
                      <a:lnTo>
                        <a:pt x="3536" y="0"/>
                      </a:lnTo>
                      <a:lnTo>
                        <a:pt x="3542" y="0"/>
                      </a:lnTo>
                      <a:lnTo>
                        <a:pt x="3547" y="0"/>
                      </a:lnTo>
                      <a:lnTo>
                        <a:pt x="3553" y="0"/>
                      </a:lnTo>
                      <a:lnTo>
                        <a:pt x="3558" y="0"/>
                      </a:lnTo>
                      <a:lnTo>
                        <a:pt x="3564" y="0"/>
                      </a:lnTo>
                      <a:lnTo>
                        <a:pt x="3570" y="0"/>
                      </a:lnTo>
                      <a:lnTo>
                        <a:pt x="3575" y="0"/>
                      </a:lnTo>
                      <a:lnTo>
                        <a:pt x="3581" y="0"/>
                      </a:lnTo>
                      <a:lnTo>
                        <a:pt x="3586" y="0"/>
                      </a:lnTo>
                      <a:lnTo>
                        <a:pt x="3592" y="0"/>
                      </a:lnTo>
                      <a:lnTo>
                        <a:pt x="3597" y="0"/>
                      </a:lnTo>
                      <a:lnTo>
                        <a:pt x="3603" y="0"/>
                      </a:lnTo>
                      <a:lnTo>
                        <a:pt x="3608" y="0"/>
                      </a:lnTo>
                      <a:lnTo>
                        <a:pt x="3614" y="0"/>
                      </a:lnTo>
                      <a:lnTo>
                        <a:pt x="3619" y="0"/>
                      </a:lnTo>
                      <a:lnTo>
                        <a:pt x="3625" y="0"/>
                      </a:lnTo>
                      <a:lnTo>
                        <a:pt x="3630" y="0"/>
                      </a:lnTo>
                      <a:lnTo>
                        <a:pt x="3636" y="0"/>
                      </a:lnTo>
                      <a:lnTo>
                        <a:pt x="3641" y="0"/>
                      </a:lnTo>
                      <a:lnTo>
                        <a:pt x="3647" y="0"/>
                      </a:lnTo>
                      <a:lnTo>
                        <a:pt x="3653" y="0"/>
                      </a:lnTo>
                      <a:lnTo>
                        <a:pt x="3658" y="0"/>
                      </a:lnTo>
                      <a:lnTo>
                        <a:pt x="3664" y="0"/>
                      </a:lnTo>
                      <a:lnTo>
                        <a:pt x="3669" y="0"/>
                      </a:lnTo>
                      <a:lnTo>
                        <a:pt x="3675" y="0"/>
                      </a:lnTo>
                      <a:lnTo>
                        <a:pt x="3680" y="0"/>
                      </a:lnTo>
                      <a:lnTo>
                        <a:pt x="3686" y="0"/>
                      </a:lnTo>
                      <a:lnTo>
                        <a:pt x="3691" y="0"/>
                      </a:lnTo>
                      <a:lnTo>
                        <a:pt x="3697" y="0"/>
                      </a:lnTo>
                      <a:lnTo>
                        <a:pt x="3702" y="0"/>
                      </a:lnTo>
                      <a:lnTo>
                        <a:pt x="3708" y="0"/>
                      </a:lnTo>
                      <a:lnTo>
                        <a:pt x="3713" y="0"/>
                      </a:lnTo>
                      <a:lnTo>
                        <a:pt x="3719" y="0"/>
                      </a:lnTo>
                      <a:lnTo>
                        <a:pt x="3724" y="0"/>
                      </a:lnTo>
                      <a:lnTo>
                        <a:pt x="3730" y="0"/>
                      </a:lnTo>
                      <a:lnTo>
                        <a:pt x="3736" y="0"/>
                      </a:lnTo>
                      <a:lnTo>
                        <a:pt x="3741" y="0"/>
                      </a:lnTo>
                      <a:lnTo>
                        <a:pt x="3747" y="0"/>
                      </a:lnTo>
                      <a:lnTo>
                        <a:pt x="3752" y="0"/>
                      </a:lnTo>
                      <a:lnTo>
                        <a:pt x="3758" y="0"/>
                      </a:lnTo>
                      <a:lnTo>
                        <a:pt x="3763" y="0"/>
                      </a:lnTo>
                      <a:lnTo>
                        <a:pt x="3769" y="0"/>
                      </a:lnTo>
                      <a:lnTo>
                        <a:pt x="3774" y="0"/>
                      </a:lnTo>
                      <a:lnTo>
                        <a:pt x="3780" y="0"/>
                      </a:lnTo>
                      <a:lnTo>
                        <a:pt x="3785" y="0"/>
                      </a:lnTo>
                      <a:lnTo>
                        <a:pt x="3791" y="0"/>
                      </a:lnTo>
                      <a:lnTo>
                        <a:pt x="3796" y="0"/>
                      </a:lnTo>
                      <a:lnTo>
                        <a:pt x="3802" y="0"/>
                      </a:lnTo>
                      <a:lnTo>
                        <a:pt x="3807" y="152"/>
                      </a:lnTo>
                      <a:lnTo>
                        <a:pt x="3813" y="0"/>
                      </a:lnTo>
                      <a:lnTo>
                        <a:pt x="3819" y="0"/>
                      </a:lnTo>
                      <a:lnTo>
                        <a:pt x="3824" y="0"/>
                      </a:lnTo>
                      <a:lnTo>
                        <a:pt x="3830" y="0"/>
                      </a:lnTo>
                      <a:lnTo>
                        <a:pt x="3835" y="177"/>
                      </a:lnTo>
                      <a:lnTo>
                        <a:pt x="3841" y="0"/>
                      </a:lnTo>
                      <a:lnTo>
                        <a:pt x="3846" y="0"/>
                      </a:lnTo>
                      <a:lnTo>
                        <a:pt x="3852" y="156"/>
                      </a:lnTo>
                      <a:lnTo>
                        <a:pt x="3857" y="0"/>
                      </a:lnTo>
                      <a:lnTo>
                        <a:pt x="3863" y="0"/>
                      </a:lnTo>
                      <a:lnTo>
                        <a:pt x="3868" y="0"/>
                      </a:lnTo>
                      <a:lnTo>
                        <a:pt x="3874" y="0"/>
                      </a:lnTo>
                      <a:lnTo>
                        <a:pt x="3879" y="0"/>
                      </a:lnTo>
                      <a:lnTo>
                        <a:pt x="3885" y="179"/>
                      </a:lnTo>
                      <a:lnTo>
                        <a:pt x="3891" y="0"/>
                      </a:lnTo>
                      <a:lnTo>
                        <a:pt x="3896" y="0"/>
                      </a:lnTo>
                      <a:lnTo>
                        <a:pt x="3902" y="0"/>
                      </a:lnTo>
                      <a:lnTo>
                        <a:pt x="3907" y="0"/>
                      </a:lnTo>
                      <a:lnTo>
                        <a:pt x="3913" y="0"/>
                      </a:lnTo>
                      <a:lnTo>
                        <a:pt x="3918" y="0"/>
                      </a:lnTo>
                      <a:lnTo>
                        <a:pt x="3924" y="0"/>
                      </a:lnTo>
                      <a:lnTo>
                        <a:pt x="3929" y="201"/>
                      </a:lnTo>
                      <a:lnTo>
                        <a:pt x="3935" y="0"/>
                      </a:lnTo>
                      <a:lnTo>
                        <a:pt x="3940" y="0"/>
                      </a:lnTo>
                      <a:lnTo>
                        <a:pt x="3946" y="0"/>
                      </a:lnTo>
                      <a:lnTo>
                        <a:pt x="3951" y="0"/>
                      </a:lnTo>
                      <a:lnTo>
                        <a:pt x="3957" y="0"/>
                      </a:lnTo>
                      <a:lnTo>
                        <a:pt x="3962" y="0"/>
                      </a:lnTo>
                      <a:lnTo>
                        <a:pt x="3968" y="0"/>
                      </a:lnTo>
                      <a:lnTo>
                        <a:pt x="3974" y="0"/>
                      </a:lnTo>
                      <a:lnTo>
                        <a:pt x="3979" y="0"/>
                      </a:lnTo>
                      <a:lnTo>
                        <a:pt x="3985" y="0"/>
                      </a:lnTo>
                      <a:lnTo>
                        <a:pt x="3990" y="0"/>
                      </a:lnTo>
                      <a:lnTo>
                        <a:pt x="3996" y="0"/>
                      </a:lnTo>
                      <a:lnTo>
                        <a:pt x="4001" y="0"/>
                      </a:lnTo>
                      <a:lnTo>
                        <a:pt x="4007" y="0"/>
                      </a:lnTo>
                      <a:lnTo>
                        <a:pt x="4012" y="0"/>
                      </a:lnTo>
                      <a:lnTo>
                        <a:pt x="4018" y="0"/>
                      </a:lnTo>
                      <a:lnTo>
                        <a:pt x="4023" y="0"/>
                      </a:lnTo>
                      <a:lnTo>
                        <a:pt x="4029" y="0"/>
                      </a:lnTo>
                      <a:lnTo>
                        <a:pt x="4034" y="0"/>
                      </a:lnTo>
                      <a:lnTo>
                        <a:pt x="4040" y="0"/>
                      </a:lnTo>
                      <a:lnTo>
                        <a:pt x="4045" y="0"/>
                      </a:lnTo>
                      <a:lnTo>
                        <a:pt x="4051" y="0"/>
                      </a:lnTo>
                      <a:lnTo>
                        <a:pt x="4057" y="0"/>
                      </a:lnTo>
                      <a:lnTo>
                        <a:pt x="4062" y="0"/>
                      </a:lnTo>
                      <a:lnTo>
                        <a:pt x="4068" y="0"/>
                      </a:lnTo>
                      <a:lnTo>
                        <a:pt x="4073" y="0"/>
                      </a:lnTo>
                      <a:lnTo>
                        <a:pt x="4079" y="0"/>
                      </a:lnTo>
                      <a:lnTo>
                        <a:pt x="4084" y="0"/>
                      </a:lnTo>
                      <a:lnTo>
                        <a:pt x="4090" y="0"/>
                      </a:lnTo>
                      <a:lnTo>
                        <a:pt x="4095" y="0"/>
                      </a:lnTo>
                      <a:lnTo>
                        <a:pt x="4101" y="0"/>
                      </a:lnTo>
                      <a:lnTo>
                        <a:pt x="4106" y="0"/>
                      </a:lnTo>
                      <a:lnTo>
                        <a:pt x="4112" y="0"/>
                      </a:lnTo>
                      <a:lnTo>
                        <a:pt x="4117" y="276"/>
                      </a:lnTo>
                      <a:lnTo>
                        <a:pt x="4123" y="451"/>
                      </a:lnTo>
                      <a:lnTo>
                        <a:pt x="4128" y="501"/>
                      </a:lnTo>
                      <a:lnTo>
                        <a:pt x="4134" y="867"/>
                      </a:lnTo>
                      <a:lnTo>
                        <a:pt x="4140" y="650"/>
                      </a:lnTo>
                      <a:lnTo>
                        <a:pt x="4145" y="648"/>
                      </a:lnTo>
                      <a:lnTo>
                        <a:pt x="4151" y="610"/>
                      </a:lnTo>
                      <a:lnTo>
                        <a:pt x="4156" y="539"/>
                      </a:lnTo>
                      <a:lnTo>
                        <a:pt x="4162" y="420"/>
                      </a:lnTo>
                      <a:lnTo>
                        <a:pt x="4167" y="400"/>
                      </a:lnTo>
                      <a:lnTo>
                        <a:pt x="4173" y="384"/>
                      </a:lnTo>
                      <a:lnTo>
                        <a:pt x="4178" y="193"/>
                      </a:lnTo>
                      <a:lnTo>
                        <a:pt x="4184" y="270"/>
                      </a:lnTo>
                      <a:lnTo>
                        <a:pt x="4189" y="0"/>
                      </a:lnTo>
                      <a:lnTo>
                        <a:pt x="4195" y="304"/>
                      </a:lnTo>
                      <a:lnTo>
                        <a:pt x="4200" y="229"/>
                      </a:lnTo>
                      <a:lnTo>
                        <a:pt x="4206" y="160"/>
                      </a:lnTo>
                      <a:lnTo>
                        <a:pt x="4212" y="0"/>
                      </a:lnTo>
                      <a:lnTo>
                        <a:pt x="4217" y="0"/>
                      </a:lnTo>
                      <a:lnTo>
                        <a:pt x="4223" y="0"/>
                      </a:lnTo>
                      <a:lnTo>
                        <a:pt x="4228" y="0"/>
                      </a:lnTo>
                      <a:lnTo>
                        <a:pt x="4234" y="0"/>
                      </a:lnTo>
                      <a:lnTo>
                        <a:pt x="4239" y="0"/>
                      </a:lnTo>
                      <a:lnTo>
                        <a:pt x="4245" y="0"/>
                      </a:lnTo>
                      <a:lnTo>
                        <a:pt x="4250" y="0"/>
                      </a:lnTo>
                      <a:lnTo>
                        <a:pt x="4256" y="0"/>
                      </a:lnTo>
                      <a:lnTo>
                        <a:pt x="4261" y="0"/>
                      </a:lnTo>
                      <a:lnTo>
                        <a:pt x="4267" y="0"/>
                      </a:lnTo>
                      <a:lnTo>
                        <a:pt x="4272" y="0"/>
                      </a:lnTo>
                      <a:lnTo>
                        <a:pt x="4278" y="0"/>
                      </a:lnTo>
                      <a:lnTo>
                        <a:pt x="4283" y="0"/>
                      </a:lnTo>
                      <a:lnTo>
                        <a:pt x="4289" y="0"/>
                      </a:lnTo>
                      <a:lnTo>
                        <a:pt x="4295" y="0"/>
                      </a:lnTo>
                      <a:lnTo>
                        <a:pt x="4300" y="0"/>
                      </a:lnTo>
                      <a:lnTo>
                        <a:pt x="4306" y="0"/>
                      </a:lnTo>
                      <a:lnTo>
                        <a:pt x="4311" y="0"/>
                      </a:lnTo>
                      <a:lnTo>
                        <a:pt x="4317" y="0"/>
                      </a:lnTo>
                      <a:lnTo>
                        <a:pt x="4322" y="0"/>
                      </a:lnTo>
                      <a:lnTo>
                        <a:pt x="4328" y="0"/>
                      </a:lnTo>
                      <a:lnTo>
                        <a:pt x="4333" y="0"/>
                      </a:lnTo>
                      <a:lnTo>
                        <a:pt x="4339" y="0"/>
                      </a:lnTo>
                      <a:lnTo>
                        <a:pt x="4344" y="0"/>
                      </a:lnTo>
                      <a:lnTo>
                        <a:pt x="4350" y="0"/>
                      </a:lnTo>
                      <a:lnTo>
                        <a:pt x="4355" y="0"/>
                      </a:lnTo>
                      <a:lnTo>
                        <a:pt x="4361" y="0"/>
                      </a:lnTo>
                      <a:lnTo>
                        <a:pt x="4366" y="0"/>
                      </a:lnTo>
                      <a:lnTo>
                        <a:pt x="4372" y="0"/>
                      </a:lnTo>
                      <a:lnTo>
                        <a:pt x="4378" y="0"/>
                      </a:lnTo>
                      <a:lnTo>
                        <a:pt x="4383" y="0"/>
                      </a:lnTo>
                      <a:lnTo>
                        <a:pt x="4389" y="0"/>
                      </a:lnTo>
                      <a:lnTo>
                        <a:pt x="4394" y="0"/>
                      </a:lnTo>
                      <a:lnTo>
                        <a:pt x="4400" y="0"/>
                      </a:lnTo>
                      <a:lnTo>
                        <a:pt x="4405" y="193"/>
                      </a:lnTo>
                      <a:lnTo>
                        <a:pt x="4411" y="0"/>
                      </a:lnTo>
                      <a:lnTo>
                        <a:pt x="4416" y="0"/>
                      </a:lnTo>
                      <a:lnTo>
                        <a:pt x="4422" y="0"/>
                      </a:lnTo>
                      <a:lnTo>
                        <a:pt x="4427" y="0"/>
                      </a:lnTo>
                      <a:lnTo>
                        <a:pt x="4433" y="0"/>
                      </a:lnTo>
                      <a:lnTo>
                        <a:pt x="4438" y="207"/>
                      </a:lnTo>
                      <a:lnTo>
                        <a:pt x="4444" y="0"/>
                      </a:lnTo>
                      <a:lnTo>
                        <a:pt x="4449" y="0"/>
                      </a:lnTo>
                      <a:lnTo>
                        <a:pt x="4455" y="0"/>
                      </a:lnTo>
                      <a:lnTo>
                        <a:pt x="4461" y="167"/>
                      </a:lnTo>
                      <a:lnTo>
                        <a:pt x="4466" y="0"/>
                      </a:lnTo>
                      <a:lnTo>
                        <a:pt x="4472" y="0"/>
                      </a:lnTo>
                      <a:lnTo>
                        <a:pt x="4477" y="0"/>
                      </a:lnTo>
                      <a:lnTo>
                        <a:pt x="4483" y="0"/>
                      </a:lnTo>
                      <a:lnTo>
                        <a:pt x="4488" y="0"/>
                      </a:lnTo>
                      <a:lnTo>
                        <a:pt x="4494" y="0"/>
                      </a:lnTo>
                      <a:lnTo>
                        <a:pt x="4499" y="0"/>
                      </a:lnTo>
                      <a:lnTo>
                        <a:pt x="4505" y="0"/>
                      </a:lnTo>
                      <a:lnTo>
                        <a:pt x="4510" y="0"/>
                      </a:lnTo>
                      <a:lnTo>
                        <a:pt x="4516" y="0"/>
                      </a:lnTo>
                      <a:lnTo>
                        <a:pt x="4521" y="0"/>
                      </a:lnTo>
                      <a:lnTo>
                        <a:pt x="4527" y="0"/>
                      </a:lnTo>
                      <a:lnTo>
                        <a:pt x="4532" y="0"/>
                      </a:lnTo>
                      <a:lnTo>
                        <a:pt x="4538" y="0"/>
                      </a:lnTo>
                      <a:lnTo>
                        <a:pt x="4544" y="0"/>
                      </a:lnTo>
                      <a:lnTo>
                        <a:pt x="4549" y="0"/>
                      </a:lnTo>
                      <a:lnTo>
                        <a:pt x="4555" y="0"/>
                      </a:lnTo>
                      <a:lnTo>
                        <a:pt x="4560" y="0"/>
                      </a:lnTo>
                      <a:lnTo>
                        <a:pt x="4566" y="0"/>
                      </a:lnTo>
                      <a:lnTo>
                        <a:pt x="4571" y="0"/>
                      </a:lnTo>
                      <a:lnTo>
                        <a:pt x="4577" y="0"/>
                      </a:lnTo>
                      <a:lnTo>
                        <a:pt x="4582" y="0"/>
                      </a:lnTo>
                      <a:lnTo>
                        <a:pt x="4588" y="0"/>
                      </a:lnTo>
                      <a:lnTo>
                        <a:pt x="4593" y="0"/>
                      </a:lnTo>
                      <a:lnTo>
                        <a:pt x="4599" y="0"/>
                      </a:lnTo>
                      <a:lnTo>
                        <a:pt x="4604" y="0"/>
                      </a:lnTo>
                      <a:lnTo>
                        <a:pt x="4610" y="0"/>
                      </a:lnTo>
                      <a:lnTo>
                        <a:pt x="4616" y="0"/>
                      </a:lnTo>
                      <a:lnTo>
                        <a:pt x="4621" y="0"/>
                      </a:lnTo>
                      <a:lnTo>
                        <a:pt x="4627" y="0"/>
                      </a:lnTo>
                      <a:lnTo>
                        <a:pt x="4632" y="0"/>
                      </a:lnTo>
                      <a:lnTo>
                        <a:pt x="4638" y="0"/>
                      </a:lnTo>
                      <a:lnTo>
                        <a:pt x="4643" y="0"/>
                      </a:lnTo>
                      <a:lnTo>
                        <a:pt x="4649" y="0"/>
                      </a:lnTo>
                      <a:lnTo>
                        <a:pt x="4654" y="0"/>
                      </a:lnTo>
                      <a:lnTo>
                        <a:pt x="4660" y="0"/>
                      </a:lnTo>
                      <a:lnTo>
                        <a:pt x="4665" y="0"/>
                      </a:lnTo>
                      <a:lnTo>
                        <a:pt x="4671" y="0"/>
                      </a:lnTo>
                      <a:lnTo>
                        <a:pt x="4676" y="0"/>
                      </a:lnTo>
                      <a:lnTo>
                        <a:pt x="4682" y="0"/>
                      </a:lnTo>
                      <a:lnTo>
                        <a:pt x="4687" y="0"/>
                      </a:lnTo>
                      <a:lnTo>
                        <a:pt x="4693" y="0"/>
                      </a:lnTo>
                      <a:lnTo>
                        <a:pt x="4699" y="0"/>
                      </a:lnTo>
                      <a:lnTo>
                        <a:pt x="4704" y="0"/>
                      </a:lnTo>
                      <a:lnTo>
                        <a:pt x="4710" y="0"/>
                      </a:lnTo>
                      <a:lnTo>
                        <a:pt x="4715" y="0"/>
                      </a:lnTo>
                      <a:lnTo>
                        <a:pt x="4721" y="0"/>
                      </a:lnTo>
                      <a:lnTo>
                        <a:pt x="4726" y="0"/>
                      </a:lnTo>
                      <a:lnTo>
                        <a:pt x="4732" y="0"/>
                      </a:lnTo>
                      <a:lnTo>
                        <a:pt x="4737" y="0"/>
                      </a:lnTo>
                      <a:lnTo>
                        <a:pt x="4743" y="0"/>
                      </a:lnTo>
                      <a:lnTo>
                        <a:pt x="4748" y="0"/>
                      </a:lnTo>
                      <a:lnTo>
                        <a:pt x="4754" y="0"/>
                      </a:lnTo>
                      <a:lnTo>
                        <a:pt x="4759" y="0"/>
                      </a:lnTo>
                      <a:lnTo>
                        <a:pt x="4765" y="0"/>
                      </a:lnTo>
                      <a:lnTo>
                        <a:pt x="4770" y="0"/>
                      </a:lnTo>
                      <a:lnTo>
                        <a:pt x="4776" y="0"/>
                      </a:lnTo>
                      <a:lnTo>
                        <a:pt x="4782" y="0"/>
                      </a:lnTo>
                      <a:lnTo>
                        <a:pt x="4787" y="0"/>
                      </a:lnTo>
                      <a:lnTo>
                        <a:pt x="4793" y="0"/>
                      </a:lnTo>
                      <a:lnTo>
                        <a:pt x="4798" y="0"/>
                      </a:lnTo>
                      <a:lnTo>
                        <a:pt x="4804" y="0"/>
                      </a:lnTo>
                      <a:lnTo>
                        <a:pt x="4809" y="0"/>
                      </a:lnTo>
                      <a:lnTo>
                        <a:pt x="4815" y="0"/>
                      </a:lnTo>
                      <a:lnTo>
                        <a:pt x="4820" y="0"/>
                      </a:lnTo>
                      <a:lnTo>
                        <a:pt x="4826" y="0"/>
                      </a:lnTo>
                      <a:lnTo>
                        <a:pt x="4831" y="0"/>
                      </a:lnTo>
                      <a:lnTo>
                        <a:pt x="4837" y="0"/>
                      </a:lnTo>
                      <a:lnTo>
                        <a:pt x="4842" y="0"/>
                      </a:lnTo>
                      <a:lnTo>
                        <a:pt x="4848" y="0"/>
                      </a:lnTo>
                      <a:lnTo>
                        <a:pt x="4853" y="0"/>
                      </a:lnTo>
                      <a:lnTo>
                        <a:pt x="4859" y="0"/>
                      </a:lnTo>
                      <a:lnTo>
                        <a:pt x="4865" y="0"/>
                      </a:lnTo>
                      <a:lnTo>
                        <a:pt x="4870" y="0"/>
                      </a:lnTo>
                      <a:lnTo>
                        <a:pt x="4876" y="0"/>
                      </a:lnTo>
                      <a:lnTo>
                        <a:pt x="4881" y="0"/>
                      </a:lnTo>
                      <a:lnTo>
                        <a:pt x="4887" y="0"/>
                      </a:lnTo>
                      <a:lnTo>
                        <a:pt x="4892" y="0"/>
                      </a:lnTo>
                      <a:lnTo>
                        <a:pt x="4898" y="0"/>
                      </a:lnTo>
                      <a:lnTo>
                        <a:pt x="4903" y="0"/>
                      </a:lnTo>
                      <a:lnTo>
                        <a:pt x="4909" y="0"/>
                      </a:lnTo>
                      <a:lnTo>
                        <a:pt x="4914" y="0"/>
                      </a:lnTo>
                      <a:lnTo>
                        <a:pt x="4920" y="0"/>
                      </a:lnTo>
                      <a:lnTo>
                        <a:pt x="4925" y="0"/>
                      </a:lnTo>
                      <a:lnTo>
                        <a:pt x="4931" y="0"/>
                      </a:lnTo>
                      <a:lnTo>
                        <a:pt x="4937" y="0"/>
                      </a:lnTo>
                      <a:lnTo>
                        <a:pt x="4942" y="0"/>
                      </a:lnTo>
                      <a:lnTo>
                        <a:pt x="4948" y="0"/>
                      </a:lnTo>
                      <a:lnTo>
                        <a:pt x="4953" y="0"/>
                      </a:lnTo>
                      <a:lnTo>
                        <a:pt x="4959" y="0"/>
                      </a:lnTo>
                      <a:lnTo>
                        <a:pt x="4964" y="0"/>
                      </a:lnTo>
                      <a:lnTo>
                        <a:pt x="4970" y="0"/>
                      </a:lnTo>
                      <a:lnTo>
                        <a:pt x="4975" y="0"/>
                      </a:lnTo>
                      <a:lnTo>
                        <a:pt x="4981" y="0"/>
                      </a:lnTo>
                      <a:lnTo>
                        <a:pt x="4986" y="0"/>
                      </a:lnTo>
                      <a:lnTo>
                        <a:pt x="4992" y="0"/>
                      </a:lnTo>
                      <a:lnTo>
                        <a:pt x="4997" y="0"/>
                      </a:lnTo>
                      <a:lnTo>
                        <a:pt x="5003" y="0"/>
                      </a:lnTo>
                      <a:lnTo>
                        <a:pt x="5008" y="0"/>
                      </a:lnTo>
                      <a:lnTo>
                        <a:pt x="5014" y="0"/>
                      </a:lnTo>
                      <a:lnTo>
                        <a:pt x="5020" y="0"/>
                      </a:lnTo>
                      <a:lnTo>
                        <a:pt x="5025" y="0"/>
                      </a:lnTo>
                      <a:lnTo>
                        <a:pt x="5031" y="0"/>
                      </a:lnTo>
                      <a:lnTo>
                        <a:pt x="5036" y="0"/>
                      </a:lnTo>
                      <a:lnTo>
                        <a:pt x="5042" y="0"/>
                      </a:lnTo>
                      <a:lnTo>
                        <a:pt x="5047" y="0"/>
                      </a:lnTo>
                      <a:lnTo>
                        <a:pt x="5053" y="0"/>
                      </a:lnTo>
                      <a:lnTo>
                        <a:pt x="5058" y="0"/>
                      </a:lnTo>
                      <a:lnTo>
                        <a:pt x="5064" y="0"/>
                      </a:lnTo>
                      <a:lnTo>
                        <a:pt x="5069" y="0"/>
                      </a:lnTo>
                      <a:lnTo>
                        <a:pt x="5075" y="0"/>
                      </a:lnTo>
                      <a:lnTo>
                        <a:pt x="5080" y="0"/>
                      </a:lnTo>
                      <a:lnTo>
                        <a:pt x="5086" y="0"/>
                      </a:lnTo>
                      <a:lnTo>
                        <a:pt x="5091" y="0"/>
                      </a:lnTo>
                      <a:lnTo>
                        <a:pt x="5097" y="0"/>
                      </a:lnTo>
                      <a:lnTo>
                        <a:pt x="5103" y="0"/>
                      </a:lnTo>
                      <a:lnTo>
                        <a:pt x="5108" y="0"/>
                      </a:lnTo>
                      <a:lnTo>
                        <a:pt x="5114" y="0"/>
                      </a:lnTo>
                      <a:lnTo>
                        <a:pt x="5119" y="0"/>
                      </a:lnTo>
                      <a:lnTo>
                        <a:pt x="5125" y="0"/>
                      </a:lnTo>
                      <a:lnTo>
                        <a:pt x="5130" y="0"/>
                      </a:lnTo>
                      <a:lnTo>
                        <a:pt x="5136" y="0"/>
                      </a:lnTo>
                      <a:lnTo>
                        <a:pt x="5141" y="0"/>
                      </a:lnTo>
                      <a:lnTo>
                        <a:pt x="5147" y="0"/>
                      </a:lnTo>
                      <a:lnTo>
                        <a:pt x="5152" y="0"/>
                      </a:lnTo>
                      <a:lnTo>
                        <a:pt x="5158" y="0"/>
                      </a:lnTo>
                      <a:lnTo>
                        <a:pt x="5163" y="0"/>
                      </a:lnTo>
                      <a:lnTo>
                        <a:pt x="5169" y="0"/>
                      </a:lnTo>
                      <a:lnTo>
                        <a:pt x="5174" y="0"/>
                      </a:lnTo>
                      <a:lnTo>
                        <a:pt x="5180" y="0"/>
                      </a:lnTo>
                      <a:lnTo>
                        <a:pt x="5186" y="0"/>
                      </a:lnTo>
                      <a:lnTo>
                        <a:pt x="5191" y="0"/>
                      </a:lnTo>
                      <a:lnTo>
                        <a:pt x="5197" y="0"/>
                      </a:lnTo>
                      <a:lnTo>
                        <a:pt x="5202" y="0"/>
                      </a:lnTo>
                      <a:lnTo>
                        <a:pt x="5208" y="0"/>
                      </a:lnTo>
                      <a:lnTo>
                        <a:pt x="5213" y="0"/>
                      </a:lnTo>
                      <a:lnTo>
                        <a:pt x="5219" y="0"/>
                      </a:lnTo>
                      <a:lnTo>
                        <a:pt x="5224" y="0"/>
                      </a:lnTo>
                      <a:lnTo>
                        <a:pt x="5230" y="0"/>
                      </a:lnTo>
                      <a:lnTo>
                        <a:pt x="5235" y="0"/>
                      </a:lnTo>
                      <a:lnTo>
                        <a:pt x="5241" y="0"/>
                      </a:lnTo>
                      <a:lnTo>
                        <a:pt x="5246" y="0"/>
                      </a:lnTo>
                      <a:lnTo>
                        <a:pt x="5252" y="0"/>
                      </a:lnTo>
                      <a:lnTo>
                        <a:pt x="5257" y="0"/>
                      </a:lnTo>
                      <a:lnTo>
                        <a:pt x="5263" y="0"/>
                      </a:lnTo>
                      <a:lnTo>
                        <a:pt x="5269" y="0"/>
                      </a:lnTo>
                      <a:lnTo>
                        <a:pt x="5274" y="0"/>
                      </a:lnTo>
                      <a:lnTo>
                        <a:pt x="5280" y="0"/>
                      </a:lnTo>
                      <a:lnTo>
                        <a:pt x="5285" y="0"/>
                      </a:lnTo>
                      <a:lnTo>
                        <a:pt x="5291" y="0"/>
                      </a:lnTo>
                      <a:lnTo>
                        <a:pt x="5296" y="0"/>
                      </a:lnTo>
                      <a:lnTo>
                        <a:pt x="5302" y="0"/>
                      </a:lnTo>
                      <a:lnTo>
                        <a:pt x="5307" y="0"/>
                      </a:lnTo>
                      <a:lnTo>
                        <a:pt x="5313" y="0"/>
                      </a:lnTo>
                      <a:lnTo>
                        <a:pt x="5318" y="0"/>
                      </a:lnTo>
                      <a:lnTo>
                        <a:pt x="5324" y="0"/>
                      </a:lnTo>
                      <a:lnTo>
                        <a:pt x="5329" y="0"/>
                      </a:lnTo>
                      <a:lnTo>
                        <a:pt x="5335" y="0"/>
                      </a:lnTo>
                      <a:lnTo>
                        <a:pt x="5341" y="0"/>
                      </a:lnTo>
                      <a:lnTo>
                        <a:pt x="5346" y="0"/>
                      </a:lnTo>
                      <a:lnTo>
                        <a:pt x="5352" y="0"/>
                      </a:lnTo>
                      <a:lnTo>
                        <a:pt x="5357" y="0"/>
                      </a:lnTo>
                      <a:lnTo>
                        <a:pt x="5363" y="0"/>
                      </a:lnTo>
                      <a:lnTo>
                        <a:pt x="5368" y="0"/>
                      </a:lnTo>
                      <a:lnTo>
                        <a:pt x="5374" y="0"/>
                      </a:lnTo>
                      <a:lnTo>
                        <a:pt x="5379" y="0"/>
                      </a:lnTo>
                      <a:lnTo>
                        <a:pt x="5385" y="0"/>
                      </a:lnTo>
                      <a:lnTo>
                        <a:pt x="5390" y="0"/>
                      </a:lnTo>
                      <a:lnTo>
                        <a:pt x="5396" y="0"/>
                      </a:lnTo>
                      <a:lnTo>
                        <a:pt x="5401" y="0"/>
                      </a:lnTo>
                      <a:lnTo>
                        <a:pt x="5407" y="0"/>
                      </a:lnTo>
                      <a:lnTo>
                        <a:pt x="5412" y="0"/>
                      </a:lnTo>
                      <a:lnTo>
                        <a:pt x="5418" y="0"/>
                      </a:lnTo>
                      <a:lnTo>
                        <a:pt x="5424" y="0"/>
                      </a:lnTo>
                      <a:lnTo>
                        <a:pt x="5429" y="0"/>
                      </a:lnTo>
                      <a:lnTo>
                        <a:pt x="5435" y="0"/>
                      </a:lnTo>
                      <a:lnTo>
                        <a:pt x="5440" y="0"/>
                      </a:lnTo>
                      <a:lnTo>
                        <a:pt x="5446" y="0"/>
                      </a:lnTo>
                      <a:lnTo>
                        <a:pt x="5451" y="0"/>
                      </a:lnTo>
                      <a:lnTo>
                        <a:pt x="5457" y="0"/>
                      </a:lnTo>
                      <a:lnTo>
                        <a:pt x="5462" y="0"/>
                      </a:lnTo>
                      <a:lnTo>
                        <a:pt x="5468" y="0"/>
                      </a:lnTo>
                      <a:lnTo>
                        <a:pt x="5473" y="0"/>
                      </a:lnTo>
                      <a:lnTo>
                        <a:pt x="5479" y="0"/>
                      </a:lnTo>
                      <a:lnTo>
                        <a:pt x="5484" y="0"/>
                      </a:lnTo>
                      <a:lnTo>
                        <a:pt x="5490" y="0"/>
                      </a:lnTo>
                      <a:lnTo>
                        <a:pt x="5495" y="0"/>
                      </a:lnTo>
                      <a:lnTo>
                        <a:pt x="5501" y="0"/>
                      </a:lnTo>
                      <a:lnTo>
                        <a:pt x="5507" y="0"/>
                      </a:lnTo>
                      <a:lnTo>
                        <a:pt x="5512" y="0"/>
                      </a:lnTo>
                      <a:lnTo>
                        <a:pt x="5518" y="0"/>
                      </a:lnTo>
                      <a:lnTo>
                        <a:pt x="5523" y="0"/>
                      </a:lnTo>
                      <a:lnTo>
                        <a:pt x="5529" y="0"/>
                      </a:lnTo>
                      <a:lnTo>
                        <a:pt x="5534" y="0"/>
                      </a:lnTo>
                      <a:lnTo>
                        <a:pt x="5540" y="0"/>
                      </a:lnTo>
                      <a:lnTo>
                        <a:pt x="5545" y="0"/>
                      </a:lnTo>
                      <a:lnTo>
                        <a:pt x="5551" y="0"/>
                      </a:lnTo>
                      <a:lnTo>
                        <a:pt x="5556" y="0"/>
                      </a:lnTo>
                      <a:lnTo>
                        <a:pt x="5562" y="0"/>
                      </a:lnTo>
                      <a:lnTo>
                        <a:pt x="5567" y="0"/>
                      </a:lnTo>
                      <a:lnTo>
                        <a:pt x="5573" y="0"/>
                      </a:lnTo>
                      <a:lnTo>
                        <a:pt x="5578" y="0"/>
                      </a:lnTo>
                      <a:lnTo>
                        <a:pt x="5584" y="0"/>
                      </a:lnTo>
                      <a:lnTo>
                        <a:pt x="5590" y="0"/>
                      </a:lnTo>
                      <a:lnTo>
                        <a:pt x="5595" y="0"/>
                      </a:lnTo>
                      <a:lnTo>
                        <a:pt x="5601" y="0"/>
                      </a:lnTo>
                      <a:lnTo>
                        <a:pt x="5606" y="0"/>
                      </a:lnTo>
                      <a:lnTo>
                        <a:pt x="5612" y="0"/>
                      </a:lnTo>
                      <a:lnTo>
                        <a:pt x="5617" y="0"/>
                      </a:lnTo>
                      <a:lnTo>
                        <a:pt x="5623" y="0"/>
                      </a:lnTo>
                      <a:lnTo>
                        <a:pt x="5628" y="0"/>
                      </a:lnTo>
                      <a:lnTo>
                        <a:pt x="5634" y="0"/>
                      </a:lnTo>
                      <a:lnTo>
                        <a:pt x="5639" y="0"/>
                      </a:lnTo>
                      <a:lnTo>
                        <a:pt x="5645" y="0"/>
                      </a:lnTo>
                      <a:lnTo>
                        <a:pt x="5650" y="0"/>
                      </a:lnTo>
                      <a:lnTo>
                        <a:pt x="5656" y="0"/>
                      </a:lnTo>
                      <a:lnTo>
                        <a:pt x="5662" y="0"/>
                      </a:lnTo>
                      <a:lnTo>
                        <a:pt x="5667" y="0"/>
                      </a:lnTo>
                      <a:lnTo>
                        <a:pt x="5673" y="0"/>
                      </a:lnTo>
                      <a:lnTo>
                        <a:pt x="5678" y="0"/>
                      </a:lnTo>
                      <a:lnTo>
                        <a:pt x="5684" y="0"/>
                      </a:lnTo>
                      <a:lnTo>
                        <a:pt x="5689" y="0"/>
                      </a:lnTo>
                      <a:lnTo>
                        <a:pt x="5695" y="0"/>
                      </a:lnTo>
                      <a:lnTo>
                        <a:pt x="5700" y="0"/>
                      </a:lnTo>
                      <a:lnTo>
                        <a:pt x="5706" y="0"/>
                      </a:lnTo>
                      <a:lnTo>
                        <a:pt x="5711" y="0"/>
                      </a:lnTo>
                      <a:lnTo>
                        <a:pt x="5717" y="0"/>
                      </a:lnTo>
                      <a:lnTo>
                        <a:pt x="5722" y="0"/>
                      </a:lnTo>
                      <a:lnTo>
                        <a:pt x="5728" y="0"/>
                      </a:lnTo>
                      <a:lnTo>
                        <a:pt x="5733" y="0"/>
                      </a:lnTo>
                      <a:lnTo>
                        <a:pt x="5739" y="0"/>
                      </a:lnTo>
                      <a:lnTo>
                        <a:pt x="5745" y="0"/>
                      </a:lnTo>
                      <a:lnTo>
                        <a:pt x="5750" y="0"/>
                      </a:lnTo>
                      <a:lnTo>
                        <a:pt x="5756" y="0"/>
                      </a:lnTo>
                      <a:lnTo>
                        <a:pt x="5761" y="0"/>
                      </a:lnTo>
                      <a:lnTo>
                        <a:pt x="5767" y="0"/>
                      </a:lnTo>
                      <a:lnTo>
                        <a:pt x="5772" y="0"/>
                      </a:lnTo>
                      <a:lnTo>
                        <a:pt x="5778" y="0"/>
                      </a:lnTo>
                      <a:lnTo>
                        <a:pt x="5783" y="0"/>
                      </a:lnTo>
                      <a:lnTo>
                        <a:pt x="5789" y="0"/>
                      </a:lnTo>
                      <a:lnTo>
                        <a:pt x="5794" y="0"/>
                      </a:lnTo>
                      <a:lnTo>
                        <a:pt x="5800" y="0"/>
                      </a:lnTo>
                      <a:lnTo>
                        <a:pt x="5805" y="0"/>
                      </a:lnTo>
                      <a:lnTo>
                        <a:pt x="5811" y="0"/>
                      </a:lnTo>
                      <a:lnTo>
                        <a:pt x="5816" y="0"/>
                      </a:lnTo>
                      <a:lnTo>
                        <a:pt x="5822" y="0"/>
                      </a:lnTo>
                      <a:lnTo>
                        <a:pt x="5828" y="0"/>
                      </a:lnTo>
                      <a:lnTo>
                        <a:pt x="5833" y="0"/>
                      </a:lnTo>
                      <a:lnTo>
                        <a:pt x="5839" y="0"/>
                      </a:lnTo>
                      <a:lnTo>
                        <a:pt x="5844" y="0"/>
                      </a:lnTo>
                      <a:lnTo>
                        <a:pt x="5850" y="0"/>
                      </a:lnTo>
                      <a:lnTo>
                        <a:pt x="5855" y="0"/>
                      </a:lnTo>
                      <a:lnTo>
                        <a:pt x="5861" y="0"/>
                      </a:lnTo>
                      <a:lnTo>
                        <a:pt x="5866" y="0"/>
                      </a:lnTo>
                      <a:lnTo>
                        <a:pt x="5872" y="0"/>
                      </a:lnTo>
                      <a:lnTo>
                        <a:pt x="5877" y="0"/>
                      </a:lnTo>
                      <a:lnTo>
                        <a:pt x="5883" y="0"/>
                      </a:lnTo>
                      <a:lnTo>
                        <a:pt x="5888" y="0"/>
                      </a:lnTo>
                      <a:lnTo>
                        <a:pt x="5894" y="0"/>
                      </a:lnTo>
                      <a:lnTo>
                        <a:pt x="5899" y="0"/>
                      </a:lnTo>
                      <a:lnTo>
                        <a:pt x="5905" y="0"/>
                      </a:lnTo>
                      <a:lnTo>
                        <a:pt x="5911" y="0"/>
                      </a:lnTo>
                      <a:lnTo>
                        <a:pt x="5916" y="0"/>
                      </a:lnTo>
                      <a:lnTo>
                        <a:pt x="5922" y="0"/>
                      </a:lnTo>
                      <a:lnTo>
                        <a:pt x="5927" y="0"/>
                      </a:lnTo>
                      <a:lnTo>
                        <a:pt x="5933" y="0"/>
                      </a:lnTo>
                      <a:lnTo>
                        <a:pt x="5938" y="0"/>
                      </a:lnTo>
                      <a:lnTo>
                        <a:pt x="5944" y="0"/>
                      </a:lnTo>
                      <a:lnTo>
                        <a:pt x="5949" y="0"/>
                      </a:lnTo>
                      <a:lnTo>
                        <a:pt x="5955" y="0"/>
                      </a:lnTo>
                      <a:lnTo>
                        <a:pt x="5960" y="0"/>
                      </a:lnTo>
                      <a:lnTo>
                        <a:pt x="5966" y="0"/>
                      </a:lnTo>
                      <a:lnTo>
                        <a:pt x="5971" y="0"/>
                      </a:lnTo>
                      <a:lnTo>
                        <a:pt x="5977" y="0"/>
                      </a:lnTo>
                      <a:lnTo>
                        <a:pt x="5982" y="0"/>
                      </a:lnTo>
                      <a:lnTo>
                        <a:pt x="5988" y="0"/>
                      </a:lnTo>
                      <a:lnTo>
                        <a:pt x="5994" y="0"/>
                      </a:lnTo>
                      <a:lnTo>
                        <a:pt x="5999" y="0"/>
                      </a:lnTo>
                      <a:lnTo>
                        <a:pt x="6005" y="0"/>
                      </a:lnTo>
                      <a:lnTo>
                        <a:pt x="6010" y="0"/>
                      </a:lnTo>
                      <a:lnTo>
                        <a:pt x="6016" y="0"/>
                      </a:lnTo>
                      <a:lnTo>
                        <a:pt x="6021" y="0"/>
                      </a:lnTo>
                      <a:lnTo>
                        <a:pt x="6027" y="0"/>
                      </a:lnTo>
                      <a:lnTo>
                        <a:pt x="6032" y="0"/>
                      </a:lnTo>
                      <a:lnTo>
                        <a:pt x="6038" y="0"/>
                      </a:lnTo>
                      <a:lnTo>
                        <a:pt x="6043" y="0"/>
                      </a:lnTo>
                      <a:lnTo>
                        <a:pt x="6049" y="0"/>
                      </a:lnTo>
                      <a:lnTo>
                        <a:pt x="6054" y="0"/>
                      </a:lnTo>
                      <a:lnTo>
                        <a:pt x="6060" y="0"/>
                      </a:lnTo>
                      <a:lnTo>
                        <a:pt x="6066" y="0"/>
                      </a:lnTo>
                      <a:lnTo>
                        <a:pt x="6071" y="0"/>
                      </a:lnTo>
                      <a:lnTo>
                        <a:pt x="6077" y="0"/>
                      </a:lnTo>
                      <a:lnTo>
                        <a:pt x="6082" y="0"/>
                      </a:lnTo>
                      <a:lnTo>
                        <a:pt x="6088" y="0"/>
                      </a:lnTo>
                      <a:lnTo>
                        <a:pt x="6093" y="0"/>
                      </a:lnTo>
                      <a:lnTo>
                        <a:pt x="6099" y="0"/>
                      </a:lnTo>
                      <a:lnTo>
                        <a:pt x="6104" y="0"/>
                      </a:lnTo>
                      <a:lnTo>
                        <a:pt x="6110" y="0"/>
                      </a:lnTo>
                      <a:lnTo>
                        <a:pt x="6115" y="0"/>
                      </a:lnTo>
                      <a:lnTo>
                        <a:pt x="6121" y="0"/>
                      </a:lnTo>
                      <a:lnTo>
                        <a:pt x="6126" y="0"/>
                      </a:lnTo>
                      <a:lnTo>
                        <a:pt x="6132" y="0"/>
                      </a:lnTo>
                      <a:lnTo>
                        <a:pt x="6137" y="0"/>
                      </a:lnTo>
                      <a:lnTo>
                        <a:pt x="6143" y="0"/>
                      </a:lnTo>
                      <a:lnTo>
                        <a:pt x="6149" y="0"/>
                      </a:lnTo>
                      <a:lnTo>
                        <a:pt x="6154" y="0"/>
                      </a:lnTo>
                      <a:lnTo>
                        <a:pt x="6160" y="0"/>
                      </a:lnTo>
                      <a:lnTo>
                        <a:pt x="6165" y="0"/>
                      </a:lnTo>
                      <a:lnTo>
                        <a:pt x="6171" y="0"/>
                      </a:lnTo>
                      <a:lnTo>
                        <a:pt x="6176" y="0"/>
                      </a:lnTo>
                      <a:lnTo>
                        <a:pt x="6182" y="0"/>
                      </a:lnTo>
                      <a:lnTo>
                        <a:pt x="6187" y="0"/>
                      </a:lnTo>
                      <a:lnTo>
                        <a:pt x="6193" y="0"/>
                      </a:lnTo>
                      <a:lnTo>
                        <a:pt x="6198" y="0"/>
                      </a:lnTo>
                      <a:lnTo>
                        <a:pt x="6204" y="0"/>
                      </a:lnTo>
                      <a:lnTo>
                        <a:pt x="6209" y="0"/>
                      </a:lnTo>
                      <a:lnTo>
                        <a:pt x="6215" y="0"/>
                      </a:lnTo>
                      <a:lnTo>
                        <a:pt x="6220" y="0"/>
                      </a:lnTo>
                      <a:lnTo>
                        <a:pt x="6226" y="0"/>
                      </a:lnTo>
                      <a:lnTo>
                        <a:pt x="6232" y="0"/>
                      </a:lnTo>
                      <a:lnTo>
                        <a:pt x="6237" y="0"/>
                      </a:lnTo>
                      <a:lnTo>
                        <a:pt x="6243" y="0"/>
                      </a:lnTo>
                      <a:lnTo>
                        <a:pt x="6248" y="0"/>
                      </a:lnTo>
                      <a:lnTo>
                        <a:pt x="6254" y="0"/>
                      </a:lnTo>
                      <a:lnTo>
                        <a:pt x="6259" y="0"/>
                      </a:lnTo>
                      <a:lnTo>
                        <a:pt x="6265" y="0"/>
                      </a:lnTo>
                      <a:lnTo>
                        <a:pt x="6270" y="0"/>
                      </a:lnTo>
                      <a:lnTo>
                        <a:pt x="6276" y="0"/>
                      </a:lnTo>
                      <a:lnTo>
                        <a:pt x="6281" y="0"/>
                      </a:lnTo>
                      <a:lnTo>
                        <a:pt x="6287" y="0"/>
                      </a:lnTo>
                      <a:lnTo>
                        <a:pt x="6292" y="0"/>
                      </a:lnTo>
                      <a:lnTo>
                        <a:pt x="6298" y="0"/>
                      </a:lnTo>
                      <a:lnTo>
                        <a:pt x="6303" y="0"/>
                      </a:lnTo>
                      <a:lnTo>
                        <a:pt x="6309" y="0"/>
                      </a:lnTo>
                      <a:lnTo>
                        <a:pt x="6315" y="0"/>
                      </a:lnTo>
                      <a:lnTo>
                        <a:pt x="6320" y="0"/>
                      </a:lnTo>
                      <a:lnTo>
                        <a:pt x="6326" y="0"/>
                      </a:lnTo>
                      <a:lnTo>
                        <a:pt x="6331" y="0"/>
                      </a:lnTo>
                      <a:lnTo>
                        <a:pt x="6337" y="0"/>
                      </a:lnTo>
                      <a:lnTo>
                        <a:pt x="6342" y="0"/>
                      </a:lnTo>
                      <a:lnTo>
                        <a:pt x="6348" y="0"/>
                      </a:lnTo>
                      <a:lnTo>
                        <a:pt x="6353" y="0"/>
                      </a:lnTo>
                      <a:lnTo>
                        <a:pt x="6359" y="0"/>
                      </a:lnTo>
                      <a:lnTo>
                        <a:pt x="6364" y="0"/>
                      </a:lnTo>
                      <a:lnTo>
                        <a:pt x="6370" y="0"/>
                      </a:lnTo>
                      <a:lnTo>
                        <a:pt x="6375" y="0"/>
                      </a:lnTo>
                      <a:lnTo>
                        <a:pt x="6381" y="0"/>
                      </a:lnTo>
                      <a:lnTo>
                        <a:pt x="6387" y="0"/>
                      </a:lnTo>
                      <a:lnTo>
                        <a:pt x="6392" y="0"/>
                      </a:lnTo>
                      <a:lnTo>
                        <a:pt x="6398" y="0"/>
                      </a:lnTo>
                      <a:lnTo>
                        <a:pt x="6403" y="0"/>
                      </a:lnTo>
                      <a:lnTo>
                        <a:pt x="6409" y="0"/>
                      </a:lnTo>
                      <a:lnTo>
                        <a:pt x="6414" y="0"/>
                      </a:lnTo>
                      <a:lnTo>
                        <a:pt x="6420" y="0"/>
                      </a:lnTo>
                      <a:lnTo>
                        <a:pt x="6425" y="0"/>
                      </a:lnTo>
                      <a:lnTo>
                        <a:pt x="6431" y="0"/>
                      </a:lnTo>
                      <a:lnTo>
                        <a:pt x="6436" y="0"/>
                      </a:lnTo>
                      <a:lnTo>
                        <a:pt x="6442" y="0"/>
                      </a:lnTo>
                      <a:lnTo>
                        <a:pt x="6447" y="0"/>
                      </a:lnTo>
                      <a:lnTo>
                        <a:pt x="6453" y="0"/>
                      </a:lnTo>
                      <a:lnTo>
                        <a:pt x="6458" y="0"/>
                      </a:lnTo>
                      <a:lnTo>
                        <a:pt x="6464" y="0"/>
                      </a:lnTo>
                      <a:lnTo>
                        <a:pt x="6470" y="0"/>
                      </a:lnTo>
                      <a:lnTo>
                        <a:pt x="6475" y="0"/>
                      </a:lnTo>
                      <a:lnTo>
                        <a:pt x="6481" y="0"/>
                      </a:lnTo>
                      <a:lnTo>
                        <a:pt x="6486" y="0"/>
                      </a:lnTo>
                      <a:lnTo>
                        <a:pt x="6492" y="0"/>
                      </a:lnTo>
                      <a:lnTo>
                        <a:pt x="6497" y="0"/>
                      </a:lnTo>
                      <a:lnTo>
                        <a:pt x="6503" y="0"/>
                      </a:lnTo>
                      <a:lnTo>
                        <a:pt x="6508" y="0"/>
                      </a:lnTo>
                      <a:lnTo>
                        <a:pt x="6514" y="0"/>
                      </a:lnTo>
                      <a:lnTo>
                        <a:pt x="6519" y="0"/>
                      </a:lnTo>
                      <a:lnTo>
                        <a:pt x="6525" y="0"/>
                      </a:lnTo>
                      <a:lnTo>
                        <a:pt x="6530" y="0"/>
                      </a:lnTo>
                      <a:lnTo>
                        <a:pt x="6536" y="0"/>
                      </a:lnTo>
                      <a:lnTo>
                        <a:pt x="6541" y="0"/>
                      </a:lnTo>
                      <a:lnTo>
                        <a:pt x="6547" y="0"/>
                      </a:lnTo>
                      <a:lnTo>
                        <a:pt x="6553" y="0"/>
                      </a:lnTo>
                      <a:lnTo>
                        <a:pt x="6558" y="0"/>
                      </a:lnTo>
                      <a:lnTo>
                        <a:pt x="6564" y="0"/>
                      </a:lnTo>
                      <a:lnTo>
                        <a:pt x="6569" y="0"/>
                      </a:lnTo>
                      <a:lnTo>
                        <a:pt x="6575" y="0"/>
                      </a:lnTo>
                      <a:lnTo>
                        <a:pt x="6580" y="0"/>
                      </a:lnTo>
                      <a:lnTo>
                        <a:pt x="6586" y="0"/>
                      </a:lnTo>
                      <a:lnTo>
                        <a:pt x="6591" y="0"/>
                      </a:lnTo>
                      <a:lnTo>
                        <a:pt x="6597" y="0"/>
                      </a:lnTo>
                      <a:lnTo>
                        <a:pt x="6602" y="0"/>
                      </a:lnTo>
                      <a:lnTo>
                        <a:pt x="6608" y="0"/>
                      </a:lnTo>
                      <a:lnTo>
                        <a:pt x="6613" y="0"/>
                      </a:lnTo>
                      <a:lnTo>
                        <a:pt x="6619" y="0"/>
                      </a:lnTo>
                      <a:lnTo>
                        <a:pt x="6624" y="0"/>
                      </a:lnTo>
                      <a:lnTo>
                        <a:pt x="6630" y="0"/>
                      </a:lnTo>
                      <a:lnTo>
                        <a:pt x="6636" y="0"/>
                      </a:lnTo>
                      <a:lnTo>
                        <a:pt x="6641" y="0"/>
                      </a:lnTo>
                      <a:lnTo>
                        <a:pt x="6647" y="0"/>
                      </a:lnTo>
                      <a:lnTo>
                        <a:pt x="6652" y="0"/>
                      </a:lnTo>
                      <a:lnTo>
                        <a:pt x="6658" y="0"/>
                      </a:lnTo>
                      <a:lnTo>
                        <a:pt x="6663" y="0"/>
                      </a:lnTo>
                      <a:lnTo>
                        <a:pt x="6669" y="0"/>
                      </a:lnTo>
                      <a:lnTo>
                        <a:pt x="6674" y="0"/>
                      </a:lnTo>
                      <a:lnTo>
                        <a:pt x="6680" y="0"/>
                      </a:lnTo>
                      <a:lnTo>
                        <a:pt x="6685" y="0"/>
                      </a:lnTo>
                      <a:lnTo>
                        <a:pt x="6691" y="0"/>
                      </a:lnTo>
                      <a:lnTo>
                        <a:pt x="6696" y="0"/>
                      </a:lnTo>
                      <a:lnTo>
                        <a:pt x="6702" y="0"/>
                      </a:lnTo>
                      <a:lnTo>
                        <a:pt x="6707" y="0"/>
                      </a:lnTo>
                      <a:lnTo>
                        <a:pt x="6713" y="0"/>
                      </a:lnTo>
                      <a:lnTo>
                        <a:pt x="6719" y="0"/>
                      </a:lnTo>
                      <a:lnTo>
                        <a:pt x="6724" y="0"/>
                      </a:lnTo>
                      <a:lnTo>
                        <a:pt x="6730" y="0"/>
                      </a:lnTo>
                      <a:lnTo>
                        <a:pt x="6735" y="0"/>
                      </a:lnTo>
                      <a:lnTo>
                        <a:pt x="6741" y="0"/>
                      </a:lnTo>
                      <a:lnTo>
                        <a:pt x="6746" y="0"/>
                      </a:lnTo>
                      <a:lnTo>
                        <a:pt x="6752" y="0"/>
                      </a:lnTo>
                      <a:lnTo>
                        <a:pt x="6757" y="0"/>
                      </a:lnTo>
                      <a:lnTo>
                        <a:pt x="6763" y="0"/>
                      </a:lnTo>
                      <a:lnTo>
                        <a:pt x="6768" y="0"/>
                      </a:lnTo>
                      <a:lnTo>
                        <a:pt x="6774" y="0"/>
                      </a:lnTo>
                      <a:lnTo>
                        <a:pt x="6779" y="0"/>
                      </a:lnTo>
                      <a:lnTo>
                        <a:pt x="6785" y="0"/>
                      </a:lnTo>
                      <a:lnTo>
                        <a:pt x="6791" y="0"/>
                      </a:lnTo>
                      <a:lnTo>
                        <a:pt x="6796" y="0"/>
                      </a:lnTo>
                      <a:lnTo>
                        <a:pt x="6802" y="0"/>
                      </a:lnTo>
                      <a:lnTo>
                        <a:pt x="6807" y="0"/>
                      </a:lnTo>
                      <a:lnTo>
                        <a:pt x="6813" y="0"/>
                      </a:lnTo>
                      <a:lnTo>
                        <a:pt x="6818" y="0"/>
                      </a:lnTo>
                      <a:lnTo>
                        <a:pt x="6820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3" name="Freeform 216">
                  <a:extLst>
                    <a:ext uri="{FF2B5EF4-FFF2-40B4-BE49-F238E27FC236}">
                      <a16:creationId xmlns:a16="http://schemas.microsoft.com/office/drawing/2014/main" id="{69A4B6C0-4C6C-2021-16A2-A264F3FB06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4725" y="3116284"/>
                  <a:ext cx="2706688" cy="0"/>
                </a:xfrm>
                <a:custGeom>
                  <a:avLst/>
                  <a:gdLst>
                    <a:gd name="T0" fmla="*/ 105 w 6820"/>
                    <a:gd name="T1" fmla="*/ 1 h 1"/>
                    <a:gd name="T2" fmla="*/ 216 w 6820"/>
                    <a:gd name="T3" fmla="*/ 1 h 1"/>
                    <a:gd name="T4" fmla="*/ 326 w 6820"/>
                    <a:gd name="T5" fmla="*/ 1 h 1"/>
                    <a:gd name="T6" fmla="*/ 437 w 6820"/>
                    <a:gd name="T7" fmla="*/ 1 h 1"/>
                    <a:gd name="T8" fmla="*/ 548 w 6820"/>
                    <a:gd name="T9" fmla="*/ 1 h 1"/>
                    <a:gd name="T10" fmla="*/ 658 w 6820"/>
                    <a:gd name="T11" fmla="*/ 1 h 1"/>
                    <a:gd name="T12" fmla="*/ 769 w 6820"/>
                    <a:gd name="T13" fmla="*/ 1 h 1"/>
                    <a:gd name="T14" fmla="*/ 880 w 6820"/>
                    <a:gd name="T15" fmla="*/ 1 h 1"/>
                    <a:gd name="T16" fmla="*/ 991 w 6820"/>
                    <a:gd name="T17" fmla="*/ 1 h 1"/>
                    <a:gd name="T18" fmla="*/ 1101 w 6820"/>
                    <a:gd name="T19" fmla="*/ 1 h 1"/>
                    <a:gd name="T20" fmla="*/ 1212 w 6820"/>
                    <a:gd name="T21" fmla="*/ 1 h 1"/>
                    <a:gd name="T22" fmla="*/ 1323 w 6820"/>
                    <a:gd name="T23" fmla="*/ 1 h 1"/>
                    <a:gd name="T24" fmla="*/ 1433 w 6820"/>
                    <a:gd name="T25" fmla="*/ 1 h 1"/>
                    <a:gd name="T26" fmla="*/ 1544 w 6820"/>
                    <a:gd name="T27" fmla="*/ 1 h 1"/>
                    <a:gd name="T28" fmla="*/ 1655 w 6820"/>
                    <a:gd name="T29" fmla="*/ 1 h 1"/>
                    <a:gd name="T30" fmla="*/ 1765 w 6820"/>
                    <a:gd name="T31" fmla="*/ 1 h 1"/>
                    <a:gd name="T32" fmla="*/ 1876 w 6820"/>
                    <a:gd name="T33" fmla="*/ 1 h 1"/>
                    <a:gd name="T34" fmla="*/ 1987 w 6820"/>
                    <a:gd name="T35" fmla="*/ 1 h 1"/>
                    <a:gd name="T36" fmla="*/ 2097 w 6820"/>
                    <a:gd name="T37" fmla="*/ 1 h 1"/>
                    <a:gd name="T38" fmla="*/ 2208 w 6820"/>
                    <a:gd name="T39" fmla="*/ 1 h 1"/>
                    <a:gd name="T40" fmla="*/ 2319 w 6820"/>
                    <a:gd name="T41" fmla="*/ 1 h 1"/>
                    <a:gd name="T42" fmla="*/ 2429 w 6820"/>
                    <a:gd name="T43" fmla="*/ 1 h 1"/>
                    <a:gd name="T44" fmla="*/ 2540 w 6820"/>
                    <a:gd name="T45" fmla="*/ 1 h 1"/>
                    <a:gd name="T46" fmla="*/ 2651 w 6820"/>
                    <a:gd name="T47" fmla="*/ 1 h 1"/>
                    <a:gd name="T48" fmla="*/ 2762 w 6820"/>
                    <a:gd name="T49" fmla="*/ 1 h 1"/>
                    <a:gd name="T50" fmla="*/ 2872 w 6820"/>
                    <a:gd name="T51" fmla="*/ 1 h 1"/>
                    <a:gd name="T52" fmla="*/ 2983 w 6820"/>
                    <a:gd name="T53" fmla="*/ 1 h 1"/>
                    <a:gd name="T54" fmla="*/ 3094 w 6820"/>
                    <a:gd name="T55" fmla="*/ 1 h 1"/>
                    <a:gd name="T56" fmla="*/ 3204 w 6820"/>
                    <a:gd name="T57" fmla="*/ 1 h 1"/>
                    <a:gd name="T58" fmla="*/ 3315 w 6820"/>
                    <a:gd name="T59" fmla="*/ 1 h 1"/>
                    <a:gd name="T60" fmla="*/ 3426 w 6820"/>
                    <a:gd name="T61" fmla="*/ 1 h 1"/>
                    <a:gd name="T62" fmla="*/ 3536 w 6820"/>
                    <a:gd name="T63" fmla="*/ 1 h 1"/>
                    <a:gd name="T64" fmla="*/ 3647 w 6820"/>
                    <a:gd name="T65" fmla="*/ 1 h 1"/>
                    <a:gd name="T66" fmla="*/ 3758 w 6820"/>
                    <a:gd name="T67" fmla="*/ 1 h 1"/>
                    <a:gd name="T68" fmla="*/ 3868 w 6820"/>
                    <a:gd name="T69" fmla="*/ 1 h 1"/>
                    <a:gd name="T70" fmla="*/ 3979 w 6820"/>
                    <a:gd name="T71" fmla="*/ 1 h 1"/>
                    <a:gd name="T72" fmla="*/ 4090 w 6820"/>
                    <a:gd name="T73" fmla="*/ 1 h 1"/>
                    <a:gd name="T74" fmla="*/ 4200 w 6820"/>
                    <a:gd name="T75" fmla="*/ 1 h 1"/>
                    <a:gd name="T76" fmla="*/ 4311 w 6820"/>
                    <a:gd name="T77" fmla="*/ 1 h 1"/>
                    <a:gd name="T78" fmla="*/ 4422 w 6820"/>
                    <a:gd name="T79" fmla="*/ 1 h 1"/>
                    <a:gd name="T80" fmla="*/ 4533 w 6820"/>
                    <a:gd name="T81" fmla="*/ 1 h 1"/>
                    <a:gd name="T82" fmla="*/ 4643 w 6820"/>
                    <a:gd name="T83" fmla="*/ 1 h 1"/>
                    <a:gd name="T84" fmla="*/ 4754 w 6820"/>
                    <a:gd name="T85" fmla="*/ 1 h 1"/>
                    <a:gd name="T86" fmla="*/ 4865 w 6820"/>
                    <a:gd name="T87" fmla="*/ 1 h 1"/>
                    <a:gd name="T88" fmla="*/ 4975 w 6820"/>
                    <a:gd name="T89" fmla="*/ 1 h 1"/>
                    <a:gd name="T90" fmla="*/ 5086 w 6820"/>
                    <a:gd name="T91" fmla="*/ 1 h 1"/>
                    <a:gd name="T92" fmla="*/ 5197 w 6820"/>
                    <a:gd name="T93" fmla="*/ 1 h 1"/>
                    <a:gd name="T94" fmla="*/ 5307 w 6820"/>
                    <a:gd name="T95" fmla="*/ 1 h 1"/>
                    <a:gd name="T96" fmla="*/ 5418 w 6820"/>
                    <a:gd name="T97" fmla="*/ 1 h 1"/>
                    <a:gd name="T98" fmla="*/ 5529 w 6820"/>
                    <a:gd name="T99" fmla="*/ 1 h 1"/>
                    <a:gd name="T100" fmla="*/ 5639 w 6820"/>
                    <a:gd name="T101" fmla="*/ 1 h 1"/>
                    <a:gd name="T102" fmla="*/ 5750 w 6820"/>
                    <a:gd name="T103" fmla="*/ 1 h 1"/>
                    <a:gd name="T104" fmla="*/ 5861 w 6820"/>
                    <a:gd name="T105" fmla="*/ 1 h 1"/>
                    <a:gd name="T106" fmla="*/ 5971 w 6820"/>
                    <a:gd name="T107" fmla="*/ 1 h 1"/>
                    <a:gd name="T108" fmla="*/ 6082 w 6820"/>
                    <a:gd name="T109" fmla="*/ 1 h 1"/>
                    <a:gd name="T110" fmla="*/ 6193 w 6820"/>
                    <a:gd name="T111" fmla="*/ 1 h 1"/>
                    <a:gd name="T112" fmla="*/ 6303 w 6820"/>
                    <a:gd name="T113" fmla="*/ 1 h 1"/>
                    <a:gd name="T114" fmla="*/ 6414 w 6820"/>
                    <a:gd name="T115" fmla="*/ 1 h 1"/>
                    <a:gd name="T116" fmla="*/ 6525 w 6820"/>
                    <a:gd name="T117" fmla="*/ 1 h 1"/>
                    <a:gd name="T118" fmla="*/ 6636 w 6820"/>
                    <a:gd name="T119" fmla="*/ 1 h 1"/>
                    <a:gd name="T120" fmla="*/ 6746 w 6820"/>
                    <a:gd name="T121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820" h="1">
                      <a:moveTo>
                        <a:pt x="0" y="0"/>
                      </a:moveTo>
                      <a:lnTo>
                        <a:pt x="5" y="1"/>
                      </a:lnTo>
                      <a:lnTo>
                        <a:pt x="11" y="1"/>
                      </a:lnTo>
                      <a:lnTo>
                        <a:pt x="16" y="1"/>
                      </a:lnTo>
                      <a:lnTo>
                        <a:pt x="22" y="1"/>
                      </a:lnTo>
                      <a:lnTo>
                        <a:pt x="28" y="1"/>
                      </a:lnTo>
                      <a:lnTo>
                        <a:pt x="33" y="1"/>
                      </a:lnTo>
                      <a:lnTo>
                        <a:pt x="39" y="1"/>
                      </a:lnTo>
                      <a:lnTo>
                        <a:pt x="44" y="1"/>
                      </a:lnTo>
                      <a:lnTo>
                        <a:pt x="50" y="1"/>
                      </a:lnTo>
                      <a:lnTo>
                        <a:pt x="55" y="1"/>
                      </a:lnTo>
                      <a:lnTo>
                        <a:pt x="61" y="1"/>
                      </a:lnTo>
                      <a:lnTo>
                        <a:pt x="66" y="1"/>
                      </a:lnTo>
                      <a:lnTo>
                        <a:pt x="72" y="1"/>
                      </a:lnTo>
                      <a:lnTo>
                        <a:pt x="77" y="1"/>
                      </a:lnTo>
                      <a:lnTo>
                        <a:pt x="83" y="1"/>
                      </a:lnTo>
                      <a:lnTo>
                        <a:pt x="88" y="1"/>
                      </a:lnTo>
                      <a:lnTo>
                        <a:pt x="94" y="1"/>
                      </a:lnTo>
                      <a:lnTo>
                        <a:pt x="99" y="1"/>
                      </a:lnTo>
                      <a:lnTo>
                        <a:pt x="105" y="1"/>
                      </a:lnTo>
                      <a:lnTo>
                        <a:pt x="111" y="1"/>
                      </a:lnTo>
                      <a:lnTo>
                        <a:pt x="116" y="1"/>
                      </a:lnTo>
                      <a:lnTo>
                        <a:pt x="122" y="1"/>
                      </a:lnTo>
                      <a:lnTo>
                        <a:pt x="127" y="1"/>
                      </a:lnTo>
                      <a:lnTo>
                        <a:pt x="133" y="1"/>
                      </a:lnTo>
                      <a:lnTo>
                        <a:pt x="138" y="1"/>
                      </a:lnTo>
                      <a:lnTo>
                        <a:pt x="144" y="1"/>
                      </a:lnTo>
                      <a:lnTo>
                        <a:pt x="149" y="1"/>
                      </a:lnTo>
                      <a:lnTo>
                        <a:pt x="155" y="1"/>
                      </a:lnTo>
                      <a:lnTo>
                        <a:pt x="160" y="1"/>
                      </a:lnTo>
                      <a:lnTo>
                        <a:pt x="166" y="1"/>
                      </a:lnTo>
                      <a:lnTo>
                        <a:pt x="171" y="1"/>
                      </a:lnTo>
                      <a:lnTo>
                        <a:pt x="177" y="1"/>
                      </a:lnTo>
                      <a:lnTo>
                        <a:pt x="183" y="1"/>
                      </a:lnTo>
                      <a:lnTo>
                        <a:pt x="188" y="1"/>
                      </a:lnTo>
                      <a:lnTo>
                        <a:pt x="194" y="1"/>
                      </a:lnTo>
                      <a:lnTo>
                        <a:pt x="199" y="1"/>
                      </a:lnTo>
                      <a:lnTo>
                        <a:pt x="205" y="1"/>
                      </a:lnTo>
                      <a:lnTo>
                        <a:pt x="210" y="1"/>
                      </a:lnTo>
                      <a:lnTo>
                        <a:pt x="216" y="1"/>
                      </a:lnTo>
                      <a:lnTo>
                        <a:pt x="221" y="1"/>
                      </a:lnTo>
                      <a:lnTo>
                        <a:pt x="227" y="1"/>
                      </a:lnTo>
                      <a:lnTo>
                        <a:pt x="232" y="1"/>
                      </a:lnTo>
                      <a:lnTo>
                        <a:pt x="238" y="1"/>
                      </a:lnTo>
                      <a:lnTo>
                        <a:pt x="243" y="1"/>
                      </a:lnTo>
                      <a:lnTo>
                        <a:pt x="249" y="1"/>
                      </a:lnTo>
                      <a:lnTo>
                        <a:pt x="254" y="1"/>
                      </a:lnTo>
                      <a:lnTo>
                        <a:pt x="260" y="1"/>
                      </a:lnTo>
                      <a:lnTo>
                        <a:pt x="266" y="1"/>
                      </a:lnTo>
                      <a:lnTo>
                        <a:pt x="271" y="1"/>
                      </a:lnTo>
                      <a:lnTo>
                        <a:pt x="277" y="1"/>
                      </a:lnTo>
                      <a:lnTo>
                        <a:pt x="282" y="1"/>
                      </a:lnTo>
                      <a:lnTo>
                        <a:pt x="288" y="1"/>
                      </a:lnTo>
                      <a:lnTo>
                        <a:pt x="293" y="1"/>
                      </a:lnTo>
                      <a:lnTo>
                        <a:pt x="299" y="1"/>
                      </a:lnTo>
                      <a:lnTo>
                        <a:pt x="304" y="1"/>
                      </a:lnTo>
                      <a:lnTo>
                        <a:pt x="310" y="1"/>
                      </a:lnTo>
                      <a:lnTo>
                        <a:pt x="315" y="1"/>
                      </a:lnTo>
                      <a:lnTo>
                        <a:pt x="321" y="1"/>
                      </a:lnTo>
                      <a:lnTo>
                        <a:pt x="326" y="1"/>
                      </a:lnTo>
                      <a:lnTo>
                        <a:pt x="332" y="1"/>
                      </a:lnTo>
                      <a:lnTo>
                        <a:pt x="337" y="1"/>
                      </a:lnTo>
                      <a:lnTo>
                        <a:pt x="343" y="1"/>
                      </a:lnTo>
                      <a:lnTo>
                        <a:pt x="349" y="1"/>
                      </a:lnTo>
                      <a:lnTo>
                        <a:pt x="354" y="1"/>
                      </a:lnTo>
                      <a:lnTo>
                        <a:pt x="360" y="1"/>
                      </a:lnTo>
                      <a:lnTo>
                        <a:pt x="365" y="1"/>
                      </a:lnTo>
                      <a:lnTo>
                        <a:pt x="371" y="1"/>
                      </a:lnTo>
                      <a:lnTo>
                        <a:pt x="376" y="1"/>
                      </a:lnTo>
                      <a:lnTo>
                        <a:pt x="382" y="1"/>
                      </a:lnTo>
                      <a:lnTo>
                        <a:pt x="387" y="1"/>
                      </a:lnTo>
                      <a:lnTo>
                        <a:pt x="393" y="1"/>
                      </a:lnTo>
                      <a:lnTo>
                        <a:pt x="398" y="1"/>
                      </a:lnTo>
                      <a:lnTo>
                        <a:pt x="404" y="1"/>
                      </a:lnTo>
                      <a:lnTo>
                        <a:pt x="409" y="1"/>
                      </a:lnTo>
                      <a:lnTo>
                        <a:pt x="415" y="1"/>
                      </a:lnTo>
                      <a:lnTo>
                        <a:pt x="420" y="1"/>
                      </a:lnTo>
                      <a:lnTo>
                        <a:pt x="426" y="1"/>
                      </a:lnTo>
                      <a:lnTo>
                        <a:pt x="432" y="1"/>
                      </a:lnTo>
                      <a:lnTo>
                        <a:pt x="437" y="1"/>
                      </a:lnTo>
                      <a:lnTo>
                        <a:pt x="443" y="1"/>
                      </a:lnTo>
                      <a:lnTo>
                        <a:pt x="448" y="1"/>
                      </a:lnTo>
                      <a:lnTo>
                        <a:pt x="454" y="1"/>
                      </a:lnTo>
                      <a:lnTo>
                        <a:pt x="459" y="1"/>
                      </a:lnTo>
                      <a:lnTo>
                        <a:pt x="465" y="1"/>
                      </a:lnTo>
                      <a:lnTo>
                        <a:pt x="470" y="1"/>
                      </a:lnTo>
                      <a:lnTo>
                        <a:pt x="476" y="1"/>
                      </a:lnTo>
                      <a:lnTo>
                        <a:pt x="481" y="1"/>
                      </a:lnTo>
                      <a:lnTo>
                        <a:pt x="487" y="1"/>
                      </a:lnTo>
                      <a:lnTo>
                        <a:pt x="492" y="1"/>
                      </a:lnTo>
                      <a:lnTo>
                        <a:pt x="498" y="1"/>
                      </a:lnTo>
                      <a:lnTo>
                        <a:pt x="503" y="1"/>
                      </a:lnTo>
                      <a:lnTo>
                        <a:pt x="509" y="1"/>
                      </a:lnTo>
                      <a:lnTo>
                        <a:pt x="515" y="1"/>
                      </a:lnTo>
                      <a:lnTo>
                        <a:pt x="520" y="1"/>
                      </a:lnTo>
                      <a:lnTo>
                        <a:pt x="526" y="1"/>
                      </a:lnTo>
                      <a:lnTo>
                        <a:pt x="531" y="1"/>
                      </a:lnTo>
                      <a:lnTo>
                        <a:pt x="537" y="1"/>
                      </a:lnTo>
                      <a:lnTo>
                        <a:pt x="542" y="1"/>
                      </a:lnTo>
                      <a:lnTo>
                        <a:pt x="548" y="1"/>
                      </a:lnTo>
                      <a:lnTo>
                        <a:pt x="553" y="1"/>
                      </a:lnTo>
                      <a:lnTo>
                        <a:pt x="559" y="1"/>
                      </a:lnTo>
                      <a:lnTo>
                        <a:pt x="564" y="1"/>
                      </a:lnTo>
                      <a:lnTo>
                        <a:pt x="570" y="1"/>
                      </a:lnTo>
                      <a:lnTo>
                        <a:pt x="575" y="1"/>
                      </a:lnTo>
                      <a:lnTo>
                        <a:pt x="581" y="1"/>
                      </a:lnTo>
                      <a:lnTo>
                        <a:pt x="587" y="1"/>
                      </a:lnTo>
                      <a:lnTo>
                        <a:pt x="592" y="1"/>
                      </a:lnTo>
                      <a:lnTo>
                        <a:pt x="598" y="1"/>
                      </a:lnTo>
                      <a:lnTo>
                        <a:pt x="603" y="1"/>
                      </a:lnTo>
                      <a:lnTo>
                        <a:pt x="609" y="1"/>
                      </a:lnTo>
                      <a:lnTo>
                        <a:pt x="614" y="1"/>
                      </a:lnTo>
                      <a:lnTo>
                        <a:pt x="620" y="1"/>
                      </a:lnTo>
                      <a:lnTo>
                        <a:pt x="625" y="1"/>
                      </a:lnTo>
                      <a:lnTo>
                        <a:pt x="631" y="1"/>
                      </a:lnTo>
                      <a:lnTo>
                        <a:pt x="636" y="1"/>
                      </a:lnTo>
                      <a:lnTo>
                        <a:pt x="642" y="1"/>
                      </a:lnTo>
                      <a:lnTo>
                        <a:pt x="647" y="1"/>
                      </a:lnTo>
                      <a:lnTo>
                        <a:pt x="653" y="1"/>
                      </a:lnTo>
                      <a:lnTo>
                        <a:pt x="658" y="1"/>
                      </a:lnTo>
                      <a:lnTo>
                        <a:pt x="664" y="1"/>
                      </a:lnTo>
                      <a:lnTo>
                        <a:pt x="670" y="1"/>
                      </a:lnTo>
                      <a:lnTo>
                        <a:pt x="675" y="1"/>
                      </a:lnTo>
                      <a:lnTo>
                        <a:pt x="681" y="1"/>
                      </a:lnTo>
                      <a:lnTo>
                        <a:pt x="686" y="1"/>
                      </a:lnTo>
                      <a:lnTo>
                        <a:pt x="692" y="1"/>
                      </a:lnTo>
                      <a:lnTo>
                        <a:pt x="697" y="1"/>
                      </a:lnTo>
                      <a:lnTo>
                        <a:pt x="703" y="1"/>
                      </a:lnTo>
                      <a:lnTo>
                        <a:pt x="708" y="1"/>
                      </a:lnTo>
                      <a:lnTo>
                        <a:pt x="714" y="1"/>
                      </a:lnTo>
                      <a:lnTo>
                        <a:pt x="719" y="1"/>
                      </a:lnTo>
                      <a:lnTo>
                        <a:pt x="725" y="1"/>
                      </a:lnTo>
                      <a:lnTo>
                        <a:pt x="730" y="1"/>
                      </a:lnTo>
                      <a:lnTo>
                        <a:pt x="736" y="1"/>
                      </a:lnTo>
                      <a:lnTo>
                        <a:pt x="741" y="1"/>
                      </a:lnTo>
                      <a:lnTo>
                        <a:pt x="747" y="1"/>
                      </a:lnTo>
                      <a:lnTo>
                        <a:pt x="753" y="1"/>
                      </a:lnTo>
                      <a:lnTo>
                        <a:pt x="758" y="1"/>
                      </a:lnTo>
                      <a:lnTo>
                        <a:pt x="764" y="1"/>
                      </a:lnTo>
                      <a:lnTo>
                        <a:pt x="769" y="1"/>
                      </a:lnTo>
                      <a:lnTo>
                        <a:pt x="775" y="1"/>
                      </a:lnTo>
                      <a:lnTo>
                        <a:pt x="780" y="1"/>
                      </a:lnTo>
                      <a:lnTo>
                        <a:pt x="786" y="1"/>
                      </a:lnTo>
                      <a:lnTo>
                        <a:pt x="791" y="1"/>
                      </a:lnTo>
                      <a:lnTo>
                        <a:pt x="797" y="1"/>
                      </a:lnTo>
                      <a:lnTo>
                        <a:pt x="802" y="1"/>
                      </a:lnTo>
                      <a:lnTo>
                        <a:pt x="808" y="1"/>
                      </a:lnTo>
                      <a:lnTo>
                        <a:pt x="813" y="1"/>
                      </a:lnTo>
                      <a:lnTo>
                        <a:pt x="819" y="1"/>
                      </a:lnTo>
                      <a:lnTo>
                        <a:pt x="824" y="1"/>
                      </a:lnTo>
                      <a:lnTo>
                        <a:pt x="830" y="1"/>
                      </a:lnTo>
                      <a:lnTo>
                        <a:pt x="836" y="1"/>
                      </a:lnTo>
                      <a:lnTo>
                        <a:pt x="841" y="1"/>
                      </a:lnTo>
                      <a:lnTo>
                        <a:pt x="847" y="1"/>
                      </a:lnTo>
                      <a:lnTo>
                        <a:pt x="852" y="1"/>
                      </a:lnTo>
                      <a:lnTo>
                        <a:pt x="858" y="1"/>
                      </a:lnTo>
                      <a:lnTo>
                        <a:pt x="863" y="1"/>
                      </a:lnTo>
                      <a:lnTo>
                        <a:pt x="869" y="1"/>
                      </a:lnTo>
                      <a:lnTo>
                        <a:pt x="874" y="1"/>
                      </a:lnTo>
                      <a:lnTo>
                        <a:pt x="880" y="1"/>
                      </a:lnTo>
                      <a:lnTo>
                        <a:pt x="885" y="1"/>
                      </a:lnTo>
                      <a:lnTo>
                        <a:pt x="891" y="1"/>
                      </a:lnTo>
                      <a:lnTo>
                        <a:pt x="896" y="1"/>
                      </a:lnTo>
                      <a:lnTo>
                        <a:pt x="902" y="1"/>
                      </a:lnTo>
                      <a:lnTo>
                        <a:pt x="908" y="1"/>
                      </a:lnTo>
                      <a:lnTo>
                        <a:pt x="913" y="1"/>
                      </a:lnTo>
                      <a:lnTo>
                        <a:pt x="919" y="1"/>
                      </a:lnTo>
                      <a:lnTo>
                        <a:pt x="924" y="1"/>
                      </a:lnTo>
                      <a:lnTo>
                        <a:pt x="930" y="1"/>
                      </a:lnTo>
                      <a:lnTo>
                        <a:pt x="935" y="1"/>
                      </a:lnTo>
                      <a:lnTo>
                        <a:pt x="941" y="1"/>
                      </a:lnTo>
                      <a:lnTo>
                        <a:pt x="946" y="1"/>
                      </a:lnTo>
                      <a:lnTo>
                        <a:pt x="952" y="1"/>
                      </a:lnTo>
                      <a:lnTo>
                        <a:pt x="957" y="1"/>
                      </a:lnTo>
                      <a:lnTo>
                        <a:pt x="963" y="1"/>
                      </a:lnTo>
                      <a:lnTo>
                        <a:pt x="968" y="1"/>
                      </a:lnTo>
                      <a:lnTo>
                        <a:pt x="974" y="1"/>
                      </a:lnTo>
                      <a:lnTo>
                        <a:pt x="979" y="1"/>
                      </a:lnTo>
                      <a:lnTo>
                        <a:pt x="985" y="1"/>
                      </a:lnTo>
                      <a:lnTo>
                        <a:pt x="991" y="1"/>
                      </a:lnTo>
                      <a:lnTo>
                        <a:pt x="996" y="1"/>
                      </a:lnTo>
                      <a:lnTo>
                        <a:pt x="1002" y="1"/>
                      </a:lnTo>
                      <a:lnTo>
                        <a:pt x="1007" y="1"/>
                      </a:lnTo>
                      <a:lnTo>
                        <a:pt x="1013" y="1"/>
                      </a:lnTo>
                      <a:lnTo>
                        <a:pt x="1018" y="1"/>
                      </a:lnTo>
                      <a:lnTo>
                        <a:pt x="1024" y="1"/>
                      </a:lnTo>
                      <a:lnTo>
                        <a:pt x="1029" y="1"/>
                      </a:lnTo>
                      <a:lnTo>
                        <a:pt x="1035" y="1"/>
                      </a:lnTo>
                      <a:lnTo>
                        <a:pt x="1040" y="1"/>
                      </a:lnTo>
                      <a:lnTo>
                        <a:pt x="1046" y="1"/>
                      </a:lnTo>
                      <a:lnTo>
                        <a:pt x="1051" y="1"/>
                      </a:lnTo>
                      <a:lnTo>
                        <a:pt x="1057" y="1"/>
                      </a:lnTo>
                      <a:lnTo>
                        <a:pt x="1062" y="1"/>
                      </a:lnTo>
                      <a:lnTo>
                        <a:pt x="1068" y="1"/>
                      </a:lnTo>
                      <a:lnTo>
                        <a:pt x="1074" y="1"/>
                      </a:lnTo>
                      <a:lnTo>
                        <a:pt x="1079" y="1"/>
                      </a:lnTo>
                      <a:lnTo>
                        <a:pt x="1085" y="1"/>
                      </a:lnTo>
                      <a:lnTo>
                        <a:pt x="1090" y="1"/>
                      </a:lnTo>
                      <a:lnTo>
                        <a:pt x="1096" y="1"/>
                      </a:lnTo>
                      <a:lnTo>
                        <a:pt x="1101" y="1"/>
                      </a:lnTo>
                      <a:lnTo>
                        <a:pt x="1107" y="1"/>
                      </a:lnTo>
                      <a:lnTo>
                        <a:pt x="1112" y="1"/>
                      </a:lnTo>
                      <a:lnTo>
                        <a:pt x="1118" y="1"/>
                      </a:lnTo>
                      <a:lnTo>
                        <a:pt x="1123" y="1"/>
                      </a:lnTo>
                      <a:lnTo>
                        <a:pt x="1129" y="1"/>
                      </a:lnTo>
                      <a:lnTo>
                        <a:pt x="1134" y="1"/>
                      </a:lnTo>
                      <a:lnTo>
                        <a:pt x="1140" y="1"/>
                      </a:lnTo>
                      <a:lnTo>
                        <a:pt x="1145" y="1"/>
                      </a:lnTo>
                      <a:lnTo>
                        <a:pt x="1151" y="1"/>
                      </a:lnTo>
                      <a:lnTo>
                        <a:pt x="1157" y="1"/>
                      </a:lnTo>
                      <a:lnTo>
                        <a:pt x="1162" y="1"/>
                      </a:lnTo>
                      <a:lnTo>
                        <a:pt x="1168" y="1"/>
                      </a:lnTo>
                      <a:lnTo>
                        <a:pt x="1173" y="1"/>
                      </a:lnTo>
                      <a:lnTo>
                        <a:pt x="1179" y="1"/>
                      </a:lnTo>
                      <a:lnTo>
                        <a:pt x="1184" y="1"/>
                      </a:lnTo>
                      <a:lnTo>
                        <a:pt x="1190" y="1"/>
                      </a:lnTo>
                      <a:lnTo>
                        <a:pt x="1195" y="1"/>
                      </a:lnTo>
                      <a:lnTo>
                        <a:pt x="1201" y="1"/>
                      </a:lnTo>
                      <a:lnTo>
                        <a:pt x="1206" y="1"/>
                      </a:lnTo>
                      <a:lnTo>
                        <a:pt x="1212" y="1"/>
                      </a:lnTo>
                      <a:lnTo>
                        <a:pt x="1217" y="1"/>
                      </a:lnTo>
                      <a:lnTo>
                        <a:pt x="1223" y="1"/>
                      </a:lnTo>
                      <a:lnTo>
                        <a:pt x="1228" y="1"/>
                      </a:lnTo>
                      <a:lnTo>
                        <a:pt x="1234" y="1"/>
                      </a:lnTo>
                      <a:lnTo>
                        <a:pt x="1240" y="1"/>
                      </a:lnTo>
                      <a:lnTo>
                        <a:pt x="1245" y="1"/>
                      </a:lnTo>
                      <a:lnTo>
                        <a:pt x="1251" y="1"/>
                      </a:lnTo>
                      <a:lnTo>
                        <a:pt x="1256" y="1"/>
                      </a:lnTo>
                      <a:lnTo>
                        <a:pt x="1262" y="1"/>
                      </a:lnTo>
                      <a:lnTo>
                        <a:pt x="1267" y="1"/>
                      </a:lnTo>
                      <a:lnTo>
                        <a:pt x="1273" y="1"/>
                      </a:lnTo>
                      <a:lnTo>
                        <a:pt x="1278" y="1"/>
                      </a:lnTo>
                      <a:lnTo>
                        <a:pt x="1284" y="1"/>
                      </a:lnTo>
                      <a:lnTo>
                        <a:pt x="1289" y="1"/>
                      </a:lnTo>
                      <a:lnTo>
                        <a:pt x="1295" y="1"/>
                      </a:lnTo>
                      <a:lnTo>
                        <a:pt x="1300" y="1"/>
                      </a:lnTo>
                      <a:lnTo>
                        <a:pt x="1306" y="1"/>
                      </a:lnTo>
                      <a:lnTo>
                        <a:pt x="1312" y="1"/>
                      </a:lnTo>
                      <a:lnTo>
                        <a:pt x="1317" y="1"/>
                      </a:lnTo>
                      <a:lnTo>
                        <a:pt x="1323" y="1"/>
                      </a:lnTo>
                      <a:lnTo>
                        <a:pt x="1328" y="1"/>
                      </a:lnTo>
                      <a:lnTo>
                        <a:pt x="1334" y="1"/>
                      </a:lnTo>
                      <a:lnTo>
                        <a:pt x="1339" y="1"/>
                      </a:lnTo>
                      <a:lnTo>
                        <a:pt x="1345" y="1"/>
                      </a:lnTo>
                      <a:lnTo>
                        <a:pt x="1350" y="1"/>
                      </a:lnTo>
                      <a:lnTo>
                        <a:pt x="1356" y="1"/>
                      </a:lnTo>
                      <a:lnTo>
                        <a:pt x="1361" y="1"/>
                      </a:lnTo>
                      <a:lnTo>
                        <a:pt x="1367" y="1"/>
                      </a:lnTo>
                      <a:lnTo>
                        <a:pt x="1372" y="1"/>
                      </a:lnTo>
                      <a:lnTo>
                        <a:pt x="1378" y="1"/>
                      </a:lnTo>
                      <a:lnTo>
                        <a:pt x="1383" y="1"/>
                      </a:lnTo>
                      <a:lnTo>
                        <a:pt x="1389" y="1"/>
                      </a:lnTo>
                      <a:lnTo>
                        <a:pt x="1395" y="1"/>
                      </a:lnTo>
                      <a:lnTo>
                        <a:pt x="1400" y="1"/>
                      </a:lnTo>
                      <a:lnTo>
                        <a:pt x="1406" y="1"/>
                      </a:lnTo>
                      <a:lnTo>
                        <a:pt x="1411" y="1"/>
                      </a:lnTo>
                      <a:lnTo>
                        <a:pt x="1417" y="1"/>
                      </a:lnTo>
                      <a:lnTo>
                        <a:pt x="1422" y="1"/>
                      </a:lnTo>
                      <a:lnTo>
                        <a:pt x="1428" y="1"/>
                      </a:lnTo>
                      <a:lnTo>
                        <a:pt x="1433" y="1"/>
                      </a:lnTo>
                      <a:lnTo>
                        <a:pt x="1439" y="1"/>
                      </a:lnTo>
                      <a:lnTo>
                        <a:pt x="1444" y="1"/>
                      </a:lnTo>
                      <a:lnTo>
                        <a:pt x="1450" y="1"/>
                      </a:lnTo>
                      <a:lnTo>
                        <a:pt x="1455" y="1"/>
                      </a:lnTo>
                      <a:lnTo>
                        <a:pt x="1461" y="1"/>
                      </a:lnTo>
                      <a:lnTo>
                        <a:pt x="1466" y="1"/>
                      </a:lnTo>
                      <a:lnTo>
                        <a:pt x="1472" y="1"/>
                      </a:lnTo>
                      <a:lnTo>
                        <a:pt x="1478" y="1"/>
                      </a:lnTo>
                      <a:lnTo>
                        <a:pt x="1483" y="1"/>
                      </a:lnTo>
                      <a:lnTo>
                        <a:pt x="1489" y="1"/>
                      </a:lnTo>
                      <a:lnTo>
                        <a:pt x="1494" y="1"/>
                      </a:lnTo>
                      <a:lnTo>
                        <a:pt x="1500" y="1"/>
                      </a:lnTo>
                      <a:lnTo>
                        <a:pt x="1505" y="1"/>
                      </a:lnTo>
                      <a:lnTo>
                        <a:pt x="1511" y="1"/>
                      </a:lnTo>
                      <a:lnTo>
                        <a:pt x="1516" y="1"/>
                      </a:lnTo>
                      <a:lnTo>
                        <a:pt x="1522" y="1"/>
                      </a:lnTo>
                      <a:lnTo>
                        <a:pt x="1527" y="1"/>
                      </a:lnTo>
                      <a:lnTo>
                        <a:pt x="1533" y="1"/>
                      </a:lnTo>
                      <a:lnTo>
                        <a:pt x="1538" y="1"/>
                      </a:lnTo>
                      <a:lnTo>
                        <a:pt x="1544" y="1"/>
                      </a:lnTo>
                      <a:lnTo>
                        <a:pt x="1549" y="1"/>
                      </a:lnTo>
                      <a:lnTo>
                        <a:pt x="1555" y="1"/>
                      </a:lnTo>
                      <a:lnTo>
                        <a:pt x="1561" y="1"/>
                      </a:lnTo>
                      <a:lnTo>
                        <a:pt x="1566" y="1"/>
                      </a:lnTo>
                      <a:lnTo>
                        <a:pt x="1572" y="1"/>
                      </a:lnTo>
                      <a:lnTo>
                        <a:pt x="1577" y="1"/>
                      </a:lnTo>
                      <a:lnTo>
                        <a:pt x="1583" y="1"/>
                      </a:lnTo>
                      <a:lnTo>
                        <a:pt x="1588" y="1"/>
                      </a:lnTo>
                      <a:lnTo>
                        <a:pt x="1594" y="1"/>
                      </a:lnTo>
                      <a:lnTo>
                        <a:pt x="1599" y="1"/>
                      </a:lnTo>
                      <a:lnTo>
                        <a:pt x="1605" y="1"/>
                      </a:lnTo>
                      <a:lnTo>
                        <a:pt x="1610" y="1"/>
                      </a:lnTo>
                      <a:lnTo>
                        <a:pt x="1616" y="1"/>
                      </a:lnTo>
                      <a:lnTo>
                        <a:pt x="1621" y="1"/>
                      </a:lnTo>
                      <a:lnTo>
                        <a:pt x="1627" y="1"/>
                      </a:lnTo>
                      <a:lnTo>
                        <a:pt x="1633" y="1"/>
                      </a:lnTo>
                      <a:lnTo>
                        <a:pt x="1638" y="1"/>
                      </a:lnTo>
                      <a:lnTo>
                        <a:pt x="1644" y="1"/>
                      </a:lnTo>
                      <a:lnTo>
                        <a:pt x="1649" y="1"/>
                      </a:lnTo>
                      <a:lnTo>
                        <a:pt x="1655" y="1"/>
                      </a:lnTo>
                      <a:lnTo>
                        <a:pt x="1660" y="1"/>
                      </a:lnTo>
                      <a:lnTo>
                        <a:pt x="1666" y="1"/>
                      </a:lnTo>
                      <a:lnTo>
                        <a:pt x="1671" y="1"/>
                      </a:lnTo>
                      <a:lnTo>
                        <a:pt x="1677" y="1"/>
                      </a:lnTo>
                      <a:lnTo>
                        <a:pt x="1682" y="1"/>
                      </a:lnTo>
                      <a:lnTo>
                        <a:pt x="1688" y="1"/>
                      </a:lnTo>
                      <a:lnTo>
                        <a:pt x="1693" y="1"/>
                      </a:lnTo>
                      <a:lnTo>
                        <a:pt x="1699" y="1"/>
                      </a:lnTo>
                      <a:lnTo>
                        <a:pt x="1704" y="1"/>
                      </a:lnTo>
                      <a:lnTo>
                        <a:pt x="1710" y="1"/>
                      </a:lnTo>
                      <a:lnTo>
                        <a:pt x="1716" y="1"/>
                      </a:lnTo>
                      <a:lnTo>
                        <a:pt x="1721" y="1"/>
                      </a:lnTo>
                      <a:lnTo>
                        <a:pt x="1727" y="1"/>
                      </a:lnTo>
                      <a:lnTo>
                        <a:pt x="1732" y="1"/>
                      </a:lnTo>
                      <a:lnTo>
                        <a:pt x="1738" y="1"/>
                      </a:lnTo>
                      <a:lnTo>
                        <a:pt x="1743" y="1"/>
                      </a:lnTo>
                      <a:lnTo>
                        <a:pt x="1749" y="1"/>
                      </a:lnTo>
                      <a:lnTo>
                        <a:pt x="1754" y="1"/>
                      </a:lnTo>
                      <a:lnTo>
                        <a:pt x="1760" y="1"/>
                      </a:lnTo>
                      <a:lnTo>
                        <a:pt x="1765" y="1"/>
                      </a:lnTo>
                      <a:lnTo>
                        <a:pt x="1771" y="1"/>
                      </a:lnTo>
                      <a:lnTo>
                        <a:pt x="1776" y="1"/>
                      </a:lnTo>
                      <a:lnTo>
                        <a:pt x="1782" y="1"/>
                      </a:lnTo>
                      <a:lnTo>
                        <a:pt x="1787" y="1"/>
                      </a:lnTo>
                      <a:lnTo>
                        <a:pt x="1793" y="1"/>
                      </a:lnTo>
                      <a:lnTo>
                        <a:pt x="1799" y="1"/>
                      </a:lnTo>
                      <a:lnTo>
                        <a:pt x="1804" y="1"/>
                      </a:lnTo>
                      <a:lnTo>
                        <a:pt x="1810" y="1"/>
                      </a:lnTo>
                      <a:lnTo>
                        <a:pt x="1815" y="1"/>
                      </a:lnTo>
                      <a:lnTo>
                        <a:pt x="1821" y="1"/>
                      </a:lnTo>
                      <a:lnTo>
                        <a:pt x="1826" y="1"/>
                      </a:lnTo>
                      <a:lnTo>
                        <a:pt x="1832" y="1"/>
                      </a:lnTo>
                      <a:lnTo>
                        <a:pt x="1837" y="1"/>
                      </a:lnTo>
                      <a:lnTo>
                        <a:pt x="1843" y="1"/>
                      </a:lnTo>
                      <a:lnTo>
                        <a:pt x="1848" y="1"/>
                      </a:lnTo>
                      <a:lnTo>
                        <a:pt x="1854" y="1"/>
                      </a:lnTo>
                      <a:lnTo>
                        <a:pt x="1859" y="1"/>
                      </a:lnTo>
                      <a:lnTo>
                        <a:pt x="1865" y="1"/>
                      </a:lnTo>
                      <a:lnTo>
                        <a:pt x="1870" y="1"/>
                      </a:lnTo>
                      <a:lnTo>
                        <a:pt x="1876" y="1"/>
                      </a:lnTo>
                      <a:lnTo>
                        <a:pt x="1882" y="1"/>
                      </a:lnTo>
                      <a:lnTo>
                        <a:pt x="1887" y="1"/>
                      </a:lnTo>
                      <a:lnTo>
                        <a:pt x="1893" y="1"/>
                      </a:lnTo>
                      <a:lnTo>
                        <a:pt x="1898" y="1"/>
                      </a:lnTo>
                      <a:lnTo>
                        <a:pt x="1904" y="1"/>
                      </a:lnTo>
                      <a:lnTo>
                        <a:pt x="1909" y="1"/>
                      </a:lnTo>
                      <a:lnTo>
                        <a:pt x="1915" y="1"/>
                      </a:lnTo>
                      <a:lnTo>
                        <a:pt x="1920" y="1"/>
                      </a:lnTo>
                      <a:lnTo>
                        <a:pt x="1926" y="1"/>
                      </a:lnTo>
                      <a:lnTo>
                        <a:pt x="1931" y="1"/>
                      </a:lnTo>
                      <a:lnTo>
                        <a:pt x="1937" y="1"/>
                      </a:lnTo>
                      <a:lnTo>
                        <a:pt x="1942" y="1"/>
                      </a:lnTo>
                      <a:lnTo>
                        <a:pt x="1948" y="1"/>
                      </a:lnTo>
                      <a:lnTo>
                        <a:pt x="1953" y="1"/>
                      </a:lnTo>
                      <a:lnTo>
                        <a:pt x="1959" y="1"/>
                      </a:lnTo>
                      <a:lnTo>
                        <a:pt x="1965" y="1"/>
                      </a:lnTo>
                      <a:lnTo>
                        <a:pt x="1970" y="1"/>
                      </a:lnTo>
                      <a:lnTo>
                        <a:pt x="1976" y="1"/>
                      </a:lnTo>
                      <a:lnTo>
                        <a:pt x="1981" y="1"/>
                      </a:lnTo>
                      <a:lnTo>
                        <a:pt x="1987" y="1"/>
                      </a:lnTo>
                      <a:lnTo>
                        <a:pt x="1992" y="1"/>
                      </a:lnTo>
                      <a:lnTo>
                        <a:pt x="1998" y="1"/>
                      </a:lnTo>
                      <a:lnTo>
                        <a:pt x="2003" y="1"/>
                      </a:lnTo>
                      <a:lnTo>
                        <a:pt x="2009" y="1"/>
                      </a:lnTo>
                      <a:lnTo>
                        <a:pt x="2014" y="1"/>
                      </a:lnTo>
                      <a:lnTo>
                        <a:pt x="2020" y="1"/>
                      </a:lnTo>
                      <a:lnTo>
                        <a:pt x="2025" y="1"/>
                      </a:lnTo>
                      <a:lnTo>
                        <a:pt x="2031" y="1"/>
                      </a:lnTo>
                      <a:lnTo>
                        <a:pt x="2037" y="1"/>
                      </a:lnTo>
                      <a:lnTo>
                        <a:pt x="2042" y="1"/>
                      </a:lnTo>
                      <a:lnTo>
                        <a:pt x="2048" y="1"/>
                      </a:lnTo>
                      <a:lnTo>
                        <a:pt x="2053" y="1"/>
                      </a:lnTo>
                      <a:lnTo>
                        <a:pt x="2059" y="1"/>
                      </a:lnTo>
                      <a:lnTo>
                        <a:pt x="2064" y="1"/>
                      </a:lnTo>
                      <a:lnTo>
                        <a:pt x="2070" y="1"/>
                      </a:lnTo>
                      <a:lnTo>
                        <a:pt x="2075" y="1"/>
                      </a:lnTo>
                      <a:lnTo>
                        <a:pt x="2081" y="1"/>
                      </a:lnTo>
                      <a:lnTo>
                        <a:pt x="2086" y="1"/>
                      </a:lnTo>
                      <a:lnTo>
                        <a:pt x="2092" y="1"/>
                      </a:lnTo>
                      <a:lnTo>
                        <a:pt x="2097" y="1"/>
                      </a:lnTo>
                      <a:lnTo>
                        <a:pt x="2103" y="1"/>
                      </a:lnTo>
                      <a:lnTo>
                        <a:pt x="2108" y="1"/>
                      </a:lnTo>
                      <a:lnTo>
                        <a:pt x="2114" y="1"/>
                      </a:lnTo>
                      <a:lnTo>
                        <a:pt x="2120" y="1"/>
                      </a:lnTo>
                      <a:lnTo>
                        <a:pt x="2125" y="1"/>
                      </a:lnTo>
                      <a:lnTo>
                        <a:pt x="2131" y="1"/>
                      </a:lnTo>
                      <a:lnTo>
                        <a:pt x="2136" y="1"/>
                      </a:lnTo>
                      <a:lnTo>
                        <a:pt x="2142" y="1"/>
                      </a:lnTo>
                      <a:lnTo>
                        <a:pt x="2147" y="1"/>
                      </a:lnTo>
                      <a:lnTo>
                        <a:pt x="2153" y="1"/>
                      </a:lnTo>
                      <a:lnTo>
                        <a:pt x="2158" y="1"/>
                      </a:lnTo>
                      <a:lnTo>
                        <a:pt x="2164" y="1"/>
                      </a:lnTo>
                      <a:lnTo>
                        <a:pt x="2169" y="1"/>
                      </a:lnTo>
                      <a:lnTo>
                        <a:pt x="2175" y="1"/>
                      </a:lnTo>
                      <a:lnTo>
                        <a:pt x="2180" y="1"/>
                      </a:lnTo>
                      <a:lnTo>
                        <a:pt x="2186" y="1"/>
                      </a:lnTo>
                      <a:lnTo>
                        <a:pt x="2191" y="1"/>
                      </a:lnTo>
                      <a:lnTo>
                        <a:pt x="2197" y="1"/>
                      </a:lnTo>
                      <a:lnTo>
                        <a:pt x="2203" y="1"/>
                      </a:lnTo>
                      <a:lnTo>
                        <a:pt x="2208" y="1"/>
                      </a:lnTo>
                      <a:lnTo>
                        <a:pt x="2214" y="1"/>
                      </a:lnTo>
                      <a:lnTo>
                        <a:pt x="2219" y="1"/>
                      </a:lnTo>
                      <a:lnTo>
                        <a:pt x="2225" y="1"/>
                      </a:lnTo>
                      <a:lnTo>
                        <a:pt x="2230" y="1"/>
                      </a:lnTo>
                      <a:lnTo>
                        <a:pt x="2236" y="1"/>
                      </a:lnTo>
                      <a:lnTo>
                        <a:pt x="2241" y="1"/>
                      </a:lnTo>
                      <a:lnTo>
                        <a:pt x="2247" y="1"/>
                      </a:lnTo>
                      <a:lnTo>
                        <a:pt x="2252" y="1"/>
                      </a:lnTo>
                      <a:lnTo>
                        <a:pt x="2258" y="1"/>
                      </a:lnTo>
                      <a:lnTo>
                        <a:pt x="2263" y="1"/>
                      </a:lnTo>
                      <a:lnTo>
                        <a:pt x="2269" y="1"/>
                      </a:lnTo>
                      <a:lnTo>
                        <a:pt x="2274" y="1"/>
                      </a:lnTo>
                      <a:lnTo>
                        <a:pt x="2280" y="1"/>
                      </a:lnTo>
                      <a:lnTo>
                        <a:pt x="2286" y="1"/>
                      </a:lnTo>
                      <a:lnTo>
                        <a:pt x="2291" y="1"/>
                      </a:lnTo>
                      <a:lnTo>
                        <a:pt x="2297" y="1"/>
                      </a:lnTo>
                      <a:lnTo>
                        <a:pt x="2302" y="1"/>
                      </a:lnTo>
                      <a:lnTo>
                        <a:pt x="2308" y="1"/>
                      </a:lnTo>
                      <a:lnTo>
                        <a:pt x="2313" y="1"/>
                      </a:lnTo>
                      <a:lnTo>
                        <a:pt x="2319" y="1"/>
                      </a:lnTo>
                      <a:lnTo>
                        <a:pt x="2324" y="1"/>
                      </a:lnTo>
                      <a:lnTo>
                        <a:pt x="2330" y="1"/>
                      </a:lnTo>
                      <a:lnTo>
                        <a:pt x="2335" y="1"/>
                      </a:lnTo>
                      <a:lnTo>
                        <a:pt x="2341" y="1"/>
                      </a:lnTo>
                      <a:lnTo>
                        <a:pt x="2346" y="1"/>
                      </a:lnTo>
                      <a:lnTo>
                        <a:pt x="2352" y="1"/>
                      </a:lnTo>
                      <a:lnTo>
                        <a:pt x="2358" y="1"/>
                      </a:lnTo>
                      <a:lnTo>
                        <a:pt x="2363" y="1"/>
                      </a:lnTo>
                      <a:lnTo>
                        <a:pt x="2369" y="1"/>
                      </a:lnTo>
                      <a:lnTo>
                        <a:pt x="2374" y="1"/>
                      </a:lnTo>
                      <a:lnTo>
                        <a:pt x="2380" y="1"/>
                      </a:lnTo>
                      <a:lnTo>
                        <a:pt x="2385" y="1"/>
                      </a:lnTo>
                      <a:lnTo>
                        <a:pt x="2391" y="1"/>
                      </a:lnTo>
                      <a:lnTo>
                        <a:pt x="2396" y="1"/>
                      </a:lnTo>
                      <a:lnTo>
                        <a:pt x="2402" y="1"/>
                      </a:lnTo>
                      <a:lnTo>
                        <a:pt x="2407" y="1"/>
                      </a:lnTo>
                      <a:lnTo>
                        <a:pt x="2413" y="1"/>
                      </a:lnTo>
                      <a:lnTo>
                        <a:pt x="2418" y="1"/>
                      </a:lnTo>
                      <a:lnTo>
                        <a:pt x="2424" y="1"/>
                      </a:lnTo>
                      <a:lnTo>
                        <a:pt x="2429" y="1"/>
                      </a:lnTo>
                      <a:lnTo>
                        <a:pt x="2435" y="1"/>
                      </a:lnTo>
                      <a:lnTo>
                        <a:pt x="2441" y="1"/>
                      </a:lnTo>
                      <a:lnTo>
                        <a:pt x="2446" y="1"/>
                      </a:lnTo>
                      <a:lnTo>
                        <a:pt x="2452" y="1"/>
                      </a:lnTo>
                      <a:lnTo>
                        <a:pt x="2457" y="1"/>
                      </a:lnTo>
                      <a:lnTo>
                        <a:pt x="2463" y="1"/>
                      </a:lnTo>
                      <a:lnTo>
                        <a:pt x="2468" y="1"/>
                      </a:lnTo>
                      <a:lnTo>
                        <a:pt x="2474" y="1"/>
                      </a:lnTo>
                      <a:lnTo>
                        <a:pt x="2479" y="1"/>
                      </a:lnTo>
                      <a:lnTo>
                        <a:pt x="2485" y="1"/>
                      </a:lnTo>
                      <a:lnTo>
                        <a:pt x="2490" y="1"/>
                      </a:lnTo>
                      <a:lnTo>
                        <a:pt x="2496" y="1"/>
                      </a:lnTo>
                      <a:lnTo>
                        <a:pt x="2501" y="1"/>
                      </a:lnTo>
                      <a:lnTo>
                        <a:pt x="2507" y="1"/>
                      </a:lnTo>
                      <a:lnTo>
                        <a:pt x="2512" y="1"/>
                      </a:lnTo>
                      <a:lnTo>
                        <a:pt x="2518" y="1"/>
                      </a:lnTo>
                      <a:lnTo>
                        <a:pt x="2524" y="1"/>
                      </a:lnTo>
                      <a:lnTo>
                        <a:pt x="2529" y="1"/>
                      </a:lnTo>
                      <a:lnTo>
                        <a:pt x="2535" y="1"/>
                      </a:lnTo>
                      <a:lnTo>
                        <a:pt x="2540" y="1"/>
                      </a:lnTo>
                      <a:lnTo>
                        <a:pt x="2546" y="1"/>
                      </a:lnTo>
                      <a:lnTo>
                        <a:pt x="2551" y="1"/>
                      </a:lnTo>
                      <a:lnTo>
                        <a:pt x="2557" y="1"/>
                      </a:lnTo>
                      <a:lnTo>
                        <a:pt x="2562" y="1"/>
                      </a:lnTo>
                      <a:lnTo>
                        <a:pt x="2568" y="1"/>
                      </a:lnTo>
                      <a:lnTo>
                        <a:pt x="2573" y="1"/>
                      </a:lnTo>
                      <a:lnTo>
                        <a:pt x="2579" y="1"/>
                      </a:lnTo>
                      <a:lnTo>
                        <a:pt x="2584" y="1"/>
                      </a:lnTo>
                      <a:lnTo>
                        <a:pt x="2590" y="1"/>
                      </a:lnTo>
                      <a:lnTo>
                        <a:pt x="2595" y="1"/>
                      </a:lnTo>
                      <a:lnTo>
                        <a:pt x="2601" y="1"/>
                      </a:lnTo>
                      <a:lnTo>
                        <a:pt x="2607" y="1"/>
                      </a:lnTo>
                      <a:lnTo>
                        <a:pt x="2612" y="1"/>
                      </a:lnTo>
                      <a:lnTo>
                        <a:pt x="2618" y="1"/>
                      </a:lnTo>
                      <a:lnTo>
                        <a:pt x="2623" y="1"/>
                      </a:lnTo>
                      <a:lnTo>
                        <a:pt x="2629" y="1"/>
                      </a:lnTo>
                      <a:lnTo>
                        <a:pt x="2634" y="1"/>
                      </a:lnTo>
                      <a:lnTo>
                        <a:pt x="2640" y="1"/>
                      </a:lnTo>
                      <a:lnTo>
                        <a:pt x="2645" y="1"/>
                      </a:lnTo>
                      <a:lnTo>
                        <a:pt x="2651" y="1"/>
                      </a:lnTo>
                      <a:lnTo>
                        <a:pt x="2656" y="1"/>
                      </a:lnTo>
                      <a:lnTo>
                        <a:pt x="2662" y="1"/>
                      </a:lnTo>
                      <a:lnTo>
                        <a:pt x="2667" y="1"/>
                      </a:lnTo>
                      <a:lnTo>
                        <a:pt x="2673" y="1"/>
                      </a:lnTo>
                      <a:lnTo>
                        <a:pt x="2678" y="1"/>
                      </a:lnTo>
                      <a:lnTo>
                        <a:pt x="2684" y="1"/>
                      </a:lnTo>
                      <a:lnTo>
                        <a:pt x="2690" y="1"/>
                      </a:lnTo>
                      <a:lnTo>
                        <a:pt x="2695" y="1"/>
                      </a:lnTo>
                      <a:lnTo>
                        <a:pt x="2701" y="1"/>
                      </a:lnTo>
                      <a:lnTo>
                        <a:pt x="2706" y="1"/>
                      </a:lnTo>
                      <a:lnTo>
                        <a:pt x="2712" y="1"/>
                      </a:lnTo>
                      <a:lnTo>
                        <a:pt x="2717" y="1"/>
                      </a:lnTo>
                      <a:lnTo>
                        <a:pt x="2723" y="1"/>
                      </a:lnTo>
                      <a:lnTo>
                        <a:pt x="2728" y="1"/>
                      </a:lnTo>
                      <a:lnTo>
                        <a:pt x="2734" y="1"/>
                      </a:lnTo>
                      <a:lnTo>
                        <a:pt x="2739" y="1"/>
                      </a:lnTo>
                      <a:lnTo>
                        <a:pt x="2745" y="1"/>
                      </a:lnTo>
                      <a:lnTo>
                        <a:pt x="2750" y="1"/>
                      </a:lnTo>
                      <a:lnTo>
                        <a:pt x="2756" y="1"/>
                      </a:lnTo>
                      <a:lnTo>
                        <a:pt x="2762" y="1"/>
                      </a:lnTo>
                      <a:lnTo>
                        <a:pt x="2767" y="1"/>
                      </a:lnTo>
                      <a:lnTo>
                        <a:pt x="2773" y="1"/>
                      </a:lnTo>
                      <a:lnTo>
                        <a:pt x="2778" y="1"/>
                      </a:lnTo>
                      <a:lnTo>
                        <a:pt x="2784" y="1"/>
                      </a:lnTo>
                      <a:lnTo>
                        <a:pt x="2789" y="1"/>
                      </a:lnTo>
                      <a:lnTo>
                        <a:pt x="2795" y="1"/>
                      </a:lnTo>
                      <a:lnTo>
                        <a:pt x="2800" y="1"/>
                      </a:lnTo>
                      <a:lnTo>
                        <a:pt x="2806" y="1"/>
                      </a:lnTo>
                      <a:lnTo>
                        <a:pt x="2811" y="1"/>
                      </a:lnTo>
                      <a:lnTo>
                        <a:pt x="2817" y="1"/>
                      </a:lnTo>
                      <a:lnTo>
                        <a:pt x="2822" y="1"/>
                      </a:lnTo>
                      <a:lnTo>
                        <a:pt x="2828" y="1"/>
                      </a:lnTo>
                      <a:lnTo>
                        <a:pt x="2833" y="1"/>
                      </a:lnTo>
                      <a:lnTo>
                        <a:pt x="2839" y="1"/>
                      </a:lnTo>
                      <a:lnTo>
                        <a:pt x="2845" y="1"/>
                      </a:lnTo>
                      <a:lnTo>
                        <a:pt x="2850" y="1"/>
                      </a:lnTo>
                      <a:lnTo>
                        <a:pt x="2856" y="1"/>
                      </a:lnTo>
                      <a:lnTo>
                        <a:pt x="2861" y="1"/>
                      </a:lnTo>
                      <a:lnTo>
                        <a:pt x="2867" y="1"/>
                      </a:lnTo>
                      <a:lnTo>
                        <a:pt x="2872" y="1"/>
                      </a:lnTo>
                      <a:lnTo>
                        <a:pt x="2878" y="1"/>
                      </a:lnTo>
                      <a:lnTo>
                        <a:pt x="2883" y="1"/>
                      </a:lnTo>
                      <a:lnTo>
                        <a:pt x="2889" y="1"/>
                      </a:lnTo>
                      <a:lnTo>
                        <a:pt x="2894" y="1"/>
                      </a:lnTo>
                      <a:lnTo>
                        <a:pt x="2900" y="1"/>
                      </a:lnTo>
                      <a:lnTo>
                        <a:pt x="2905" y="1"/>
                      </a:lnTo>
                      <a:lnTo>
                        <a:pt x="2911" y="1"/>
                      </a:lnTo>
                      <a:lnTo>
                        <a:pt x="2916" y="1"/>
                      </a:lnTo>
                      <a:lnTo>
                        <a:pt x="2922" y="1"/>
                      </a:lnTo>
                      <a:lnTo>
                        <a:pt x="2928" y="1"/>
                      </a:lnTo>
                      <a:lnTo>
                        <a:pt x="2933" y="1"/>
                      </a:lnTo>
                      <a:lnTo>
                        <a:pt x="2939" y="1"/>
                      </a:lnTo>
                      <a:lnTo>
                        <a:pt x="2944" y="1"/>
                      </a:lnTo>
                      <a:lnTo>
                        <a:pt x="2950" y="1"/>
                      </a:lnTo>
                      <a:lnTo>
                        <a:pt x="2955" y="1"/>
                      </a:lnTo>
                      <a:lnTo>
                        <a:pt x="2961" y="1"/>
                      </a:lnTo>
                      <a:lnTo>
                        <a:pt x="2966" y="1"/>
                      </a:lnTo>
                      <a:lnTo>
                        <a:pt x="2972" y="1"/>
                      </a:lnTo>
                      <a:lnTo>
                        <a:pt x="2977" y="1"/>
                      </a:lnTo>
                      <a:lnTo>
                        <a:pt x="2983" y="1"/>
                      </a:lnTo>
                      <a:lnTo>
                        <a:pt x="2988" y="1"/>
                      </a:lnTo>
                      <a:lnTo>
                        <a:pt x="2994" y="1"/>
                      </a:lnTo>
                      <a:lnTo>
                        <a:pt x="2999" y="1"/>
                      </a:lnTo>
                      <a:lnTo>
                        <a:pt x="3005" y="1"/>
                      </a:lnTo>
                      <a:lnTo>
                        <a:pt x="3011" y="1"/>
                      </a:lnTo>
                      <a:lnTo>
                        <a:pt x="3016" y="1"/>
                      </a:lnTo>
                      <a:lnTo>
                        <a:pt x="3022" y="1"/>
                      </a:lnTo>
                      <a:lnTo>
                        <a:pt x="3027" y="1"/>
                      </a:lnTo>
                      <a:lnTo>
                        <a:pt x="3033" y="1"/>
                      </a:lnTo>
                      <a:lnTo>
                        <a:pt x="3038" y="1"/>
                      </a:lnTo>
                      <a:lnTo>
                        <a:pt x="3044" y="1"/>
                      </a:lnTo>
                      <a:lnTo>
                        <a:pt x="3049" y="1"/>
                      </a:lnTo>
                      <a:lnTo>
                        <a:pt x="3055" y="1"/>
                      </a:lnTo>
                      <a:lnTo>
                        <a:pt x="3060" y="1"/>
                      </a:lnTo>
                      <a:lnTo>
                        <a:pt x="3066" y="1"/>
                      </a:lnTo>
                      <a:lnTo>
                        <a:pt x="3071" y="1"/>
                      </a:lnTo>
                      <a:lnTo>
                        <a:pt x="3077" y="1"/>
                      </a:lnTo>
                      <a:lnTo>
                        <a:pt x="3083" y="1"/>
                      </a:lnTo>
                      <a:lnTo>
                        <a:pt x="3088" y="1"/>
                      </a:lnTo>
                      <a:lnTo>
                        <a:pt x="3094" y="1"/>
                      </a:lnTo>
                      <a:lnTo>
                        <a:pt x="3099" y="1"/>
                      </a:lnTo>
                      <a:lnTo>
                        <a:pt x="3105" y="1"/>
                      </a:lnTo>
                      <a:lnTo>
                        <a:pt x="3110" y="1"/>
                      </a:lnTo>
                      <a:lnTo>
                        <a:pt x="3116" y="1"/>
                      </a:lnTo>
                      <a:lnTo>
                        <a:pt x="3121" y="1"/>
                      </a:lnTo>
                      <a:lnTo>
                        <a:pt x="3127" y="1"/>
                      </a:lnTo>
                      <a:lnTo>
                        <a:pt x="3132" y="1"/>
                      </a:lnTo>
                      <a:lnTo>
                        <a:pt x="3138" y="1"/>
                      </a:lnTo>
                      <a:lnTo>
                        <a:pt x="3143" y="1"/>
                      </a:lnTo>
                      <a:lnTo>
                        <a:pt x="3149" y="1"/>
                      </a:lnTo>
                      <a:lnTo>
                        <a:pt x="3154" y="1"/>
                      </a:lnTo>
                      <a:lnTo>
                        <a:pt x="3160" y="1"/>
                      </a:lnTo>
                      <a:lnTo>
                        <a:pt x="3166" y="1"/>
                      </a:lnTo>
                      <a:lnTo>
                        <a:pt x="3171" y="1"/>
                      </a:lnTo>
                      <a:lnTo>
                        <a:pt x="3177" y="1"/>
                      </a:lnTo>
                      <a:lnTo>
                        <a:pt x="3182" y="1"/>
                      </a:lnTo>
                      <a:lnTo>
                        <a:pt x="3188" y="1"/>
                      </a:lnTo>
                      <a:lnTo>
                        <a:pt x="3193" y="1"/>
                      </a:lnTo>
                      <a:lnTo>
                        <a:pt x="3199" y="1"/>
                      </a:lnTo>
                      <a:lnTo>
                        <a:pt x="3204" y="1"/>
                      </a:lnTo>
                      <a:lnTo>
                        <a:pt x="3210" y="1"/>
                      </a:lnTo>
                      <a:lnTo>
                        <a:pt x="3215" y="1"/>
                      </a:lnTo>
                      <a:lnTo>
                        <a:pt x="3221" y="1"/>
                      </a:lnTo>
                      <a:lnTo>
                        <a:pt x="3226" y="1"/>
                      </a:lnTo>
                      <a:lnTo>
                        <a:pt x="3232" y="1"/>
                      </a:lnTo>
                      <a:lnTo>
                        <a:pt x="3237" y="1"/>
                      </a:lnTo>
                      <a:lnTo>
                        <a:pt x="3243" y="1"/>
                      </a:lnTo>
                      <a:lnTo>
                        <a:pt x="3249" y="1"/>
                      </a:lnTo>
                      <a:lnTo>
                        <a:pt x="3254" y="1"/>
                      </a:lnTo>
                      <a:lnTo>
                        <a:pt x="3260" y="1"/>
                      </a:lnTo>
                      <a:lnTo>
                        <a:pt x="3265" y="1"/>
                      </a:lnTo>
                      <a:lnTo>
                        <a:pt x="3271" y="1"/>
                      </a:lnTo>
                      <a:lnTo>
                        <a:pt x="3276" y="1"/>
                      </a:lnTo>
                      <a:lnTo>
                        <a:pt x="3282" y="1"/>
                      </a:lnTo>
                      <a:lnTo>
                        <a:pt x="3287" y="1"/>
                      </a:lnTo>
                      <a:lnTo>
                        <a:pt x="3293" y="1"/>
                      </a:lnTo>
                      <a:lnTo>
                        <a:pt x="3298" y="1"/>
                      </a:lnTo>
                      <a:lnTo>
                        <a:pt x="3304" y="1"/>
                      </a:lnTo>
                      <a:lnTo>
                        <a:pt x="3309" y="1"/>
                      </a:lnTo>
                      <a:lnTo>
                        <a:pt x="3315" y="1"/>
                      </a:lnTo>
                      <a:lnTo>
                        <a:pt x="3320" y="1"/>
                      </a:lnTo>
                      <a:lnTo>
                        <a:pt x="3326" y="1"/>
                      </a:lnTo>
                      <a:lnTo>
                        <a:pt x="3332" y="1"/>
                      </a:lnTo>
                      <a:lnTo>
                        <a:pt x="3337" y="1"/>
                      </a:lnTo>
                      <a:lnTo>
                        <a:pt x="3343" y="1"/>
                      </a:lnTo>
                      <a:lnTo>
                        <a:pt x="3348" y="1"/>
                      </a:lnTo>
                      <a:lnTo>
                        <a:pt x="3354" y="1"/>
                      </a:lnTo>
                      <a:lnTo>
                        <a:pt x="3359" y="1"/>
                      </a:lnTo>
                      <a:lnTo>
                        <a:pt x="3365" y="1"/>
                      </a:lnTo>
                      <a:lnTo>
                        <a:pt x="3370" y="1"/>
                      </a:lnTo>
                      <a:lnTo>
                        <a:pt x="3376" y="1"/>
                      </a:lnTo>
                      <a:lnTo>
                        <a:pt x="3381" y="1"/>
                      </a:lnTo>
                      <a:lnTo>
                        <a:pt x="3387" y="1"/>
                      </a:lnTo>
                      <a:lnTo>
                        <a:pt x="3392" y="1"/>
                      </a:lnTo>
                      <a:lnTo>
                        <a:pt x="3398" y="1"/>
                      </a:lnTo>
                      <a:lnTo>
                        <a:pt x="3403" y="1"/>
                      </a:lnTo>
                      <a:lnTo>
                        <a:pt x="3409" y="1"/>
                      </a:lnTo>
                      <a:lnTo>
                        <a:pt x="3415" y="1"/>
                      </a:lnTo>
                      <a:lnTo>
                        <a:pt x="3420" y="1"/>
                      </a:lnTo>
                      <a:lnTo>
                        <a:pt x="3426" y="1"/>
                      </a:lnTo>
                      <a:lnTo>
                        <a:pt x="3431" y="1"/>
                      </a:lnTo>
                      <a:lnTo>
                        <a:pt x="3437" y="1"/>
                      </a:lnTo>
                      <a:lnTo>
                        <a:pt x="3442" y="1"/>
                      </a:lnTo>
                      <a:lnTo>
                        <a:pt x="3448" y="1"/>
                      </a:lnTo>
                      <a:lnTo>
                        <a:pt x="3453" y="1"/>
                      </a:lnTo>
                      <a:lnTo>
                        <a:pt x="3459" y="1"/>
                      </a:lnTo>
                      <a:lnTo>
                        <a:pt x="3464" y="1"/>
                      </a:lnTo>
                      <a:lnTo>
                        <a:pt x="3470" y="1"/>
                      </a:lnTo>
                      <a:lnTo>
                        <a:pt x="3475" y="1"/>
                      </a:lnTo>
                      <a:lnTo>
                        <a:pt x="3481" y="1"/>
                      </a:lnTo>
                      <a:lnTo>
                        <a:pt x="3487" y="1"/>
                      </a:lnTo>
                      <a:lnTo>
                        <a:pt x="3492" y="1"/>
                      </a:lnTo>
                      <a:lnTo>
                        <a:pt x="3498" y="1"/>
                      </a:lnTo>
                      <a:lnTo>
                        <a:pt x="3503" y="1"/>
                      </a:lnTo>
                      <a:lnTo>
                        <a:pt x="3509" y="1"/>
                      </a:lnTo>
                      <a:lnTo>
                        <a:pt x="3514" y="1"/>
                      </a:lnTo>
                      <a:lnTo>
                        <a:pt x="3520" y="1"/>
                      </a:lnTo>
                      <a:lnTo>
                        <a:pt x="3525" y="1"/>
                      </a:lnTo>
                      <a:lnTo>
                        <a:pt x="3531" y="1"/>
                      </a:lnTo>
                      <a:lnTo>
                        <a:pt x="3536" y="1"/>
                      </a:lnTo>
                      <a:lnTo>
                        <a:pt x="3542" y="1"/>
                      </a:lnTo>
                      <a:lnTo>
                        <a:pt x="3547" y="1"/>
                      </a:lnTo>
                      <a:lnTo>
                        <a:pt x="3553" y="1"/>
                      </a:lnTo>
                      <a:lnTo>
                        <a:pt x="3558" y="1"/>
                      </a:lnTo>
                      <a:lnTo>
                        <a:pt x="3564" y="1"/>
                      </a:lnTo>
                      <a:lnTo>
                        <a:pt x="3570" y="1"/>
                      </a:lnTo>
                      <a:lnTo>
                        <a:pt x="3575" y="1"/>
                      </a:lnTo>
                      <a:lnTo>
                        <a:pt x="3581" y="1"/>
                      </a:lnTo>
                      <a:lnTo>
                        <a:pt x="3586" y="1"/>
                      </a:lnTo>
                      <a:lnTo>
                        <a:pt x="3592" y="1"/>
                      </a:lnTo>
                      <a:lnTo>
                        <a:pt x="3597" y="1"/>
                      </a:lnTo>
                      <a:lnTo>
                        <a:pt x="3603" y="1"/>
                      </a:lnTo>
                      <a:lnTo>
                        <a:pt x="3608" y="1"/>
                      </a:lnTo>
                      <a:lnTo>
                        <a:pt x="3614" y="1"/>
                      </a:lnTo>
                      <a:lnTo>
                        <a:pt x="3619" y="1"/>
                      </a:lnTo>
                      <a:lnTo>
                        <a:pt x="3625" y="1"/>
                      </a:lnTo>
                      <a:lnTo>
                        <a:pt x="3630" y="1"/>
                      </a:lnTo>
                      <a:lnTo>
                        <a:pt x="3636" y="1"/>
                      </a:lnTo>
                      <a:lnTo>
                        <a:pt x="3641" y="1"/>
                      </a:lnTo>
                      <a:lnTo>
                        <a:pt x="3647" y="1"/>
                      </a:lnTo>
                      <a:lnTo>
                        <a:pt x="3653" y="1"/>
                      </a:lnTo>
                      <a:lnTo>
                        <a:pt x="3658" y="1"/>
                      </a:lnTo>
                      <a:lnTo>
                        <a:pt x="3664" y="1"/>
                      </a:lnTo>
                      <a:lnTo>
                        <a:pt x="3669" y="1"/>
                      </a:lnTo>
                      <a:lnTo>
                        <a:pt x="3675" y="1"/>
                      </a:lnTo>
                      <a:lnTo>
                        <a:pt x="3680" y="1"/>
                      </a:lnTo>
                      <a:lnTo>
                        <a:pt x="3686" y="1"/>
                      </a:lnTo>
                      <a:lnTo>
                        <a:pt x="3691" y="1"/>
                      </a:lnTo>
                      <a:lnTo>
                        <a:pt x="3697" y="1"/>
                      </a:lnTo>
                      <a:lnTo>
                        <a:pt x="3702" y="1"/>
                      </a:lnTo>
                      <a:lnTo>
                        <a:pt x="3708" y="1"/>
                      </a:lnTo>
                      <a:lnTo>
                        <a:pt x="3713" y="1"/>
                      </a:lnTo>
                      <a:lnTo>
                        <a:pt x="3719" y="1"/>
                      </a:lnTo>
                      <a:lnTo>
                        <a:pt x="3724" y="1"/>
                      </a:lnTo>
                      <a:lnTo>
                        <a:pt x="3730" y="1"/>
                      </a:lnTo>
                      <a:lnTo>
                        <a:pt x="3736" y="1"/>
                      </a:lnTo>
                      <a:lnTo>
                        <a:pt x="3741" y="1"/>
                      </a:lnTo>
                      <a:lnTo>
                        <a:pt x="3747" y="1"/>
                      </a:lnTo>
                      <a:lnTo>
                        <a:pt x="3752" y="1"/>
                      </a:lnTo>
                      <a:lnTo>
                        <a:pt x="3758" y="1"/>
                      </a:lnTo>
                      <a:lnTo>
                        <a:pt x="3763" y="1"/>
                      </a:lnTo>
                      <a:lnTo>
                        <a:pt x="3769" y="1"/>
                      </a:lnTo>
                      <a:lnTo>
                        <a:pt x="3774" y="1"/>
                      </a:lnTo>
                      <a:lnTo>
                        <a:pt x="3780" y="1"/>
                      </a:lnTo>
                      <a:lnTo>
                        <a:pt x="3785" y="1"/>
                      </a:lnTo>
                      <a:lnTo>
                        <a:pt x="3791" y="1"/>
                      </a:lnTo>
                      <a:lnTo>
                        <a:pt x="3796" y="1"/>
                      </a:lnTo>
                      <a:lnTo>
                        <a:pt x="3802" y="1"/>
                      </a:lnTo>
                      <a:lnTo>
                        <a:pt x="3808" y="1"/>
                      </a:lnTo>
                      <a:lnTo>
                        <a:pt x="3813" y="1"/>
                      </a:lnTo>
                      <a:lnTo>
                        <a:pt x="3819" y="1"/>
                      </a:lnTo>
                      <a:lnTo>
                        <a:pt x="3824" y="1"/>
                      </a:lnTo>
                      <a:lnTo>
                        <a:pt x="3830" y="1"/>
                      </a:lnTo>
                      <a:lnTo>
                        <a:pt x="3835" y="1"/>
                      </a:lnTo>
                      <a:lnTo>
                        <a:pt x="3841" y="1"/>
                      </a:lnTo>
                      <a:lnTo>
                        <a:pt x="3846" y="1"/>
                      </a:lnTo>
                      <a:lnTo>
                        <a:pt x="3852" y="1"/>
                      </a:lnTo>
                      <a:lnTo>
                        <a:pt x="3857" y="1"/>
                      </a:lnTo>
                      <a:lnTo>
                        <a:pt x="3863" y="1"/>
                      </a:lnTo>
                      <a:lnTo>
                        <a:pt x="3868" y="1"/>
                      </a:lnTo>
                      <a:lnTo>
                        <a:pt x="3874" y="1"/>
                      </a:lnTo>
                      <a:lnTo>
                        <a:pt x="3879" y="1"/>
                      </a:lnTo>
                      <a:lnTo>
                        <a:pt x="3885" y="1"/>
                      </a:lnTo>
                      <a:lnTo>
                        <a:pt x="3891" y="1"/>
                      </a:lnTo>
                      <a:lnTo>
                        <a:pt x="3896" y="1"/>
                      </a:lnTo>
                      <a:lnTo>
                        <a:pt x="3902" y="1"/>
                      </a:lnTo>
                      <a:lnTo>
                        <a:pt x="3907" y="1"/>
                      </a:lnTo>
                      <a:lnTo>
                        <a:pt x="3913" y="1"/>
                      </a:lnTo>
                      <a:lnTo>
                        <a:pt x="3918" y="1"/>
                      </a:lnTo>
                      <a:lnTo>
                        <a:pt x="3924" y="1"/>
                      </a:lnTo>
                      <a:lnTo>
                        <a:pt x="3929" y="1"/>
                      </a:lnTo>
                      <a:lnTo>
                        <a:pt x="3935" y="1"/>
                      </a:lnTo>
                      <a:lnTo>
                        <a:pt x="3940" y="1"/>
                      </a:lnTo>
                      <a:lnTo>
                        <a:pt x="3946" y="1"/>
                      </a:lnTo>
                      <a:lnTo>
                        <a:pt x="3951" y="1"/>
                      </a:lnTo>
                      <a:lnTo>
                        <a:pt x="3957" y="1"/>
                      </a:lnTo>
                      <a:lnTo>
                        <a:pt x="3962" y="1"/>
                      </a:lnTo>
                      <a:lnTo>
                        <a:pt x="3968" y="1"/>
                      </a:lnTo>
                      <a:lnTo>
                        <a:pt x="3974" y="1"/>
                      </a:lnTo>
                      <a:lnTo>
                        <a:pt x="3979" y="1"/>
                      </a:lnTo>
                      <a:lnTo>
                        <a:pt x="3985" y="1"/>
                      </a:lnTo>
                      <a:lnTo>
                        <a:pt x="3990" y="1"/>
                      </a:lnTo>
                      <a:lnTo>
                        <a:pt x="3996" y="1"/>
                      </a:lnTo>
                      <a:lnTo>
                        <a:pt x="4001" y="1"/>
                      </a:lnTo>
                      <a:lnTo>
                        <a:pt x="4007" y="1"/>
                      </a:lnTo>
                      <a:lnTo>
                        <a:pt x="4012" y="1"/>
                      </a:lnTo>
                      <a:lnTo>
                        <a:pt x="4018" y="1"/>
                      </a:lnTo>
                      <a:lnTo>
                        <a:pt x="4023" y="1"/>
                      </a:lnTo>
                      <a:lnTo>
                        <a:pt x="4029" y="1"/>
                      </a:lnTo>
                      <a:lnTo>
                        <a:pt x="4034" y="1"/>
                      </a:lnTo>
                      <a:lnTo>
                        <a:pt x="4040" y="1"/>
                      </a:lnTo>
                      <a:lnTo>
                        <a:pt x="4045" y="1"/>
                      </a:lnTo>
                      <a:lnTo>
                        <a:pt x="4051" y="1"/>
                      </a:lnTo>
                      <a:lnTo>
                        <a:pt x="4057" y="1"/>
                      </a:lnTo>
                      <a:lnTo>
                        <a:pt x="4062" y="1"/>
                      </a:lnTo>
                      <a:lnTo>
                        <a:pt x="4068" y="1"/>
                      </a:lnTo>
                      <a:lnTo>
                        <a:pt x="4073" y="1"/>
                      </a:lnTo>
                      <a:lnTo>
                        <a:pt x="4079" y="1"/>
                      </a:lnTo>
                      <a:lnTo>
                        <a:pt x="4084" y="1"/>
                      </a:lnTo>
                      <a:lnTo>
                        <a:pt x="4090" y="1"/>
                      </a:lnTo>
                      <a:lnTo>
                        <a:pt x="4095" y="1"/>
                      </a:lnTo>
                      <a:lnTo>
                        <a:pt x="4101" y="1"/>
                      </a:lnTo>
                      <a:lnTo>
                        <a:pt x="4106" y="1"/>
                      </a:lnTo>
                      <a:lnTo>
                        <a:pt x="4112" y="1"/>
                      </a:lnTo>
                      <a:lnTo>
                        <a:pt x="4117" y="1"/>
                      </a:lnTo>
                      <a:lnTo>
                        <a:pt x="4123" y="1"/>
                      </a:lnTo>
                      <a:lnTo>
                        <a:pt x="4128" y="1"/>
                      </a:lnTo>
                      <a:lnTo>
                        <a:pt x="4134" y="1"/>
                      </a:lnTo>
                      <a:lnTo>
                        <a:pt x="4140" y="1"/>
                      </a:lnTo>
                      <a:lnTo>
                        <a:pt x="4145" y="1"/>
                      </a:lnTo>
                      <a:lnTo>
                        <a:pt x="4151" y="1"/>
                      </a:lnTo>
                      <a:lnTo>
                        <a:pt x="4156" y="1"/>
                      </a:lnTo>
                      <a:lnTo>
                        <a:pt x="4162" y="1"/>
                      </a:lnTo>
                      <a:lnTo>
                        <a:pt x="4167" y="1"/>
                      </a:lnTo>
                      <a:lnTo>
                        <a:pt x="4173" y="1"/>
                      </a:lnTo>
                      <a:lnTo>
                        <a:pt x="4178" y="1"/>
                      </a:lnTo>
                      <a:lnTo>
                        <a:pt x="4184" y="1"/>
                      </a:lnTo>
                      <a:lnTo>
                        <a:pt x="4189" y="1"/>
                      </a:lnTo>
                      <a:lnTo>
                        <a:pt x="4195" y="1"/>
                      </a:lnTo>
                      <a:lnTo>
                        <a:pt x="4200" y="1"/>
                      </a:lnTo>
                      <a:lnTo>
                        <a:pt x="4206" y="1"/>
                      </a:lnTo>
                      <a:lnTo>
                        <a:pt x="4212" y="1"/>
                      </a:lnTo>
                      <a:lnTo>
                        <a:pt x="4217" y="1"/>
                      </a:lnTo>
                      <a:lnTo>
                        <a:pt x="4223" y="1"/>
                      </a:lnTo>
                      <a:lnTo>
                        <a:pt x="4228" y="1"/>
                      </a:lnTo>
                      <a:lnTo>
                        <a:pt x="4234" y="1"/>
                      </a:lnTo>
                      <a:lnTo>
                        <a:pt x="4239" y="1"/>
                      </a:lnTo>
                      <a:lnTo>
                        <a:pt x="4245" y="1"/>
                      </a:lnTo>
                      <a:lnTo>
                        <a:pt x="4250" y="1"/>
                      </a:lnTo>
                      <a:lnTo>
                        <a:pt x="4256" y="1"/>
                      </a:lnTo>
                      <a:lnTo>
                        <a:pt x="4261" y="1"/>
                      </a:lnTo>
                      <a:lnTo>
                        <a:pt x="4267" y="1"/>
                      </a:lnTo>
                      <a:lnTo>
                        <a:pt x="4272" y="1"/>
                      </a:lnTo>
                      <a:lnTo>
                        <a:pt x="4278" y="1"/>
                      </a:lnTo>
                      <a:lnTo>
                        <a:pt x="4283" y="1"/>
                      </a:lnTo>
                      <a:lnTo>
                        <a:pt x="4289" y="1"/>
                      </a:lnTo>
                      <a:lnTo>
                        <a:pt x="4295" y="1"/>
                      </a:lnTo>
                      <a:lnTo>
                        <a:pt x="4300" y="1"/>
                      </a:lnTo>
                      <a:lnTo>
                        <a:pt x="4306" y="1"/>
                      </a:lnTo>
                      <a:lnTo>
                        <a:pt x="4311" y="1"/>
                      </a:lnTo>
                      <a:lnTo>
                        <a:pt x="4317" y="1"/>
                      </a:lnTo>
                      <a:lnTo>
                        <a:pt x="4322" y="1"/>
                      </a:lnTo>
                      <a:lnTo>
                        <a:pt x="4328" y="1"/>
                      </a:lnTo>
                      <a:lnTo>
                        <a:pt x="4333" y="1"/>
                      </a:lnTo>
                      <a:lnTo>
                        <a:pt x="4339" y="1"/>
                      </a:lnTo>
                      <a:lnTo>
                        <a:pt x="4344" y="1"/>
                      </a:lnTo>
                      <a:lnTo>
                        <a:pt x="4350" y="1"/>
                      </a:lnTo>
                      <a:lnTo>
                        <a:pt x="4355" y="1"/>
                      </a:lnTo>
                      <a:lnTo>
                        <a:pt x="4361" y="1"/>
                      </a:lnTo>
                      <a:lnTo>
                        <a:pt x="4366" y="1"/>
                      </a:lnTo>
                      <a:lnTo>
                        <a:pt x="4372" y="1"/>
                      </a:lnTo>
                      <a:lnTo>
                        <a:pt x="4378" y="1"/>
                      </a:lnTo>
                      <a:lnTo>
                        <a:pt x="4383" y="1"/>
                      </a:lnTo>
                      <a:lnTo>
                        <a:pt x="4389" y="1"/>
                      </a:lnTo>
                      <a:lnTo>
                        <a:pt x="4394" y="1"/>
                      </a:lnTo>
                      <a:lnTo>
                        <a:pt x="4400" y="1"/>
                      </a:lnTo>
                      <a:lnTo>
                        <a:pt x="4405" y="1"/>
                      </a:lnTo>
                      <a:lnTo>
                        <a:pt x="4411" y="1"/>
                      </a:lnTo>
                      <a:lnTo>
                        <a:pt x="4416" y="1"/>
                      </a:lnTo>
                      <a:lnTo>
                        <a:pt x="4422" y="1"/>
                      </a:lnTo>
                      <a:lnTo>
                        <a:pt x="4427" y="1"/>
                      </a:lnTo>
                      <a:lnTo>
                        <a:pt x="4433" y="1"/>
                      </a:lnTo>
                      <a:lnTo>
                        <a:pt x="4438" y="1"/>
                      </a:lnTo>
                      <a:lnTo>
                        <a:pt x="4444" y="1"/>
                      </a:lnTo>
                      <a:lnTo>
                        <a:pt x="4449" y="1"/>
                      </a:lnTo>
                      <a:lnTo>
                        <a:pt x="4455" y="1"/>
                      </a:lnTo>
                      <a:lnTo>
                        <a:pt x="4461" y="1"/>
                      </a:lnTo>
                      <a:lnTo>
                        <a:pt x="4466" y="1"/>
                      </a:lnTo>
                      <a:lnTo>
                        <a:pt x="4472" y="1"/>
                      </a:lnTo>
                      <a:lnTo>
                        <a:pt x="4477" y="1"/>
                      </a:lnTo>
                      <a:lnTo>
                        <a:pt x="4483" y="1"/>
                      </a:lnTo>
                      <a:lnTo>
                        <a:pt x="4488" y="1"/>
                      </a:lnTo>
                      <a:lnTo>
                        <a:pt x="4494" y="1"/>
                      </a:lnTo>
                      <a:lnTo>
                        <a:pt x="4499" y="1"/>
                      </a:lnTo>
                      <a:lnTo>
                        <a:pt x="4505" y="1"/>
                      </a:lnTo>
                      <a:lnTo>
                        <a:pt x="4510" y="1"/>
                      </a:lnTo>
                      <a:lnTo>
                        <a:pt x="4516" y="1"/>
                      </a:lnTo>
                      <a:lnTo>
                        <a:pt x="4521" y="1"/>
                      </a:lnTo>
                      <a:lnTo>
                        <a:pt x="4527" y="1"/>
                      </a:lnTo>
                      <a:lnTo>
                        <a:pt x="4533" y="1"/>
                      </a:lnTo>
                      <a:lnTo>
                        <a:pt x="4538" y="1"/>
                      </a:lnTo>
                      <a:lnTo>
                        <a:pt x="4544" y="1"/>
                      </a:lnTo>
                      <a:lnTo>
                        <a:pt x="4549" y="1"/>
                      </a:lnTo>
                      <a:lnTo>
                        <a:pt x="4555" y="1"/>
                      </a:lnTo>
                      <a:lnTo>
                        <a:pt x="4560" y="1"/>
                      </a:lnTo>
                      <a:lnTo>
                        <a:pt x="4566" y="1"/>
                      </a:lnTo>
                      <a:lnTo>
                        <a:pt x="4571" y="1"/>
                      </a:lnTo>
                      <a:lnTo>
                        <a:pt x="4577" y="1"/>
                      </a:lnTo>
                      <a:lnTo>
                        <a:pt x="4582" y="1"/>
                      </a:lnTo>
                      <a:lnTo>
                        <a:pt x="4588" y="1"/>
                      </a:lnTo>
                      <a:lnTo>
                        <a:pt x="4593" y="1"/>
                      </a:lnTo>
                      <a:lnTo>
                        <a:pt x="4599" y="1"/>
                      </a:lnTo>
                      <a:lnTo>
                        <a:pt x="4604" y="1"/>
                      </a:lnTo>
                      <a:lnTo>
                        <a:pt x="4610" y="1"/>
                      </a:lnTo>
                      <a:lnTo>
                        <a:pt x="4616" y="1"/>
                      </a:lnTo>
                      <a:lnTo>
                        <a:pt x="4621" y="1"/>
                      </a:lnTo>
                      <a:lnTo>
                        <a:pt x="4627" y="1"/>
                      </a:lnTo>
                      <a:lnTo>
                        <a:pt x="4632" y="1"/>
                      </a:lnTo>
                      <a:lnTo>
                        <a:pt x="4638" y="1"/>
                      </a:lnTo>
                      <a:lnTo>
                        <a:pt x="4643" y="1"/>
                      </a:lnTo>
                      <a:lnTo>
                        <a:pt x="4649" y="1"/>
                      </a:lnTo>
                      <a:lnTo>
                        <a:pt x="4654" y="1"/>
                      </a:lnTo>
                      <a:lnTo>
                        <a:pt x="4660" y="1"/>
                      </a:lnTo>
                      <a:lnTo>
                        <a:pt x="4665" y="1"/>
                      </a:lnTo>
                      <a:lnTo>
                        <a:pt x="4671" y="1"/>
                      </a:lnTo>
                      <a:lnTo>
                        <a:pt x="4676" y="1"/>
                      </a:lnTo>
                      <a:lnTo>
                        <a:pt x="4682" y="1"/>
                      </a:lnTo>
                      <a:lnTo>
                        <a:pt x="4687" y="1"/>
                      </a:lnTo>
                      <a:lnTo>
                        <a:pt x="4693" y="1"/>
                      </a:lnTo>
                      <a:lnTo>
                        <a:pt x="4699" y="1"/>
                      </a:lnTo>
                      <a:lnTo>
                        <a:pt x="4704" y="1"/>
                      </a:lnTo>
                      <a:lnTo>
                        <a:pt x="4710" y="1"/>
                      </a:lnTo>
                      <a:lnTo>
                        <a:pt x="4715" y="1"/>
                      </a:lnTo>
                      <a:lnTo>
                        <a:pt x="4721" y="1"/>
                      </a:lnTo>
                      <a:lnTo>
                        <a:pt x="4726" y="1"/>
                      </a:lnTo>
                      <a:lnTo>
                        <a:pt x="4732" y="1"/>
                      </a:lnTo>
                      <a:lnTo>
                        <a:pt x="4737" y="1"/>
                      </a:lnTo>
                      <a:lnTo>
                        <a:pt x="4743" y="1"/>
                      </a:lnTo>
                      <a:lnTo>
                        <a:pt x="4748" y="1"/>
                      </a:lnTo>
                      <a:lnTo>
                        <a:pt x="4754" y="1"/>
                      </a:lnTo>
                      <a:lnTo>
                        <a:pt x="4759" y="1"/>
                      </a:lnTo>
                      <a:lnTo>
                        <a:pt x="4765" y="1"/>
                      </a:lnTo>
                      <a:lnTo>
                        <a:pt x="4770" y="1"/>
                      </a:lnTo>
                      <a:lnTo>
                        <a:pt x="4776" y="1"/>
                      </a:lnTo>
                      <a:lnTo>
                        <a:pt x="4782" y="1"/>
                      </a:lnTo>
                      <a:lnTo>
                        <a:pt x="4787" y="1"/>
                      </a:lnTo>
                      <a:lnTo>
                        <a:pt x="4793" y="1"/>
                      </a:lnTo>
                      <a:lnTo>
                        <a:pt x="4798" y="1"/>
                      </a:lnTo>
                      <a:lnTo>
                        <a:pt x="4804" y="1"/>
                      </a:lnTo>
                      <a:lnTo>
                        <a:pt x="4809" y="1"/>
                      </a:lnTo>
                      <a:lnTo>
                        <a:pt x="4815" y="1"/>
                      </a:lnTo>
                      <a:lnTo>
                        <a:pt x="4820" y="1"/>
                      </a:lnTo>
                      <a:lnTo>
                        <a:pt x="4826" y="1"/>
                      </a:lnTo>
                      <a:lnTo>
                        <a:pt x="4831" y="1"/>
                      </a:lnTo>
                      <a:lnTo>
                        <a:pt x="4837" y="1"/>
                      </a:lnTo>
                      <a:lnTo>
                        <a:pt x="4842" y="1"/>
                      </a:lnTo>
                      <a:lnTo>
                        <a:pt x="4848" y="1"/>
                      </a:lnTo>
                      <a:lnTo>
                        <a:pt x="4853" y="1"/>
                      </a:lnTo>
                      <a:lnTo>
                        <a:pt x="4859" y="1"/>
                      </a:lnTo>
                      <a:lnTo>
                        <a:pt x="4865" y="1"/>
                      </a:lnTo>
                      <a:lnTo>
                        <a:pt x="4870" y="1"/>
                      </a:lnTo>
                      <a:lnTo>
                        <a:pt x="4876" y="1"/>
                      </a:lnTo>
                      <a:lnTo>
                        <a:pt x="4881" y="1"/>
                      </a:lnTo>
                      <a:lnTo>
                        <a:pt x="4887" y="1"/>
                      </a:lnTo>
                      <a:lnTo>
                        <a:pt x="4892" y="1"/>
                      </a:lnTo>
                      <a:lnTo>
                        <a:pt x="4898" y="1"/>
                      </a:lnTo>
                      <a:lnTo>
                        <a:pt x="4903" y="1"/>
                      </a:lnTo>
                      <a:lnTo>
                        <a:pt x="4909" y="1"/>
                      </a:lnTo>
                      <a:lnTo>
                        <a:pt x="4914" y="1"/>
                      </a:lnTo>
                      <a:lnTo>
                        <a:pt x="4920" y="1"/>
                      </a:lnTo>
                      <a:lnTo>
                        <a:pt x="4925" y="1"/>
                      </a:lnTo>
                      <a:lnTo>
                        <a:pt x="4931" y="1"/>
                      </a:lnTo>
                      <a:lnTo>
                        <a:pt x="4937" y="1"/>
                      </a:lnTo>
                      <a:lnTo>
                        <a:pt x="4942" y="1"/>
                      </a:lnTo>
                      <a:lnTo>
                        <a:pt x="4948" y="1"/>
                      </a:lnTo>
                      <a:lnTo>
                        <a:pt x="4953" y="1"/>
                      </a:lnTo>
                      <a:lnTo>
                        <a:pt x="4959" y="1"/>
                      </a:lnTo>
                      <a:lnTo>
                        <a:pt x="4964" y="1"/>
                      </a:lnTo>
                      <a:lnTo>
                        <a:pt x="4970" y="1"/>
                      </a:lnTo>
                      <a:lnTo>
                        <a:pt x="4975" y="1"/>
                      </a:lnTo>
                      <a:lnTo>
                        <a:pt x="4981" y="1"/>
                      </a:lnTo>
                      <a:lnTo>
                        <a:pt x="4986" y="1"/>
                      </a:lnTo>
                      <a:lnTo>
                        <a:pt x="4992" y="1"/>
                      </a:lnTo>
                      <a:lnTo>
                        <a:pt x="4997" y="1"/>
                      </a:lnTo>
                      <a:lnTo>
                        <a:pt x="5003" y="1"/>
                      </a:lnTo>
                      <a:lnTo>
                        <a:pt x="5008" y="1"/>
                      </a:lnTo>
                      <a:lnTo>
                        <a:pt x="5014" y="1"/>
                      </a:lnTo>
                      <a:lnTo>
                        <a:pt x="5020" y="1"/>
                      </a:lnTo>
                      <a:lnTo>
                        <a:pt x="5025" y="1"/>
                      </a:lnTo>
                      <a:lnTo>
                        <a:pt x="5031" y="1"/>
                      </a:lnTo>
                      <a:lnTo>
                        <a:pt x="5036" y="1"/>
                      </a:lnTo>
                      <a:lnTo>
                        <a:pt x="5042" y="1"/>
                      </a:lnTo>
                      <a:lnTo>
                        <a:pt x="5047" y="1"/>
                      </a:lnTo>
                      <a:lnTo>
                        <a:pt x="5053" y="1"/>
                      </a:lnTo>
                      <a:lnTo>
                        <a:pt x="5058" y="1"/>
                      </a:lnTo>
                      <a:lnTo>
                        <a:pt x="5064" y="1"/>
                      </a:lnTo>
                      <a:lnTo>
                        <a:pt x="5069" y="1"/>
                      </a:lnTo>
                      <a:lnTo>
                        <a:pt x="5075" y="1"/>
                      </a:lnTo>
                      <a:lnTo>
                        <a:pt x="5080" y="1"/>
                      </a:lnTo>
                      <a:lnTo>
                        <a:pt x="5086" y="1"/>
                      </a:lnTo>
                      <a:lnTo>
                        <a:pt x="5091" y="1"/>
                      </a:lnTo>
                      <a:lnTo>
                        <a:pt x="5097" y="1"/>
                      </a:lnTo>
                      <a:lnTo>
                        <a:pt x="5103" y="1"/>
                      </a:lnTo>
                      <a:lnTo>
                        <a:pt x="5108" y="1"/>
                      </a:lnTo>
                      <a:lnTo>
                        <a:pt x="5114" y="1"/>
                      </a:lnTo>
                      <a:lnTo>
                        <a:pt x="5119" y="1"/>
                      </a:lnTo>
                      <a:lnTo>
                        <a:pt x="5125" y="1"/>
                      </a:lnTo>
                      <a:lnTo>
                        <a:pt x="5130" y="1"/>
                      </a:lnTo>
                      <a:lnTo>
                        <a:pt x="5136" y="1"/>
                      </a:lnTo>
                      <a:lnTo>
                        <a:pt x="5141" y="1"/>
                      </a:lnTo>
                      <a:lnTo>
                        <a:pt x="5147" y="1"/>
                      </a:lnTo>
                      <a:lnTo>
                        <a:pt x="5152" y="1"/>
                      </a:lnTo>
                      <a:lnTo>
                        <a:pt x="5158" y="1"/>
                      </a:lnTo>
                      <a:lnTo>
                        <a:pt x="5163" y="1"/>
                      </a:lnTo>
                      <a:lnTo>
                        <a:pt x="5169" y="1"/>
                      </a:lnTo>
                      <a:lnTo>
                        <a:pt x="5174" y="1"/>
                      </a:lnTo>
                      <a:lnTo>
                        <a:pt x="5180" y="1"/>
                      </a:lnTo>
                      <a:lnTo>
                        <a:pt x="5186" y="1"/>
                      </a:lnTo>
                      <a:lnTo>
                        <a:pt x="5191" y="1"/>
                      </a:lnTo>
                      <a:lnTo>
                        <a:pt x="5197" y="1"/>
                      </a:lnTo>
                      <a:lnTo>
                        <a:pt x="5202" y="1"/>
                      </a:lnTo>
                      <a:lnTo>
                        <a:pt x="5208" y="1"/>
                      </a:lnTo>
                      <a:lnTo>
                        <a:pt x="5213" y="1"/>
                      </a:lnTo>
                      <a:lnTo>
                        <a:pt x="5219" y="1"/>
                      </a:lnTo>
                      <a:lnTo>
                        <a:pt x="5224" y="1"/>
                      </a:lnTo>
                      <a:lnTo>
                        <a:pt x="5230" y="1"/>
                      </a:lnTo>
                      <a:lnTo>
                        <a:pt x="5235" y="1"/>
                      </a:lnTo>
                      <a:lnTo>
                        <a:pt x="5241" y="1"/>
                      </a:lnTo>
                      <a:lnTo>
                        <a:pt x="5246" y="1"/>
                      </a:lnTo>
                      <a:lnTo>
                        <a:pt x="5252" y="1"/>
                      </a:lnTo>
                      <a:lnTo>
                        <a:pt x="5258" y="1"/>
                      </a:lnTo>
                      <a:lnTo>
                        <a:pt x="5263" y="1"/>
                      </a:lnTo>
                      <a:lnTo>
                        <a:pt x="5269" y="1"/>
                      </a:lnTo>
                      <a:lnTo>
                        <a:pt x="5274" y="1"/>
                      </a:lnTo>
                      <a:lnTo>
                        <a:pt x="5280" y="1"/>
                      </a:lnTo>
                      <a:lnTo>
                        <a:pt x="5285" y="1"/>
                      </a:lnTo>
                      <a:lnTo>
                        <a:pt x="5291" y="1"/>
                      </a:lnTo>
                      <a:lnTo>
                        <a:pt x="5296" y="1"/>
                      </a:lnTo>
                      <a:lnTo>
                        <a:pt x="5302" y="1"/>
                      </a:lnTo>
                      <a:lnTo>
                        <a:pt x="5307" y="1"/>
                      </a:lnTo>
                      <a:lnTo>
                        <a:pt x="5313" y="1"/>
                      </a:lnTo>
                      <a:lnTo>
                        <a:pt x="5318" y="1"/>
                      </a:lnTo>
                      <a:lnTo>
                        <a:pt x="5324" y="1"/>
                      </a:lnTo>
                      <a:lnTo>
                        <a:pt x="5329" y="1"/>
                      </a:lnTo>
                      <a:lnTo>
                        <a:pt x="5335" y="1"/>
                      </a:lnTo>
                      <a:lnTo>
                        <a:pt x="5341" y="1"/>
                      </a:lnTo>
                      <a:lnTo>
                        <a:pt x="5346" y="1"/>
                      </a:lnTo>
                      <a:lnTo>
                        <a:pt x="5352" y="1"/>
                      </a:lnTo>
                      <a:lnTo>
                        <a:pt x="5357" y="1"/>
                      </a:lnTo>
                      <a:lnTo>
                        <a:pt x="5363" y="1"/>
                      </a:lnTo>
                      <a:lnTo>
                        <a:pt x="5368" y="1"/>
                      </a:lnTo>
                      <a:lnTo>
                        <a:pt x="5374" y="1"/>
                      </a:lnTo>
                      <a:lnTo>
                        <a:pt x="5379" y="1"/>
                      </a:lnTo>
                      <a:lnTo>
                        <a:pt x="5385" y="1"/>
                      </a:lnTo>
                      <a:lnTo>
                        <a:pt x="5390" y="1"/>
                      </a:lnTo>
                      <a:lnTo>
                        <a:pt x="5396" y="1"/>
                      </a:lnTo>
                      <a:lnTo>
                        <a:pt x="5401" y="1"/>
                      </a:lnTo>
                      <a:lnTo>
                        <a:pt x="5407" y="1"/>
                      </a:lnTo>
                      <a:lnTo>
                        <a:pt x="5412" y="1"/>
                      </a:lnTo>
                      <a:lnTo>
                        <a:pt x="5418" y="1"/>
                      </a:lnTo>
                      <a:lnTo>
                        <a:pt x="5424" y="1"/>
                      </a:lnTo>
                      <a:lnTo>
                        <a:pt x="5429" y="1"/>
                      </a:lnTo>
                      <a:lnTo>
                        <a:pt x="5435" y="1"/>
                      </a:lnTo>
                      <a:lnTo>
                        <a:pt x="5440" y="1"/>
                      </a:lnTo>
                      <a:lnTo>
                        <a:pt x="5446" y="1"/>
                      </a:lnTo>
                      <a:lnTo>
                        <a:pt x="5451" y="1"/>
                      </a:lnTo>
                      <a:lnTo>
                        <a:pt x="5457" y="1"/>
                      </a:lnTo>
                      <a:lnTo>
                        <a:pt x="5462" y="1"/>
                      </a:lnTo>
                      <a:lnTo>
                        <a:pt x="5468" y="1"/>
                      </a:lnTo>
                      <a:lnTo>
                        <a:pt x="5473" y="1"/>
                      </a:lnTo>
                      <a:lnTo>
                        <a:pt x="5479" y="1"/>
                      </a:lnTo>
                      <a:lnTo>
                        <a:pt x="5484" y="1"/>
                      </a:lnTo>
                      <a:lnTo>
                        <a:pt x="5490" y="1"/>
                      </a:lnTo>
                      <a:lnTo>
                        <a:pt x="5495" y="1"/>
                      </a:lnTo>
                      <a:lnTo>
                        <a:pt x="5501" y="1"/>
                      </a:lnTo>
                      <a:lnTo>
                        <a:pt x="5507" y="1"/>
                      </a:lnTo>
                      <a:lnTo>
                        <a:pt x="5512" y="1"/>
                      </a:lnTo>
                      <a:lnTo>
                        <a:pt x="5518" y="1"/>
                      </a:lnTo>
                      <a:lnTo>
                        <a:pt x="5523" y="1"/>
                      </a:lnTo>
                      <a:lnTo>
                        <a:pt x="5529" y="1"/>
                      </a:lnTo>
                      <a:lnTo>
                        <a:pt x="5534" y="1"/>
                      </a:lnTo>
                      <a:lnTo>
                        <a:pt x="5540" y="1"/>
                      </a:lnTo>
                      <a:lnTo>
                        <a:pt x="5545" y="1"/>
                      </a:lnTo>
                      <a:lnTo>
                        <a:pt x="5551" y="1"/>
                      </a:lnTo>
                      <a:lnTo>
                        <a:pt x="5556" y="1"/>
                      </a:lnTo>
                      <a:lnTo>
                        <a:pt x="5562" y="1"/>
                      </a:lnTo>
                      <a:lnTo>
                        <a:pt x="5567" y="1"/>
                      </a:lnTo>
                      <a:lnTo>
                        <a:pt x="5573" y="1"/>
                      </a:lnTo>
                      <a:lnTo>
                        <a:pt x="5578" y="1"/>
                      </a:lnTo>
                      <a:lnTo>
                        <a:pt x="5584" y="1"/>
                      </a:lnTo>
                      <a:lnTo>
                        <a:pt x="5590" y="1"/>
                      </a:lnTo>
                      <a:lnTo>
                        <a:pt x="5595" y="1"/>
                      </a:lnTo>
                      <a:lnTo>
                        <a:pt x="5601" y="1"/>
                      </a:lnTo>
                      <a:lnTo>
                        <a:pt x="5606" y="1"/>
                      </a:lnTo>
                      <a:lnTo>
                        <a:pt x="5612" y="1"/>
                      </a:lnTo>
                      <a:lnTo>
                        <a:pt x="5617" y="1"/>
                      </a:lnTo>
                      <a:lnTo>
                        <a:pt x="5623" y="1"/>
                      </a:lnTo>
                      <a:lnTo>
                        <a:pt x="5628" y="1"/>
                      </a:lnTo>
                      <a:lnTo>
                        <a:pt x="5634" y="1"/>
                      </a:lnTo>
                      <a:lnTo>
                        <a:pt x="5639" y="1"/>
                      </a:lnTo>
                      <a:lnTo>
                        <a:pt x="5645" y="1"/>
                      </a:lnTo>
                      <a:lnTo>
                        <a:pt x="5650" y="1"/>
                      </a:lnTo>
                      <a:lnTo>
                        <a:pt x="5656" y="1"/>
                      </a:lnTo>
                      <a:lnTo>
                        <a:pt x="5662" y="1"/>
                      </a:lnTo>
                      <a:lnTo>
                        <a:pt x="5667" y="1"/>
                      </a:lnTo>
                      <a:lnTo>
                        <a:pt x="5673" y="1"/>
                      </a:lnTo>
                      <a:lnTo>
                        <a:pt x="5678" y="1"/>
                      </a:lnTo>
                      <a:lnTo>
                        <a:pt x="5684" y="1"/>
                      </a:lnTo>
                      <a:lnTo>
                        <a:pt x="5689" y="1"/>
                      </a:lnTo>
                      <a:lnTo>
                        <a:pt x="5695" y="1"/>
                      </a:lnTo>
                      <a:lnTo>
                        <a:pt x="5700" y="1"/>
                      </a:lnTo>
                      <a:lnTo>
                        <a:pt x="5706" y="1"/>
                      </a:lnTo>
                      <a:lnTo>
                        <a:pt x="5711" y="1"/>
                      </a:lnTo>
                      <a:lnTo>
                        <a:pt x="5717" y="1"/>
                      </a:lnTo>
                      <a:lnTo>
                        <a:pt x="5722" y="1"/>
                      </a:lnTo>
                      <a:lnTo>
                        <a:pt x="5728" y="1"/>
                      </a:lnTo>
                      <a:lnTo>
                        <a:pt x="5733" y="1"/>
                      </a:lnTo>
                      <a:lnTo>
                        <a:pt x="5739" y="1"/>
                      </a:lnTo>
                      <a:lnTo>
                        <a:pt x="5745" y="1"/>
                      </a:lnTo>
                      <a:lnTo>
                        <a:pt x="5750" y="1"/>
                      </a:lnTo>
                      <a:lnTo>
                        <a:pt x="5756" y="1"/>
                      </a:lnTo>
                      <a:lnTo>
                        <a:pt x="5761" y="1"/>
                      </a:lnTo>
                      <a:lnTo>
                        <a:pt x="5767" y="1"/>
                      </a:lnTo>
                      <a:lnTo>
                        <a:pt x="5772" y="1"/>
                      </a:lnTo>
                      <a:lnTo>
                        <a:pt x="5778" y="1"/>
                      </a:lnTo>
                      <a:lnTo>
                        <a:pt x="5783" y="1"/>
                      </a:lnTo>
                      <a:lnTo>
                        <a:pt x="5789" y="1"/>
                      </a:lnTo>
                      <a:lnTo>
                        <a:pt x="5794" y="1"/>
                      </a:lnTo>
                      <a:lnTo>
                        <a:pt x="5800" y="1"/>
                      </a:lnTo>
                      <a:lnTo>
                        <a:pt x="5805" y="1"/>
                      </a:lnTo>
                      <a:lnTo>
                        <a:pt x="5811" y="1"/>
                      </a:lnTo>
                      <a:lnTo>
                        <a:pt x="5816" y="1"/>
                      </a:lnTo>
                      <a:lnTo>
                        <a:pt x="5822" y="1"/>
                      </a:lnTo>
                      <a:lnTo>
                        <a:pt x="5828" y="1"/>
                      </a:lnTo>
                      <a:lnTo>
                        <a:pt x="5833" y="1"/>
                      </a:lnTo>
                      <a:lnTo>
                        <a:pt x="5839" y="1"/>
                      </a:lnTo>
                      <a:lnTo>
                        <a:pt x="5844" y="1"/>
                      </a:lnTo>
                      <a:lnTo>
                        <a:pt x="5850" y="1"/>
                      </a:lnTo>
                      <a:lnTo>
                        <a:pt x="5855" y="1"/>
                      </a:lnTo>
                      <a:lnTo>
                        <a:pt x="5861" y="1"/>
                      </a:lnTo>
                      <a:lnTo>
                        <a:pt x="5866" y="1"/>
                      </a:lnTo>
                      <a:lnTo>
                        <a:pt x="5872" y="1"/>
                      </a:lnTo>
                      <a:lnTo>
                        <a:pt x="5877" y="1"/>
                      </a:lnTo>
                      <a:lnTo>
                        <a:pt x="5883" y="1"/>
                      </a:lnTo>
                      <a:lnTo>
                        <a:pt x="5888" y="1"/>
                      </a:lnTo>
                      <a:lnTo>
                        <a:pt x="5894" y="1"/>
                      </a:lnTo>
                      <a:lnTo>
                        <a:pt x="5899" y="1"/>
                      </a:lnTo>
                      <a:lnTo>
                        <a:pt x="5905" y="1"/>
                      </a:lnTo>
                      <a:lnTo>
                        <a:pt x="5911" y="1"/>
                      </a:lnTo>
                      <a:lnTo>
                        <a:pt x="5916" y="1"/>
                      </a:lnTo>
                      <a:lnTo>
                        <a:pt x="5922" y="1"/>
                      </a:lnTo>
                      <a:lnTo>
                        <a:pt x="5927" y="1"/>
                      </a:lnTo>
                      <a:lnTo>
                        <a:pt x="5933" y="1"/>
                      </a:lnTo>
                      <a:lnTo>
                        <a:pt x="5938" y="1"/>
                      </a:lnTo>
                      <a:lnTo>
                        <a:pt x="5944" y="1"/>
                      </a:lnTo>
                      <a:lnTo>
                        <a:pt x="5949" y="1"/>
                      </a:lnTo>
                      <a:lnTo>
                        <a:pt x="5955" y="1"/>
                      </a:lnTo>
                      <a:lnTo>
                        <a:pt x="5960" y="1"/>
                      </a:lnTo>
                      <a:lnTo>
                        <a:pt x="5966" y="1"/>
                      </a:lnTo>
                      <a:lnTo>
                        <a:pt x="5971" y="1"/>
                      </a:lnTo>
                      <a:lnTo>
                        <a:pt x="5977" y="1"/>
                      </a:lnTo>
                      <a:lnTo>
                        <a:pt x="5983" y="1"/>
                      </a:lnTo>
                      <a:lnTo>
                        <a:pt x="5988" y="1"/>
                      </a:lnTo>
                      <a:lnTo>
                        <a:pt x="5994" y="1"/>
                      </a:lnTo>
                      <a:lnTo>
                        <a:pt x="5999" y="1"/>
                      </a:lnTo>
                      <a:lnTo>
                        <a:pt x="6005" y="1"/>
                      </a:lnTo>
                      <a:lnTo>
                        <a:pt x="6010" y="1"/>
                      </a:lnTo>
                      <a:lnTo>
                        <a:pt x="6016" y="1"/>
                      </a:lnTo>
                      <a:lnTo>
                        <a:pt x="6021" y="1"/>
                      </a:lnTo>
                      <a:lnTo>
                        <a:pt x="6027" y="1"/>
                      </a:lnTo>
                      <a:lnTo>
                        <a:pt x="6032" y="1"/>
                      </a:lnTo>
                      <a:lnTo>
                        <a:pt x="6038" y="1"/>
                      </a:lnTo>
                      <a:lnTo>
                        <a:pt x="6043" y="1"/>
                      </a:lnTo>
                      <a:lnTo>
                        <a:pt x="6049" y="1"/>
                      </a:lnTo>
                      <a:lnTo>
                        <a:pt x="6054" y="1"/>
                      </a:lnTo>
                      <a:lnTo>
                        <a:pt x="6060" y="1"/>
                      </a:lnTo>
                      <a:lnTo>
                        <a:pt x="6066" y="1"/>
                      </a:lnTo>
                      <a:lnTo>
                        <a:pt x="6071" y="1"/>
                      </a:lnTo>
                      <a:lnTo>
                        <a:pt x="6077" y="1"/>
                      </a:lnTo>
                      <a:lnTo>
                        <a:pt x="6082" y="1"/>
                      </a:lnTo>
                      <a:lnTo>
                        <a:pt x="6088" y="1"/>
                      </a:lnTo>
                      <a:lnTo>
                        <a:pt x="6093" y="1"/>
                      </a:lnTo>
                      <a:lnTo>
                        <a:pt x="6099" y="1"/>
                      </a:lnTo>
                      <a:lnTo>
                        <a:pt x="6104" y="1"/>
                      </a:lnTo>
                      <a:lnTo>
                        <a:pt x="6110" y="1"/>
                      </a:lnTo>
                      <a:lnTo>
                        <a:pt x="6115" y="1"/>
                      </a:lnTo>
                      <a:lnTo>
                        <a:pt x="6121" y="1"/>
                      </a:lnTo>
                      <a:lnTo>
                        <a:pt x="6126" y="1"/>
                      </a:lnTo>
                      <a:lnTo>
                        <a:pt x="6132" y="1"/>
                      </a:lnTo>
                      <a:lnTo>
                        <a:pt x="6137" y="1"/>
                      </a:lnTo>
                      <a:lnTo>
                        <a:pt x="6143" y="1"/>
                      </a:lnTo>
                      <a:lnTo>
                        <a:pt x="6149" y="1"/>
                      </a:lnTo>
                      <a:lnTo>
                        <a:pt x="6154" y="1"/>
                      </a:lnTo>
                      <a:lnTo>
                        <a:pt x="6160" y="1"/>
                      </a:lnTo>
                      <a:lnTo>
                        <a:pt x="6165" y="1"/>
                      </a:lnTo>
                      <a:lnTo>
                        <a:pt x="6171" y="1"/>
                      </a:lnTo>
                      <a:lnTo>
                        <a:pt x="6176" y="1"/>
                      </a:lnTo>
                      <a:lnTo>
                        <a:pt x="6182" y="1"/>
                      </a:lnTo>
                      <a:lnTo>
                        <a:pt x="6187" y="1"/>
                      </a:lnTo>
                      <a:lnTo>
                        <a:pt x="6193" y="1"/>
                      </a:lnTo>
                      <a:lnTo>
                        <a:pt x="6198" y="1"/>
                      </a:lnTo>
                      <a:lnTo>
                        <a:pt x="6204" y="1"/>
                      </a:lnTo>
                      <a:lnTo>
                        <a:pt x="6209" y="1"/>
                      </a:lnTo>
                      <a:lnTo>
                        <a:pt x="6215" y="1"/>
                      </a:lnTo>
                      <a:lnTo>
                        <a:pt x="6220" y="1"/>
                      </a:lnTo>
                      <a:lnTo>
                        <a:pt x="6226" y="1"/>
                      </a:lnTo>
                      <a:lnTo>
                        <a:pt x="6232" y="1"/>
                      </a:lnTo>
                      <a:lnTo>
                        <a:pt x="6237" y="1"/>
                      </a:lnTo>
                      <a:lnTo>
                        <a:pt x="6243" y="1"/>
                      </a:lnTo>
                      <a:lnTo>
                        <a:pt x="6248" y="1"/>
                      </a:lnTo>
                      <a:lnTo>
                        <a:pt x="6254" y="1"/>
                      </a:lnTo>
                      <a:lnTo>
                        <a:pt x="6259" y="1"/>
                      </a:lnTo>
                      <a:lnTo>
                        <a:pt x="6265" y="1"/>
                      </a:lnTo>
                      <a:lnTo>
                        <a:pt x="6270" y="1"/>
                      </a:lnTo>
                      <a:lnTo>
                        <a:pt x="6276" y="1"/>
                      </a:lnTo>
                      <a:lnTo>
                        <a:pt x="6281" y="1"/>
                      </a:lnTo>
                      <a:lnTo>
                        <a:pt x="6287" y="1"/>
                      </a:lnTo>
                      <a:lnTo>
                        <a:pt x="6292" y="1"/>
                      </a:lnTo>
                      <a:lnTo>
                        <a:pt x="6298" y="1"/>
                      </a:lnTo>
                      <a:lnTo>
                        <a:pt x="6303" y="1"/>
                      </a:lnTo>
                      <a:lnTo>
                        <a:pt x="6309" y="1"/>
                      </a:lnTo>
                      <a:lnTo>
                        <a:pt x="6315" y="1"/>
                      </a:lnTo>
                      <a:lnTo>
                        <a:pt x="6320" y="1"/>
                      </a:lnTo>
                      <a:lnTo>
                        <a:pt x="6326" y="1"/>
                      </a:lnTo>
                      <a:lnTo>
                        <a:pt x="6331" y="1"/>
                      </a:lnTo>
                      <a:lnTo>
                        <a:pt x="6337" y="1"/>
                      </a:lnTo>
                      <a:lnTo>
                        <a:pt x="6342" y="1"/>
                      </a:lnTo>
                      <a:lnTo>
                        <a:pt x="6348" y="1"/>
                      </a:lnTo>
                      <a:lnTo>
                        <a:pt x="6353" y="1"/>
                      </a:lnTo>
                      <a:lnTo>
                        <a:pt x="6359" y="1"/>
                      </a:lnTo>
                      <a:lnTo>
                        <a:pt x="6364" y="1"/>
                      </a:lnTo>
                      <a:lnTo>
                        <a:pt x="6370" y="1"/>
                      </a:lnTo>
                      <a:lnTo>
                        <a:pt x="6375" y="1"/>
                      </a:lnTo>
                      <a:lnTo>
                        <a:pt x="6381" y="1"/>
                      </a:lnTo>
                      <a:lnTo>
                        <a:pt x="6387" y="1"/>
                      </a:lnTo>
                      <a:lnTo>
                        <a:pt x="6392" y="1"/>
                      </a:lnTo>
                      <a:lnTo>
                        <a:pt x="6398" y="1"/>
                      </a:lnTo>
                      <a:lnTo>
                        <a:pt x="6403" y="1"/>
                      </a:lnTo>
                      <a:lnTo>
                        <a:pt x="6409" y="1"/>
                      </a:lnTo>
                      <a:lnTo>
                        <a:pt x="6414" y="1"/>
                      </a:lnTo>
                      <a:lnTo>
                        <a:pt x="6420" y="1"/>
                      </a:lnTo>
                      <a:lnTo>
                        <a:pt x="6425" y="1"/>
                      </a:lnTo>
                      <a:lnTo>
                        <a:pt x="6431" y="1"/>
                      </a:lnTo>
                      <a:lnTo>
                        <a:pt x="6436" y="1"/>
                      </a:lnTo>
                      <a:lnTo>
                        <a:pt x="6442" y="1"/>
                      </a:lnTo>
                      <a:lnTo>
                        <a:pt x="6447" y="1"/>
                      </a:lnTo>
                      <a:lnTo>
                        <a:pt x="6453" y="1"/>
                      </a:lnTo>
                      <a:lnTo>
                        <a:pt x="6458" y="1"/>
                      </a:lnTo>
                      <a:lnTo>
                        <a:pt x="6464" y="1"/>
                      </a:lnTo>
                      <a:lnTo>
                        <a:pt x="6470" y="1"/>
                      </a:lnTo>
                      <a:lnTo>
                        <a:pt x="6475" y="1"/>
                      </a:lnTo>
                      <a:lnTo>
                        <a:pt x="6481" y="1"/>
                      </a:lnTo>
                      <a:lnTo>
                        <a:pt x="6486" y="1"/>
                      </a:lnTo>
                      <a:lnTo>
                        <a:pt x="6492" y="1"/>
                      </a:lnTo>
                      <a:lnTo>
                        <a:pt x="6497" y="1"/>
                      </a:lnTo>
                      <a:lnTo>
                        <a:pt x="6503" y="1"/>
                      </a:lnTo>
                      <a:lnTo>
                        <a:pt x="6508" y="1"/>
                      </a:lnTo>
                      <a:lnTo>
                        <a:pt x="6514" y="1"/>
                      </a:lnTo>
                      <a:lnTo>
                        <a:pt x="6519" y="1"/>
                      </a:lnTo>
                      <a:lnTo>
                        <a:pt x="6525" y="1"/>
                      </a:lnTo>
                      <a:lnTo>
                        <a:pt x="6530" y="1"/>
                      </a:lnTo>
                      <a:lnTo>
                        <a:pt x="6536" y="1"/>
                      </a:lnTo>
                      <a:lnTo>
                        <a:pt x="6541" y="1"/>
                      </a:lnTo>
                      <a:lnTo>
                        <a:pt x="6547" y="1"/>
                      </a:lnTo>
                      <a:lnTo>
                        <a:pt x="6553" y="1"/>
                      </a:lnTo>
                      <a:lnTo>
                        <a:pt x="6558" y="1"/>
                      </a:lnTo>
                      <a:lnTo>
                        <a:pt x="6564" y="1"/>
                      </a:lnTo>
                      <a:lnTo>
                        <a:pt x="6569" y="1"/>
                      </a:lnTo>
                      <a:lnTo>
                        <a:pt x="6575" y="1"/>
                      </a:lnTo>
                      <a:lnTo>
                        <a:pt x="6580" y="1"/>
                      </a:lnTo>
                      <a:lnTo>
                        <a:pt x="6586" y="1"/>
                      </a:lnTo>
                      <a:lnTo>
                        <a:pt x="6591" y="1"/>
                      </a:lnTo>
                      <a:lnTo>
                        <a:pt x="6597" y="1"/>
                      </a:lnTo>
                      <a:lnTo>
                        <a:pt x="6602" y="1"/>
                      </a:lnTo>
                      <a:lnTo>
                        <a:pt x="6608" y="1"/>
                      </a:lnTo>
                      <a:lnTo>
                        <a:pt x="6613" y="1"/>
                      </a:lnTo>
                      <a:lnTo>
                        <a:pt x="6619" y="1"/>
                      </a:lnTo>
                      <a:lnTo>
                        <a:pt x="6624" y="1"/>
                      </a:lnTo>
                      <a:lnTo>
                        <a:pt x="6630" y="1"/>
                      </a:lnTo>
                      <a:lnTo>
                        <a:pt x="6636" y="1"/>
                      </a:lnTo>
                      <a:lnTo>
                        <a:pt x="6641" y="1"/>
                      </a:lnTo>
                      <a:lnTo>
                        <a:pt x="6647" y="1"/>
                      </a:lnTo>
                      <a:lnTo>
                        <a:pt x="6652" y="1"/>
                      </a:lnTo>
                      <a:lnTo>
                        <a:pt x="6658" y="1"/>
                      </a:lnTo>
                      <a:lnTo>
                        <a:pt x="6663" y="1"/>
                      </a:lnTo>
                      <a:lnTo>
                        <a:pt x="6669" y="1"/>
                      </a:lnTo>
                      <a:lnTo>
                        <a:pt x="6674" y="1"/>
                      </a:lnTo>
                      <a:lnTo>
                        <a:pt x="6680" y="1"/>
                      </a:lnTo>
                      <a:lnTo>
                        <a:pt x="6685" y="1"/>
                      </a:lnTo>
                      <a:lnTo>
                        <a:pt x="6691" y="1"/>
                      </a:lnTo>
                      <a:lnTo>
                        <a:pt x="6696" y="1"/>
                      </a:lnTo>
                      <a:lnTo>
                        <a:pt x="6702" y="1"/>
                      </a:lnTo>
                      <a:lnTo>
                        <a:pt x="6708" y="1"/>
                      </a:lnTo>
                      <a:lnTo>
                        <a:pt x="6713" y="1"/>
                      </a:lnTo>
                      <a:lnTo>
                        <a:pt x="6719" y="1"/>
                      </a:lnTo>
                      <a:lnTo>
                        <a:pt x="6724" y="1"/>
                      </a:lnTo>
                      <a:lnTo>
                        <a:pt x="6730" y="1"/>
                      </a:lnTo>
                      <a:lnTo>
                        <a:pt x="6735" y="1"/>
                      </a:lnTo>
                      <a:lnTo>
                        <a:pt x="6741" y="1"/>
                      </a:lnTo>
                      <a:lnTo>
                        <a:pt x="6746" y="1"/>
                      </a:lnTo>
                      <a:lnTo>
                        <a:pt x="6752" y="1"/>
                      </a:lnTo>
                      <a:lnTo>
                        <a:pt x="6757" y="1"/>
                      </a:lnTo>
                      <a:lnTo>
                        <a:pt x="6763" y="1"/>
                      </a:lnTo>
                      <a:lnTo>
                        <a:pt x="6768" y="1"/>
                      </a:lnTo>
                      <a:lnTo>
                        <a:pt x="6774" y="1"/>
                      </a:lnTo>
                      <a:lnTo>
                        <a:pt x="6779" y="1"/>
                      </a:lnTo>
                      <a:lnTo>
                        <a:pt x="6785" y="1"/>
                      </a:lnTo>
                      <a:lnTo>
                        <a:pt x="6791" y="1"/>
                      </a:lnTo>
                      <a:lnTo>
                        <a:pt x="6796" y="1"/>
                      </a:lnTo>
                      <a:lnTo>
                        <a:pt x="6802" y="1"/>
                      </a:lnTo>
                      <a:lnTo>
                        <a:pt x="6807" y="1"/>
                      </a:lnTo>
                      <a:lnTo>
                        <a:pt x="6813" y="1"/>
                      </a:lnTo>
                      <a:lnTo>
                        <a:pt x="6818" y="1"/>
                      </a:lnTo>
                      <a:lnTo>
                        <a:pt x="6820" y="0"/>
                      </a:ln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4" name="Rectangle 80">
                  <a:extLst>
                    <a:ext uri="{FF2B5EF4-FFF2-40B4-BE49-F238E27FC236}">
                      <a16:creationId xmlns:a16="http://schemas.microsoft.com/office/drawing/2014/main" id="{A7EDA651-7F2B-88C6-4356-3906F9265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906793" y="3536973"/>
                  <a:ext cx="115416" cy="1231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8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24</a:t>
                  </a:r>
                  <a:endParaRPr kumimoji="0" lang="en-US" altLang="en-US" sz="2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878" name="Rectangle 241">
                <a:extLst>
                  <a:ext uri="{FF2B5EF4-FFF2-40B4-BE49-F238E27FC236}">
                    <a16:creationId xmlns:a16="http://schemas.microsoft.com/office/drawing/2014/main" id="{E842F4ED-3EFF-E4BC-10CA-9E4FD115C3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5484" y="6913056"/>
                <a:ext cx="1777280" cy="2044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 algn="ctr" defTabSz="914400"/>
                <a:r>
                  <a:rPr lang="en-US" altLang="en-US" sz="8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Retention t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ime </a:t>
                </a:r>
                <a:r>
                  <a:rPr lang="en-US" altLang="en-US" sz="8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(min)</a:t>
                </a:r>
                <a:endPara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68" name="TextBox 626">
              <a:extLst>
                <a:ext uri="{FF2B5EF4-FFF2-40B4-BE49-F238E27FC236}">
                  <a16:creationId xmlns:a16="http://schemas.microsoft.com/office/drawing/2014/main" id="{326FC22F-B03B-85FC-9B48-9B957C6F1ABF}"/>
                </a:ext>
              </a:extLst>
            </p:cNvPr>
            <p:cNvSpPr txBox="1"/>
            <p:nvPr/>
          </p:nvSpPr>
          <p:spPr>
            <a:xfrm>
              <a:off x="4218272" y="3572153"/>
              <a:ext cx="28686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072" name="Textfeld 1071">
              <a:extLst>
                <a:ext uri="{FF2B5EF4-FFF2-40B4-BE49-F238E27FC236}">
                  <a16:creationId xmlns:a16="http://schemas.microsoft.com/office/drawing/2014/main" id="{17AEC205-AA10-4103-3B8A-D68B0757DE58}"/>
                </a:ext>
              </a:extLst>
            </p:cNvPr>
            <p:cNvSpPr txBox="1"/>
            <p:nvPr/>
          </p:nvSpPr>
          <p:spPr>
            <a:xfrm>
              <a:off x="4430181" y="3572153"/>
              <a:ext cx="152534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substrate </a:t>
              </a:r>
            </a:p>
            <a:p>
              <a:pPr algn="ctr"/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800" b="1" i="1" cap="all" dirty="0">
                  <a:latin typeface="Arial" panose="020B0604020202020204" pitchFamily="34" charset="0"/>
                  <a:cs typeface="Arial" panose="020B0604020202020204" pitchFamily="34" charset="0"/>
                </a:rPr>
                <a:t>E,E</a:t>
              </a:r>
              <a:r>
                <a:rPr lang="en-US" sz="800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)-</a:t>
              </a:r>
              <a:r>
                <a:rPr lang="en-US" sz="800" b="1" cap="all" dirty="0" err="1">
                  <a:latin typeface="Arial" panose="020B0604020202020204" pitchFamily="34" charset="0"/>
                  <a:cs typeface="Arial" panose="020B0604020202020204" pitchFamily="34" charset="0"/>
                </a:rPr>
                <a:t>geranyllinalool</a:t>
              </a:r>
              <a:endParaRPr lang="de-DE" sz="800" cap="all" dirty="0"/>
            </a:p>
          </p:txBody>
        </p:sp>
        <p:sp>
          <p:nvSpPr>
            <p:cNvPr id="1077" name="Rectangle 241">
              <a:extLst>
                <a:ext uri="{FF2B5EF4-FFF2-40B4-BE49-F238E27FC236}">
                  <a16:creationId xmlns:a16="http://schemas.microsoft.com/office/drawing/2014/main" id="{52AB4FF6-CBD2-9F49-A45E-7FC18780B7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690719" y="4401714"/>
              <a:ext cx="90409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Detector response</a:t>
              </a:r>
            </a:p>
            <a:p>
              <a:pPr algn="ctr" defTabSz="914400"/>
              <a:r>
                <a:rPr lang="en-US" altLang="en-US" sz="800" dirty="0">
                  <a:solidFill>
                    <a:srgbClr val="000000"/>
                  </a:solidFill>
                  <a:cs typeface="Arial" panose="020B0604020202020204" pitchFamily="34" charset="0"/>
                </a:rPr>
                <a:t>(x 100,000)</a:t>
              </a:r>
              <a:r>
                <a:rPr lang="en-US" altLang="en-US" sz="8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081" name="Rectangle 246">
            <a:extLst>
              <a:ext uri="{FF2B5EF4-FFF2-40B4-BE49-F238E27FC236}">
                <a16:creationId xmlns:a16="http://schemas.microsoft.com/office/drawing/2014/main" id="{6CD3677D-1699-D1E0-5C6A-A83BC48C1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1549" y="4901517"/>
            <a:ext cx="529000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rPr>
              <a:t>IpCYP82L45</a:t>
            </a:r>
          </a:p>
        </p:txBody>
      </p:sp>
      <p:sp>
        <p:nvSpPr>
          <p:cNvPr id="1082" name="Rectangle 246">
            <a:extLst>
              <a:ext uri="{FF2B5EF4-FFF2-40B4-BE49-F238E27FC236}">
                <a16:creationId xmlns:a16="http://schemas.microsoft.com/office/drawing/2014/main" id="{0926C153-1EB3-7BF9-5810-A8A67621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751" y="5034850"/>
            <a:ext cx="516601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rPr>
              <a:t>AtCYP82G1</a:t>
            </a:r>
          </a:p>
        </p:txBody>
      </p:sp>
      <p:sp>
        <p:nvSpPr>
          <p:cNvPr id="1083" name="Rectangle 246">
            <a:extLst>
              <a:ext uri="{FF2B5EF4-FFF2-40B4-BE49-F238E27FC236}">
                <a16:creationId xmlns:a16="http://schemas.microsoft.com/office/drawing/2014/main" id="{6614E041-C5B3-3F17-2032-5169BD64E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3556" y="4791553"/>
            <a:ext cx="529000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rPr>
              <a:t>IpCYP82L45</a:t>
            </a:r>
          </a:p>
        </p:txBody>
      </p:sp>
      <p:sp>
        <p:nvSpPr>
          <p:cNvPr id="1084" name="Rectangle 246">
            <a:extLst>
              <a:ext uri="{FF2B5EF4-FFF2-40B4-BE49-F238E27FC236}">
                <a16:creationId xmlns:a16="http://schemas.microsoft.com/office/drawing/2014/main" id="{81C8B98D-5C68-0A74-4709-182CCDF19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758" y="4999316"/>
            <a:ext cx="516601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" b="1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rPr>
              <a:t>AtCYP82G1</a:t>
            </a:r>
          </a:p>
        </p:txBody>
      </p:sp>
      <p:sp>
        <p:nvSpPr>
          <p:cNvPr id="1085" name="TextBox 10">
            <a:extLst>
              <a:ext uri="{FF2B5EF4-FFF2-40B4-BE49-F238E27FC236}">
                <a16:creationId xmlns:a16="http://schemas.microsoft.com/office/drawing/2014/main" id="{345E19ED-3C11-5ABB-235F-06710C5127ED}"/>
              </a:ext>
            </a:extLst>
          </p:cNvPr>
          <p:cNvSpPr txBox="1"/>
          <p:nvPr/>
        </p:nvSpPr>
        <p:spPr>
          <a:xfrm>
            <a:off x="897737" y="3909522"/>
            <a:ext cx="597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EIC69</a:t>
            </a:r>
          </a:p>
        </p:txBody>
      </p:sp>
      <p:sp>
        <p:nvSpPr>
          <p:cNvPr id="1086" name="TextBox 10">
            <a:extLst>
              <a:ext uri="{FF2B5EF4-FFF2-40B4-BE49-F238E27FC236}">
                <a16:creationId xmlns:a16="http://schemas.microsoft.com/office/drawing/2014/main" id="{78451E34-0DB2-5917-94FB-C1CC24722194}"/>
              </a:ext>
            </a:extLst>
          </p:cNvPr>
          <p:cNvSpPr txBox="1"/>
          <p:nvPr/>
        </p:nvSpPr>
        <p:spPr>
          <a:xfrm>
            <a:off x="2711578" y="3909522"/>
            <a:ext cx="597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EIC69</a:t>
            </a:r>
          </a:p>
        </p:txBody>
      </p:sp>
      <p:sp>
        <p:nvSpPr>
          <p:cNvPr id="1087" name="TextBox 10">
            <a:extLst>
              <a:ext uri="{FF2B5EF4-FFF2-40B4-BE49-F238E27FC236}">
                <a16:creationId xmlns:a16="http://schemas.microsoft.com/office/drawing/2014/main" id="{8B5393F6-706A-D0F5-4674-56FB8DD3AFBF}"/>
              </a:ext>
            </a:extLst>
          </p:cNvPr>
          <p:cNvSpPr txBox="1"/>
          <p:nvPr/>
        </p:nvSpPr>
        <p:spPr>
          <a:xfrm>
            <a:off x="4535939" y="3909522"/>
            <a:ext cx="5976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EIC69</a:t>
            </a:r>
          </a:p>
        </p:txBody>
      </p:sp>
    </p:spTree>
    <p:extLst>
      <p:ext uri="{BB962C8B-B14F-4D97-AF65-F5344CB8AC3E}">
        <p14:creationId xmlns:p14="http://schemas.microsoft.com/office/powerpoint/2010/main" val="386527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5FDC2E5-F81C-4675-97EF-3A9E3D7E964C}"/>
              </a:ext>
            </a:extLst>
          </p:cNvPr>
          <p:cNvSpPr txBox="1"/>
          <p:nvPr/>
        </p:nvSpPr>
        <p:spPr>
          <a:xfrm>
            <a:off x="808074" y="6450763"/>
            <a:ext cx="5137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de-DE" sz="800" b="1" dirty="0">
                <a:latin typeface="Arial" panose="020B0604020202020204" pitchFamily="34" charset="0"/>
                <a:cs typeface="Arial" panose="020B0604020202020204" pitchFamily="34" charset="0"/>
              </a:rPr>
              <a:t> Figure S7: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Controls for the </a:t>
            </a:r>
            <a:r>
              <a:rPr lang="en-US" sz="800" b="1" i="1" dirty="0"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enzymatic activity of IpCYP82L45.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IpCYP82L45 was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heterologously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expressed in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Saccharomyces cerevisiae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(WAT11), and microsomes were purified. Enzyme assays were performed under the following control conditions: (A) without NADPH, (B) without substrate, (C) without microsomes, and (D) with heat-inactivated microsomes. Products were collected with a solid-phase microextraction (SPME) fiber and analyzed by GC–MS. EIC, extracted ion count. </a:t>
            </a:r>
          </a:p>
        </p:txBody>
      </p:sp>
      <p:sp>
        <p:nvSpPr>
          <p:cNvPr id="162" name="Rectangle 241">
            <a:extLst>
              <a:ext uri="{FF2B5EF4-FFF2-40B4-BE49-F238E27FC236}">
                <a16:creationId xmlns:a16="http://schemas.microsoft.com/office/drawing/2014/main" id="{0B6CB23A-6E62-0891-3757-0A33C704B2F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66465" y="3715401"/>
            <a:ext cx="90409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Detector response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(x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10,000)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64" name="Textfeld 163">
            <a:extLst>
              <a:ext uri="{FF2B5EF4-FFF2-40B4-BE49-F238E27FC236}">
                <a16:creationId xmlns:a16="http://schemas.microsoft.com/office/drawing/2014/main" id="{CD1289AA-6116-3731-3440-5E8FA62BE67B}"/>
              </a:ext>
            </a:extLst>
          </p:cNvPr>
          <p:cNvSpPr txBox="1"/>
          <p:nvPr/>
        </p:nvSpPr>
        <p:spPr>
          <a:xfrm>
            <a:off x="985068" y="2994567"/>
            <a:ext cx="1984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98" name="Textfeld 497">
            <a:extLst>
              <a:ext uri="{FF2B5EF4-FFF2-40B4-BE49-F238E27FC236}">
                <a16:creationId xmlns:a16="http://schemas.microsoft.com/office/drawing/2014/main" id="{CB46A660-24EB-E274-3CED-6D231505D466}"/>
              </a:ext>
            </a:extLst>
          </p:cNvPr>
          <p:cNvSpPr txBox="1"/>
          <p:nvPr/>
        </p:nvSpPr>
        <p:spPr>
          <a:xfrm>
            <a:off x="975932" y="4636931"/>
            <a:ext cx="1984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705" name="Gruppieren 704">
            <a:extLst>
              <a:ext uri="{FF2B5EF4-FFF2-40B4-BE49-F238E27FC236}">
                <a16:creationId xmlns:a16="http://schemas.microsoft.com/office/drawing/2014/main" id="{1A741BC5-1060-E261-E2CB-B15F6966844C}"/>
              </a:ext>
            </a:extLst>
          </p:cNvPr>
          <p:cNvGrpSpPr/>
          <p:nvPr/>
        </p:nvGrpSpPr>
        <p:grpSpPr>
          <a:xfrm>
            <a:off x="1281927" y="3250710"/>
            <a:ext cx="1894425" cy="1436478"/>
            <a:chOff x="1542424" y="2931732"/>
            <a:chExt cx="1894425" cy="1436478"/>
          </a:xfrm>
        </p:grpSpPr>
        <p:sp>
          <p:nvSpPr>
            <p:cNvPr id="4" name="Rectangle 246">
              <a:extLst>
                <a:ext uri="{FF2B5EF4-FFF2-40B4-BE49-F238E27FC236}">
                  <a16:creationId xmlns:a16="http://schemas.microsoft.com/office/drawing/2014/main" id="{3D50CE7B-1BAD-0E07-8115-8AB20750E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0941" y="2932546"/>
              <a:ext cx="121171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200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+ IpCYP82L45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+ (</a:t>
              </a:r>
              <a:r>
                <a:rPr kumimoji="0" lang="en-US" altLang="en-US" sz="800" b="1" i="1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E</a:t>
              </a: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)-nerolidol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- NADPH</a:t>
              </a:r>
            </a:p>
          </p:txBody>
        </p:sp>
        <p:sp>
          <p:nvSpPr>
            <p:cNvPr id="5" name="Line 5">
              <a:extLst>
                <a:ext uri="{FF2B5EF4-FFF2-40B4-BE49-F238E27FC236}">
                  <a16:creationId xmlns:a16="http://schemas.microsoft.com/office/drawing/2014/main" id="{F717EEA8-C73F-DB2B-BB84-EA555E62A6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7588" y="4092444"/>
              <a:ext cx="1771412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1B1AB224-1DD2-50C0-7FE2-143395B152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79432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id="{79267077-2874-2938-1E78-E59C6F5CE6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8556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8">
              <a:extLst>
                <a:ext uri="{FF2B5EF4-FFF2-40B4-BE49-F238E27FC236}">
                  <a16:creationId xmlns:a16="http://schemas.microsoft.com/office/drawing/2014/main" id="{4380021C-3588-ADFA-CA1E-536B02A630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3872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9">
              <a:extLst>
                <a:ext uri="{FF2B5EF4-FFF2-40B4-BE49-F238E27FC236}">
                  <a16:creationId xmlns:a16="http://schemas.microsoft.com/office/drawing/2014/main" id="{FF3C3CCE-8F8F-208F-6DC5-24667B9C0D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67846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8E34D437-4CD8-5153-2905-ACB275C061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801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6FB69801-F28E-6D9D-49F9-E3FAE70C55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7136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2">
              <a:extLst>
                <a:ext uri="{FF2B5EF4-FFF2-40B4-BE49-F238E27FC236}">
                  <a16:creationId xmlns:a16="http://schemas.microsoft.com/office/drawing/2014/main" id="{C6F2758D-5558-21F0-2BBE-3E497B6E22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730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3">
              <a:extLst>
                <a:ext uri="{FF2B5EF4-FFF2-40B4-BE49-F238E27FC236}">
                  <a16:creationId xmlns:a16="http://schemas.microsoft.com/office/drawing/2014/main" id="{8A278CE6-713C-874E-44FC-7C6675DD1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8642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4">
              <a:extLst>
                <a:ext uri="{FF2B5EF4-FFF2-40B4-BE49-F238E27FC236}">
                  <a16:creationId xmlns:a16="http://schemas.microsoft.com/office/drawing/2014/main" id="{E0272419-B7F6-BD8C-C421-E112D83F81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1659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5">
              <a:extLst>
                <a:ext uri="{FF2B5EF4-FFF2-40B4-BE49-F238E27FC236}">
                  <a16:creationId xmlns:a16="http://schemas.microsoft.com/office/drawing/2014/main" id="{26991997-FBD5-DF35-AFB8-4B8FC927BA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45716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16">
              <a:extLst>
                <a:ext uri="{FF2B5EF4-FFF2-40B4-BE49-F238E27FC236}">
                  <a16:creationId xmlns:a16="http://schemas.microsoft.com/office/drawing/2014/main" id="{F6A28F22-F9A6-039E-F212-AB2CB0470C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74840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17">
              <a:extLst>
                <a:ext uri="{FF2B5EF4-FFF2-40B4-BE49-F238E27FC236}">
                  <a16:creationId xmlns:a16="http://schemas.microsoft.com/office/drawing/2014/main" id="{4F5829DA-8270-5F22-6C7B-64F4FBF1A2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00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18">
              <a:extLst>
                <a:ext uri="{FF2B5EF4-FFF2-40B4-BE49-F238E27FC236}">
                  <a16:creationId xmlns:a16="http://schemas.microsoft.com/office/drawing/2014/main" id="{118D123F-650F-6230-0A4A-6DC98EEA22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34130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19">
              <a:extLst>
                <a:ext uri="{FF2B5EF4-FFF2-40B4-BE49-F238E27FC236}">
                  <a16:creationId xmlns:a16="http://schemas.microsoft.com/office/drawing/2014/main" id="{74AC9CB0-ECFD-0384-E0A1-F4B5234FE0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29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D6AEDBF1-A61A-ADD8-32F1-19F772BE79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93420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1">
              <a:extLst>
                <a:ext uri="{FF2B5EF4-FFF2-40B4-BE49-F238E27FC236}">
                  <a16:creationId xmlns:a16="http://schemas.microsoft.com/office/drawing/2014/main" id="{F1A09A21-C775-D21A-C6A9-F577A53C19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2358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2">
              <a:extLst>
                <a:ext uri="{FF2B5EF4-FFF2-40B4-BE49-F238E27FC236}">
                  <a16:creationId xmlns:a16="http://schemas.microsoft.com/office/drawing/2014/main" id="{D74C7035-7331-670B-5E5D-C0F785137C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52709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3">
              <a:extLst>
                <a:ext uri="{FF2B5EF4-FFF2-40B4-BE49-F238E27FC236}">
                  <a16:creationId xmlns:a16="http://schemas.microsoft.com/office/drawing/2014/main" id="{9438D812-5E3E-902B-FC0D-BA679E18E4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81834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4">
              <a:extLst>
                <a:ext uri="{FF2B5EF4-FFF2-40B4-BE49-F238E27FC236}">
                  <a16:creationId xmlns:a16="http://schemas.microsoft.com/office/drawing/2014/main" id="{FA358D37-0428-E960-7CC9-D2550F175C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11999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5">
              <a:extLst>
                <a:ext uri="{FF2B5EF4-FFF2-40B4-BE49-F238E27FC236}">
                  <a16:creationId xmlns:a16="http://schemas.microsoft.com/office/drawing/2014/main" id="{AC75448E-5E0B-0B4F-DA31-9B3781707B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41124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6">
              <a:extLst>
                <a:ext uri="{FF2B5EF4-FFF2-40B4-BE49-F238E27FC236}">
                  <a16:creationId xmlns:a16="http://schemas.microsoft.com/office/drawing/2014/main" id="{D06902A1-70D6-74E4-B889-917375E658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71289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7">
              <a:extLst>
                <a:ext uri="{FF2B5EF4-FFF2-40B4-BE49-F238E27FC236}">
                  <a16:creationId xmlns:a16="http://schemas.microsoft.com/office/drawing/2014/main" id="{6DC80CCC-CE60-28D2-F54A-70C9CD848F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0414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8">
              <a:extLst>
                <a:ext uri="{FF2B5EF4-FFF2-40B4-BE49-F238E27FC236}">
                  <a16:creationId xmlns:a16="http://schemas.microsoft.com/office/drawing/2014/main" id="{71BA8BD6-E6FE-FFCD-C87F-BA5A2D444E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30579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9">
              <a:extLst>
                <a:ext uri="{FF2B5EF4-FFF2-40B4-BE49-F238E27FC236}">
                  <a16:creationId xmlns:a16="http://schemas.microsoft.com/office/drawing/2014/main" id="{9DF25196-28D7-27F4-9799-8E2276BCFC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9704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0">
              <a:extLst>
                <a:ext uri="{FF2B5EF4-FFF2-40B4-BE49-F238E27FC236}">
                  <a16:creationId xmlns:a16="http://schemas.microsoft.com/office/drawing/2014/main" id="{7C180B48-5CC7-614E-9BE6-9BED400406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9868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1">
              <a:extLst>
                <a:ext uri="{FF2B5EF4-FFF2-40B4-BE49-F238E27FC236}">
                  <a16:creationId xmlns:a16="http://schemas.microsoft.com/office/drawing/2014/main" id="{43A6D43E-6605-F9C7-48A1-6DE948DD46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18993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2">
              <a:extLst>
                <a:ext uri="{FF2B5EF4-FFF2-40B4-BE49-F238E27FC236}">
                  <a16:creationId xmlns:a16="http://schemas.microsoft.com/office/drawing/2014/main" id="{F2ED55E7-BE9A-C14F-D6CE-CA81AE6784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118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3">
              <a:extLst>
                <a:ext uri="{FF2B5EF4-FFF2-40B4-BE49-F238E27FC236}">
                  <a16:creationId xmlns:a16="http://schemas.microsoft.com/office/drawing/2014/main" id="{A27C9547-1B5D-D6D3-91F1-AD10FD1A2F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8283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4">
              <a:extLst>
                <a:ext uri="{FF2B5EF4-FFF2-40B4-BE49-F238E27FC236}">
                  <a16:creationId xmlns:a16="http://schemas.microsoft.com/office/drawing/2014/main" id="{DC801A1C-7BC1-0B54-F603-E97B250B02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7408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5">
              <a:extLst>
                <a:ext uri="{FF2B5EF4-FFF2-40B4-BE49-F238E27FC236}">
                  <a16:creationId xmlns:a16="http://schemas.microsoft.com/office/drawing/2014/main" id="{171B3616-97B2-BAF2-D9FE-3E68F9C12B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7573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6">
              <a:extLst>
                <a:ext uri="{FF2B5EF4-FFF2-40B4-BE49-F238E27FC236}">
                  <a16:creationId xmlns:a16="http://schemas.microsoft.com/office/drawing/2014/main" id="{B6FFF4F5-6BBA-842E-6CB6-440A1B06C9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66698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7">
              <a:extLst>
                <a:ext uri="{FF2B5EF4-FFF2-40B4-BE49-F238E27FC236}">
                  <a16:creationId xmlns:a16="http://schemas.microsoft.com/office/drawing/2014/main" id="{FA477525-6B40-3898-B2EE-3074DDF27A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6863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8">
              <a:extLst>
                <a:ext uri="{FF2B5EF4-FFF2-40B4-BE49-F238E27FC236}">
                  <a16:creationId xmlns:a16="http://schemas.microsoft.com/office/drawing/2014/main" id="{9FDD98E4-8B23-6187-6DCB-55478E6819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25988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39">
              <a:extLst>
                <a:ext uri="{FF2B5EF4-FFF2-40B4-BE49-F238E27FC236}">
                  <a16:creationId xmlns:a16="http://schemas.microsoft.com/office/drawing/2014/main" id="{5B7F3DC2-E6D9-8E1B-0C55-9AEB2FFF16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55112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0">
              <a:extLst>
                <a:ext uri="{FF2B5EF4-FFF2-40B4-BE49-F238E27FC236}">
                  <a16:creationId xmlns:a16="http://schemas.microsoft.com/office/drawing/2014/main" id="{798A7DFD-33B9-67E5-3891-A7BB9BFB3E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5277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41">
              <a:extLst>
                <a:ext uri="{FF2B5EF4-FFF2-40B4-BE49-F238E27FC236}">
                  <a16:creationId xmlns:a16="http://schemas.microsoft.com/office/drawing/2014/main" id="{A395C468-ADCC-300D-506F-8C73AE83A8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4402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42">
              <a:extLst>
                <a:ext uri="{FF2B5EF4-FFF2-40B4-BE49-F238E27FC236}">
                  <a16:creationId xmlns:a16="http://schemas.microsoft.com/office/drawing/2014/main" id="{F79FC610-73A1-8623-E5A8-15DE58B54D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4567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3">
              <a:extLst>
                <a:ext uri="{FF2B5EF4-FFF2-40B4-BE49-F238E27FC236}">
                  <a16:creationId xmlns:a16="http://schemas.microsoft.com/office/drawing/2014/main" id="{D3951B7C-F656-DC1C-75C0-2F4D3E2EB8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73692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44">
              <a:extLst>
                <a:ext uri="{FF2B5EF4-FFF2-40B4-BE49-F238E27FC236}">
                  <a16:creationId xmlns:a16="http://schemas.microsoft.com/office/drawing/2014/main" id="{3DC3E345-9686-7FE3-5E26-AB18A58757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03857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45">
              <a:extLst>
                <a:ext uri="{FF2B5EF4-FFF2-40B4-BE49-F238E27FC236}">
                  <a16:creationId xmlns:a16="http://schemas.microsoft.com/office/drawing/2014/main" id="{61EC2C8E-A504-7F72-EAEC-CA0B8E3461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98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46">
              <a:extLst>
                <a:ext uri="{FF2B5EF4-FFF2-40B4-BE49-F238E27FC236}">
                  <a16:creationId xmlns:a16="http://schemas.microsoft.com/office/drawing/2014/main" id="{38DF4C9B-EE67-BDA3-FFBE-8E7627FB53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63147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7">
              <a:extLst>
                <a:ext uri="{FF2B5EF4-FFF2-40B4-BE49-F238E27FC236}">
                  <a16:creationId xmlns:a16="http://schemas.microsoft.com/office/drawing/2014/main" id="{07D3583A-E746-486A-C2D1-772A4166B1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92272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8">
              <a:extLst>
                <a:ext uri="{FF2B5EF4-FFF2-40B4-BE49-F238E27FC236}">
                  <a16:creationId xmlns:a16="http://schemas.microsoft.com/office/drawing/2014/main" id="{E15C5EBF-DCD9-657D-D381-9EBA8D4E2F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1396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49">
              <a:extLst>
                <a:ext uri="{FF2B5EF4-FFF2-40B4-BE49-F238E27FC236}">
                  <a16:creationId xmlns:a16="http://schemas.microsoft.com/office/drawing/2014/main" id="{799EFCBE-09A1-CA97-619F-0B7900447D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5156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0">
              <a:extLst>
                <a:ext uri="{FF2B5EF4-FFF2-40B4-BE49-F238E27FC236}">
                  <a16:creationId xmlns:a16="http://schemas.microsoft.com/office/drawing/2014/main" id="{F7509C04-8F2F-9246-FEC4-5B8A35FCBA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80686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1">
              <a:extLst>
                <a:ext uri="{FF2B5EF4-FFF2-40B4-BE49-F238E27FC236}">
                  <a16:creationId xmlns:a16="http://schemas.microsoft.com/office/drawing/2014/main" id="{D6834AAE-75B3-86C9-A175-D17AA42AA9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085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2">
              <a:extLst>
                <a:ext uri="{FF2B5EF4-FFF2-40B4-BE49-F238E27FC236}">
                  <a16:creationId xmlns:a16="http://schemas.microsoft.com/office/drawing/2014/main" id="{E587C4FF-D49B-1F2C-6E7F-C7030B9BDF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39976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3">
              <a:extLst>
                <a:ext uri="{FF2B5EF4-FFF2-40B4-BE49-F238E27FC236}">
                  <a16:creationId xmlns:a16="http://schemas.microsoft.com/office/drawing/2014/main" id="{12CBD6F8-7165-D796-1E25-470DEC25E8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9101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4">
              <a:extLst>
                <a:ext uri="{FF2B5EF4-FFF2-40B4-BE49-F238E27FC236}">
                  <a16:creationId xmlns:a16="http://schemas.microsoft.com/office/drawing/2014/main" id="{72056557-9045-0175-20BF-5733CBEC71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926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5">
              <a:extLst>
                <a:ext uri="{FF2B5EF4-FFF2-40B4-BE49-F238E27FC236}">
                  <a16:creationId xmlns:a16="http://schemas.microsoft.com/office/drawing/2014/main" id="{B66E8582-48AD-6EF5-5A39-F567E359EB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8390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6">
              <a:extLst>
                <a:ext uri="{FF2B5EF4-FFF2-40B4-BE49-F238E27FC236}">
                  <a16:creationId xmlns:a16="http://schemas.microsoft.com/office/drawing/2014/main" id="{EF255721-62DB-B32D-EF32-3EC62E6465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5855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7">
              <a:extLst>
                <a:ext uri="{FF2B5EF4-FFF2-40B4-BE49-F238E27FC236}">
                  <a16:creationId xmlns:a16="http://schemas.microsoft.com/office/drawing/2014/main" id="{B95A7968-5A93-BE21-72A2-26F93F99CE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87680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8">
              <a:extLst>
                <a:ext uri="{FF2B5EF4-FFF2-40B4-BE49-F238E27FC236}">
                  <a16:creationId xmlns:a16="http://schemas.microsoft.com/office/drawing/2014/main" id="{D63F275E-F7C9-5985-8C3B-C60CEDAA9B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784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59">
              <a:extLst>
                <a:ext uri="{FF2B5EF4-FFF2-40B4-BE49-F238E27FC236}">
                  <a16:creationId xmlns:a16="http://schemas.microsoft.com/office/drawing/2014/main" id="{3F9F6C09-C84A-4AAF-DEA2-E53F2F0AC0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46970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0">
              <a:extLst>
                <a:ext uri="{FF2B5EF4-FFF2-40B4-BE49-F238E27FC236}">
                  <a16:creationId xmlns:a16="http://schemas.microsoft.com/office/drawing/2014/main" id="{C1E3B50E-5F1D-D259-9FC9-F6A2C184B7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713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1">
              <a:extLst>
                <a:ext uri="{FF2B5EF4-FFF2-40B4-BE49-F238E27FC236}">
                  <a16:creationId xmlns:a16="http://schemas.microsoft.com/office/drawing/2014/main" id="{2CACFF52-09BB-96D4-50E8-8E7D1B646C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06260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2">
              <a:extLst>
                <a:ext uri="{FF2B5EF4-FFF2-40B4-BE49-F238E27FC236}">
                  <a16:creationId xmlns:a16="http://schemas.microsoft.com/office/drawing/2014/main" id="{9DB00CAB-34BA-4F00-C72F-DA96EE83F1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385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3">
              <a:extLst>
                <a:ext uri="{FF2B5EF4-FFF2-40B4-BE49-F238E27FC236}">
                  <a16:creationId xmlns:a16="http://schemas.microsoft.com/office/drawing/2014/main" id="{605F4939-4DD9-A41C-3667-615C2DCA29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65549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4">
              <a:extLst>
                <a:ext uri="{FF2B5EF4-FFF2-40B4-BE49-F238E27FC236}">
                  <a16:creationId xmlns:a16="http://schemas.microsoft.com/office/drawing/2014/main" id="{A2EF5108-0CB7-85EA-190C-AFA2F93358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4674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Line 65">
              <a:extLst>
                <a:ext uri="{FF2B5EF4-FFF2-40B4-BE49-F238E27FC236}">
                  <a16:creationId xmlns:a16="http://schemas.microsoft.com/office/drawing/2014/main" id="{90FCC5E6-AB72-933A-4C0B-5E39933BA0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24839" y="4092444"/>
              <a:ext cx="0" cy="134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67">
              <a:extLst>
                <a:ext uri="{FF2B5EF4-FFF2-40B4-BE49-F238E27FC236}">
                  <a16:creationId xmlns:a16="http://schemas.microsoft.com/office/drawing/2014/main" id="{D8A26473-03D9-2438-CC7E-8155513289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502" y="4130941"/>
              <a:ext cx="577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9">
              <a:extLst>
                <a:ext uri="{FF2B5EF4-FFF2-40B4-BE49-F238E27FC236}">
                  <a16:creationId xmlns:a16="http://schemas.microsoft.com/office/drawing/2014/main" id="{907B871A-F261-B4A2-DC82-51CA8D149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3720" y="4130941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71">
              <a:extLst>
                <a:ext uri="{FF2B5EF4-FFF2-40B4-BE49-F238E27FC236}">
                  <a16:creationId xmlns:a16="http://schemas.microsoft.com/office/drawing/2014/main" id="{E0D3CF38-48FA-5080-5D25-405E5C553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0168" y="4130941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73">
              <a:extLst>
                <a:ext uri="{FF2B5EF4-FFF2-40B4-BE49-F238E27FC236}">
                  <a16:creationId xmlns:a16="http://schemas.microsoft.com/office/drawing/2014/main" id="{7F7EBA43-0F38-0B14-4583-DBCCB9AA1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137" y="4130941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75">
              <a:extLst>
                <a:ext uri="{FF2B5EF4-FFF2-40B4-BE49-F238E27FC236}">
                  <a16:creationId xmlns:a16="http://schemas.microsoft.com/office/drawing/2014/main" id="{627BE1B4-485F-A941-0C45-632B355521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0986" y="4130941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13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Line 77">
              <a:extLst>
                <a:ext uri="{FF2B5EF4-FFF2-40B4-BE49-F238E27FC236}">
                  <a16:creationId xmlns:a16="http://schemas.microsoft.com/office/drawing/2014/main" id="{C3C979BD-D84B-0C3C-6C10-8F95CF7947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8011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8">
              <a:extLst>
                <a:ext uri="{FF2B5EF4-FFF2-40B4-BE49-F238E27FC236}">
                  <a16:creationId xmlns:a16="http://schemas.microsoft.com/office/drawing/2014/main" id="{E5A9059A-7F49-2967-34A1-4ABB7FFC26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45716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9">
              <a:extLst>
                <a:ext uri="{FF2B5EF4-FFF2-40B4-BE49-F238E27FC236}">
                  <a16:creationId xmlns:a16="http://schemas.microsoft.com/office/drawing/2014/main" id="{5449967C-D00B-5078-9F3D-F456724551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93420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80">
              <a:extLst>
                <a:ext uri="{FF2B5EF4-FFF2-40B4-BE49-F238E27FC236}">
                  <a16:creationId xmlns:a16="http://schemas.microsoft.com/office/drawing/2014/main" id="{24A5C194-1B17-3484-6536-23DE88CF61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41124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81">
              <a:extLst>
                <a:ext uri="{FF2B5EF4-FFF2-40B4-BE49-F238E27FC236}">
                  <a16:creationId xmlns:a16="http://schemas.microsoft.com/office/drawing/2014/main" id="{16A6891D-EB39-EEF1-C25A-F8D79B8931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9868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82">
              <a:extLst>
                <a:ext uri="{FF2B5EF4-FFF2-40B4-BE49-F238E27FC236}">
                  <a16:creationId xmlns:a16="http://schemas.microsoft.com/office/drawing/2014/main" id="{7CDCFD5F-088C-45A1-BC29-8A11942CAF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7573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83">
              <a:extLst>
                <a:ext uri="{FF2B5EF4-FFF2-40B4-BE49-F238E27FC236}">
                  <a16:creationId xmlns:a16="http://schemas.microsoft.com/office/drawing/2014/main" id="{58D05446-C0E1-DA02-B11D-3FB44A8C89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5277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84">
              <a:extLst>
                <a:ext uri="{FF2B5EF4-FFF2-40B4-BE49-F238E27FC236}">
                  <a16:creationId xmlns:a16="http://schemas.microsoft.com/office/drawing/2014/main" id="{5FC17FC1-D1E8-1994-67DE-CF2E0012E0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981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5">
              <a:extLst>
                <a:ext uri="{FF2B5EF4-FFF2-40B4-BE49-F238E27FC236}">
                  <a16:creationId xmlns:a16="http://schemas.microsoft.com/office/drawing/2014/main" id="{70FE95D6-DD37-97A1-1080-37125AD3BB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80686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6">
              <a:extLst>
                <a:ext uri="{FF2B5EF4-FFF2-40B4-BE49-F238E27FC236}">
                  <a16:creationId xmlns:a16="http://schemas.microsoft.com/office/drawing/2014/main" id="{EB3F2941-FC28-4B77-0983-9FEFBAB6C6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8390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7">
              <a:extLst>
                <a:ext uri="{FF2B5EF4-FFF2-40B4-BE49-F238E27FC236}">
                  <a16:creationId xmlns:a16="http://schemas.microsoft.com/office/drawing/2014/main" id="{41C63453-C79B-3CCF-A1BD-8DCEB39DF2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7135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8">
              <a:extLst>
                <a:ext uri="{FF2B5EF4-FFF2-40B4-BE49-F238E27FC236}">
                  <a16:creationId xmlns:a16="http://schemas.microsoft.com/office/drawing/2014/main" id="{889DDFE5-FFA7-0D35-4F6F-1B36F99EA2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24839" y="4092444"/>
              <a:ext cx="0" cy="2598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9">
              <a:extLst>
                <a:ext uri="{FF2B5EF4-FFF2-40B4-BE49-F238E27FC236}">
                  <a16:creationId xmlns:a16="http://schemas.microsoft.com/office/drawing/2014/main" id="{741F10D4-89BA-0014-9C27-28504B8BF7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57588" y="2931732"/>
              <a:ext cx="0" cy="116071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Line 90">
              <a:extLst>
                <a:ext uri="{FF2B5EF4-FFF2-40B4-BE49-F238E27FC236}">
                  <a16:creationId xmlns:a16="http://schemas.microsoft.com/office/drawing/2014/main" id="{5A47CD27-6F05-A076-944A-82741276F4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409244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91">
              <a:extLst>
                <a:ext uri="{FF2B5EF4-FFF2-40B4-BE49-F238E27FC236}">
                  <a16:creationId xmlns:a16="http://schemas.microsoft.com/office/drawing/2014/main" id="{C13E8CCA-252F-5026-9007-F94180380B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407319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92">
              <a:extLst>
                <a:ext uri="{FF2B5EF4-FFF2-40B4-BE49-F238E27FC236}">
                  <a16:creationId xmlns:a16="http://schemas.microsoft.com/office/drawing/2014/main" id="{7BE8B49D-DC90-5211-336D-7BA515225E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405298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93">
              <a:extLst>
                <a:ext uri="{FF2B5EF4-FFF2-40B4-BE49-F238E27FC236}">
                  <a16:creationId xmlns:a16="http://schemas.microsoft.com/office/drawing/2014/main" id="{97363805-694C-8C85-C0E7-A7E69B0F3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403373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94">
              <a:extLst>
                <a:ext uri="{FF2B5EF4-FFF2-40B4-BE49-F238E27FC236}">
                  <a16:creationId xmlns:a16="http://schemas.microsoft.com/office/drawing/2014/main" id="{C9B8FC71-4A80-A8D4-494D-08DC4E3E55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4013523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5">
              <a:extLst>
                <a:ext uri="{FF2B5EF4-FFF2-40B4-BE49-F238E27FC236}">
                  <a16:creationId xmlns:a16="http://schemas.microsoft.com/office/drawing/2014/main" id="{7079E390-3F74-B758-5518-0D8B673597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993312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Line 96">
              <a:extLst>
                <a:ext uri="{FF2B5EF4-FFF2-40B4-BE49-F238E27FC236}">
                  <a16:creationId xmlns:a16="http://schemas.microsoft.com/office/drawing/2014/main" id="{EAE669F5-B656-AD04-B54B-A196C0194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974063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97">
              <a:extLst>
                <a:ext uri="{FF2B5EF4-FFF2-40B4-BE49-F238E27FC236}">
                  <a16:creationId xmlns:a16="http://schemas.microsoft.com/office/drawing/2014/main" id="{B8F7876D-3A29-4630-9DA5-0DA8A2E529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95385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98">
              <a:extLst>
                <a:ext uri="{FF2B5EF4-FFF2-40B4-BE49-F238E27FC236}">
                  <a16:creationId xmlns:a16="http://schemas.microsoft.com/office/drawing/2014/main" id="{A79C6475-4579-C9CE-B740-75B8508320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934602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Line 99">
              <a:extLst>
                <a:ext uri="{FF2B5EF4-FFF2-40B4-BE49-F238E27FC236}">
                  <a16:creationId xmlns:a16="http://schemas.microsoft.com/office/drawing/2014/main" id="{9728AE3A-C0AC-D4C6-310D-D2E12D7EC1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91439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Line 100">
              <a:extLst>
                <a:ext uri="{FF2B5EF4-FFF2-40B4-BE49-F238E27FC236}">
                  <a16:creationId xmlns:a16="http://schemas.microsoft.com/office/drawing/2014/main" id="{1AFC4575-9E67-13EA-CE91-D65F9341B8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895142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101">
              <a:extLst>
                <a:ext uri="{FF2B5EF4-FFF2-40B4-BE49-F238E27FC236}">
                  <a16:creationId xmlns:a16="http://schemas.microsoft.com/office/drawing/2014/main" id="{86D5E8E5-28F5-97F3-C2BD-8FB717FF0C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874930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102">
              <a:extLst>
                <a:ext uri="{FF2B5EF4-FFF2-40B4-BE49-F238E27FC236}">
                  <a16:creationId xmlns:a16="http://schemas.microsoft.com/office/drawing/2014/main" id="{A00A97EF-14E4-BD6C-93CE-77DFEBE176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85568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103">
              <a:extLst>
                <a:ext uri="{FF2B5EF4-FFF2-40B4-BE49-F238E27FC236}">
                  <a16:creationId xmlns:a16="http://schemas.microsoft.com/office/drawing/2014/main" id="{9B2E8D9E-AD24-0760-B2FB-CB9E21730F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835470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104">
              <a:extLst>
                <a:ext uri="{FF2B5EF4-FFF2-40B4-BE49-F238E27FC236}">
                  <a16:creationId xmlns:a16="http://schemas.microsoft.com/office/drawing/2014/main" id="{79C8798E-D9F2-54D4-260B-7BA8499414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81622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5">
              <a:extLst>
                <a:ext uri="{FF2B5EF4-FFF2-40B4-BE49-F238E27FC236}">
                  <a16:creationId xmlns:a16="http://schemas.microsoft.com/office/drawing/2014/main" id="{31FD1E91-6605-29D9-8549-75D5EA532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796010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6">
              <a:extLst>
                <a:ext uri="{FF2B5EF4-FFF2-40B4-BE49-F238E27FC236}">
                  <a16:creationId xmlns:a16="http://schemas.microsoft.com/office/drawing/2014/main" id="{83C15170-3893-A293-96B3-1E7326B2C4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77676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7">
              <a:extLst>
                <a:ext uri="{FF2B5EF4-FFF2-40B4-BE49-F238E27FC236}">
                  <a16:creationId xmlns:a16="http://schemas.microsoft.com/office/drawing/2014/main" id="{48B017AB-39F5-2678-BD7B-6B9CEB785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756550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8">
              <a:extLst>
                <a:ext uri="{FF2B5EF4-FFF2-40B4-BE49-F238E27FC236}">
                  <a16:creationId xmlns:a16="http://schemas.microsoft.com/office/drawing/2014/main" id="{A9602A17-73E3-448B-11FC-9CA64F8E16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73730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9">
              <a:extLst>
                <a:ext uri="{FF2B5EF4-FFF2-40B4-BE49-F238E27FC236}">
                  <a16:creationId xmlns:a16="http://schemas.microsoft.com/office/drawing/2014/main" id="{8A535620-B9FE-8680-B9CF-B5DDEA3F4D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717089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10">
              <a:extLst>
                <a:ext uri="{FF2B5EF4-FFF2-40B4-BE49-F238E27FC236}">
                  <a16:creationId xmlns:a16="http://schemas.microsoft.com/office/drawing/2014/main" id="{2BF77D55-0365-801A-B3A5-7264BC5598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697840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11">
              <a:extLst>
                <a:ext uri="{FF2B5EF4-FFF2-40B4-BE49-F238E27FC236}">
                  <a16:creationId xmlns:a16="http://schemas.microsoft.com/office/drawing/2014/main" id="{1040208D-211B-1D00-77C4-251534F21C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677629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12">
              <a:extLst>
                <a:ext uri="{FF2B5EF4-FFF2-40B4-BE49-F238E27FC236}">
                  <a16:creationId xmlns:a16="http://schemas.microsoft.com/office/drawing/2014/main" id="{2D485F65-DF6E-7705-AA5E-5EC89FC2D0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658380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13">
              <a:extLst>
                <a:ext uri="{FF2B5EF4-FFF2-40B4-BE49-F238E27FC236}">
                  <a16:creationId xmlns:a16="http://schemas.microsoft.com/office/drawing/2014/main" id="{6666B4A5-8AE9-A35B-AAF0-BC831B4B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638168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14">
              <a:extLst>
                <a:ext uri="{FF2B5EF4-FFF2-40B4-BE49-F238E27FC236}">
                  <a16:creationId xmlns:a16="http://schemas.microsoft.com/office/drawing/2014/main" id="{505C4DF6-4856-6656-25CE-71EBA2ACEA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618919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5">
              <a:extLst>
                <a:ext uri="{FF2B5EF4-FFF2-40B4-BE49-F238E27FC236}">
                  <a16:creationId xmlns:a16="http://schemas.microsoft.com/office/drawing/2014/main" id="{A53D94A4-0AA7-A261-FFE8-419979681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598708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6">
              <a:extLst>
                <a:ext uri="{FF2B5EF4-FFF2-40B4-BE49-F238E27FC236}">
                  <a16:creationId xmlns:a16="http://schemas.microsoft.com/office/drawing/2014/main" id="{1BE4EFC7-ED3D-5C38-250D-40660E86D0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579459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7">
              <a:extLst>
                <a:ext uri="{FF2B5EF4-FFF2-40B4-BE49-F238E27FC236}">
                  <a16:creationId xmlns:a16="http://schemas.microsoft.com/office/drawing/2014/main" id="{57F9BFFD-C333-EF44-10B9-0B6A304804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559248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8">
              <a:extLst>
                <a:ext uri="{FF2B5EF4-FFF2-40B4-BE49-F238E27FC236}">
                  <a16:creationId xmlns:a16="http://schemas.microsoft.com/office/drawing/2014/main" id="{A872E251-813F-3D03-A8E6-F57D58B860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539999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9">
              <a:extLst>
                <a:ext uri="{FF2B5EF4-FFF2-40B4-BE49-F238E27FC236}">
                  <a16:creationId xmlns:a16="http://schemas.microsoft.com/office/drawing/2014/main" id="{E80CB0A5-A53B-813C-C9FD-A8CDFF3245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519787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20">
              <a:extLst>
                <a:ext uri="{FF2B5EF4-FFF2-40B4-BE49-F238E27FC236}">
                  <a16:creationId xmlns:a16="http://schemas.microsoft.com/office/drawing/2014/main" id="{88E1298E-92F7-6ACF-84B7-A5585672ED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500539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Line 121">
              <a:extLst>
                <a:ext uri="{FF2B5EF4-FFF2-40B4-BE49-F238E27FC236}">
                  <a16:creationId xmlns:a16="http://schemas.microsoft.com/office/drawing/2014/main" id="{0B1C301E-8B31-D585-C0D2-5DE50EAFF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480327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Line 122">
              <a:extLst>
                <a:ext uri="{FF2B5EF4-FFF2-40B4-BE49-F238E27FC236}">
                  <a16:creationId xmlns:a16="http://schemas.microsoft.com/office/drawing/2014/main" id="{127DD16D-B4AA-D51D-39AF-EFD9F1D76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460116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Line 123">
              <a:extLst>
                <a:ext uri="{FF2B5EF4-FFF2-40B4-BE49-F238E27FC236}">
                  <a16:creationId xmlns:a16="http://schemas.microsoft.com/office/drawing/2014/main" id="{B70E86BE-92DA-5A04-7890-911084C343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440867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Line 124">
              <a:extLst>
                <a:ext uri="{FF2B5EF4-FFF2-40B4-BE49-F238E27FC236}">
                  <a16:creationId xmlns:a16="http://schemas.microsoft.com/office/drawing/2014/main" id="{36519A2B-0363-B40A-F77D-2A5B3EE0D9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42065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Line 125">
              <a:extLst>
                <a:ext uri="{FF2B5EF4-FFF2-40B4-BE49-F238E27FC236}">
                  <a16:creationId xmlns:a16="http://schemas.microsoft.com/office/drawing/2014/main" id="{9301C05B-D3A7-580D-D0A9-8D0BEFB73E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401406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Line 126">
              <a:extLst>
                <a:ext uri="{FF2B5EF4-FFF2-40B4-BE49-F238E27FC236}">
                  <a16:creationId xmlns:a16="http://schemas.microsoft.com/office/drawing/2014/main" id="{0F94E401-7D4B-041D-8E25-6C117B4D52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38119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Line 127">
              <a:extLst>
                <a:ext uri="{FF2B5EF4-FFF2-40B4-BE49-F238E27FC236}">
                  <a16:creationId xmlns:a16="http://schemas.microsoft.com/office/drawing/2014/main" id="{94A94024-9E4C-066D-1CE6-54C9684ECE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361946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Line 128">
              <a:extLst>
                <a:ext uri="{FF2B5EF4-FFF2-40B4-BE49-F238E27FC236}">
                  <a16:creationId xmlns:a16="http://schemas.microsoft.com/office/drawing/2014/main" id="{744536CD-300A-E995-2D3E-D8BB46FECD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34173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Line 129">
              <a:extLst>
                <a:ext uri="{FF2B5EF4-FFF2-40B4-BE49-F238E27FC236}">
                  <a16:creationId xmlns:a16="http://schemas.microsoft.com/office/drawing/2014/main" id="{44ED31D8-91AB-0380-1564-0385AA9BE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32248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Line 130">
              <a:extLst>
                <a:ext uri="{FF2B5EF4-FFF2-40B4-BE49-F238E27FC236}">
                  <a16:creationId xmlns:a16="http://schemas.microsoft.com/office/drawing/2014/main" id="{6FAEED79-18E0-11AA-BE3A-279AA28DAA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30227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Line 131">
              <a:extLst>
                <a:ext uri="{FF2B5EF4-FFF2-40B4-BE49-F238E27FC236}">
                  <a16:creationId xmlns:a16="http://schemas.microsoft.com/office/drawing/2014/main" id="{5B47B188-8FFC-5F59-B8A6-BD7AE6EC68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28302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Line 132">
              <a:extLst>
                <a:ext uri="{FF2B5EF4-FFF2-40B4-BE49-F238E27FC236}">
                  <a16:creationId xmlns:a16="http://schemas.microsoft.com/office/drawing/2014/main" id="{FAC6A8FA-F2E8-CDDE-0FEA-CBBFF63DDE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26281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133">
              <a:extLst>
                <a:ext uri="{FF2B5EF4-FFF2-40B4-BE49-F238E27FC236}">
                  <a16:creationId xmlns:a16="http://schemas.microsoft.com/office/drawing/2014/main" id="{F3242DF8-5800-9DCE-CFA3-8540F7FB88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24356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Line 134">
              <a:extLst>
                <a:ext uri="{FF2B5EF4-FFF2-40B4-BE49-F238E27FC236}">
                  <a16:creationId xmlns:a16="http://schemas.microsoft.com/office/drawing/2014/main" id="{C0E01C05-E3FB-91E4-F8CA-49978992F9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22335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135">
              <a:extLst>
                <a:ext uri="{FF2B5EF4-FFF2-40B4-BE49-F238E27FC236}">
                  <a16:creationId xmlns:a16="http://schemas.microsoft.com/office/drawing/2014/main" id="{C1A408BC-9B7E-0E4D-42F4-6F1BBC8F4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204105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Line 136">
              <a:extLst>
                <a:ext uri="{FF2B5EF4-FFF2-40B4-BE49-F238E27FC236}">
                  <a16:creationId xmlns:a16="http://schemas.microsoft.com/office/drawing/2014/main" id="{60C90E02-0FD8-0ADC-E37E-FD65A41070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183893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Line 137">
              <a:extLst>
                <a:ext uri="{FF2B5EF4-FFF2-40B4-BE49-F238E27FC236}">
                  <a16:creationId xmlns:a16="http://schemas.microsoft.com/office/drawing/2014/main" id="{8B57C49A-6D9B-59BC-54A3-9EBFD2DE53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16464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Line 138">
              <a:extLst>
                <a:ext uri="{FF2B5EF4-FFF2-40B4-BE49-F238E27FC236}">
                  <a16:creationId xmlns:a16="http://schemas.microsoft.com/office/drawing/2014/main" id="{01B05DB3-F115-CE70-4975-E8EDD62F5A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144433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Line 139">
              <a:extLst>
                <a:ext uri="{FF2B5EF4-FFF2-40B4-BE49-F238E27FC236}">
                  <a16:creationId xmlns:a16="http://schemas.microsoft.com/office/drawing/2014/main" id="{6AF60BB9-1C24-190E-98CD-AB18E29CD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125184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Line 140">
              <a:extLst>
                <a:ext uri="{FF2B5EF4-FFF2-40B4-BE49-F238E27FC236}">
                  <a16:creationId xmlns:a16="http://schemas.microsoft.com/office/drawing/2014/main" id="{5A7FC6A9-114A-86FF-C8CF-47D16B28D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104972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Line 141">
              <a:extLst>
                <a:ext uri="{FF2B5EF4-FFF2-40B4-BE49-F238E27FC236}">
                  <a16:creationId xmlns:a16="http://schemas.microsoft.com/office/drawing/2014/main" id="{918AE0D6-EC34-E79C-0DE5-45A5FE82A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085723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Line 142">
              <a:extLst>
                <a:ext uri="{FF2B5EF4-FFF2-40B4-BE49-F238E27FC236}">
                  <a16:creationId xmlns:a16="http://schemas.microsoft.com/office/drawing/2014/main" id="{C8D4B9BB-22BD-1212-B80D-140559CFC5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065512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Line 143">
              <a:extLst>
                <a:ext uri="{FF2B5EF4-FFF2-40B4-BE49-F238E27FC236}">
                  <a16:creationId xmlns:a16="http://schemas.microsoft.com/office/drawing/2014/main" id="{3109A27D-041C-2B20-7C14-30D878CCEF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046263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Line 144">
              <a:extLst>
                <a:ext uri="{FF2B5EF4-FFF2-40B4-BE49-F238E27FC236}">
                  <a16:creationId xmlns:a16="http://schemas.microsoft.com/office/drawing/2014/main" id="{4164BE06-60A8-02E8-AEA1-0B2F54A50E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02605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Line 145">
              <a:extLst>
                <a:ext uri="{FF2B5EF4-FFF2-40B4-BE49-F238E27FC236}">
                  <a16:creationId xmlns:a16="http://schemas.microsoft.com/office/drawing/2014/main" id="{2966ADC8-984F-499C-1435-8E7FB299AA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3006803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Line 146">
              <a:extLst>
                <a:ext uri="{FF2B5EF4-FFF2-40B4-BE49-F238E27FC236}">
                  <a16:creationId xmlns:a16="http://schemas.microsoft.com/office/drawing/2014/main" id="{3E6B4A0E-D4B8-3D6F-BB68-616BD348D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298659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Line 147">
              <a:extLst>
                <a:ext uri="{FF2B5EF4-FFF2-40B4-BE49-F238E27FC236}">
                  <a16:creationId xmlns:a16="http://schemas.microsoft.com/office/drawing/2014/main" id="{A33C2D1B-4595-DF00-6F4A-768617D2F5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2966380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Line 148">
              <a:extLst>
                <a:ext uri="{FF2B5EF4-FFF2-40B4-BE49-F238E27FC236}">
                  <a16:creationId xmlns:a16="http://schemas.microsoft.com/office/drawing/2014/main" id="{465CCC6A-CEAE-19F7-9530-039F8458B3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3546" y="2947131"/>
              <a:ext cx="1415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Line 149">
              <a:extLst>
                <a:ext uri="{FF2B5EF4-FFF2-40B4-BE49-F238E27FC236}">
                  <a16:creationId xmlns:a16="http://schemas.microsoft.com/office/drawing/2014/main" id="{E60CD056-B3FE-FD9F-D78C-281F29B9CA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4092444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Line 151">
              <a:extLst>
                <a:ext uri="{FF2B5EF4-FFF2-40B4-BE49-F238E27FC236}">
                  <a16:creationId xmlns:a16="http://schemas.microsoft.com/office/drawing/2014/main" id="{9B0F60CA-776E-1EEA-A511-B6E8E1226A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993312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Line 153">
              <a:extLst>
                <a:ext uri="{FF2B5EF4-FFF2-40B4-BE49-F238E27FC236}">
                  <a16:creationId xmlns:a16="http://schemas.microsoft.com/office/drawing/2014/main" id="{1CF1A750-699C-D43B-3186-E07366288F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895142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Rectangle 154">
              <a:extLst>
                <a:ext uri="{FF2B5EF4-FFF2-40B4-BE49-F238E27FC236}">
                  <a16:creationId xmlns:a16="http://schemas.microsoft.com/office/drawing/2014/main" id="{4D86F01F-01B0-D08E-B569-A66CBAEBD5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0236" y="3845935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Line 155">
              <a:extLst>
                <a:ext uri="{FF2B5EF4-FFF2-40B4-BE49-F238E27FC236}">
                  <a16:creationId xmlns:a16="http://schemas.microsoft.com/office/drawing/2014/main" id="{03C8C742-38FF-6EE8-E771-56F1EC5DD1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796010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Line 157">
              <a:extLst>
                <a:ext uri="{FF2B5EF4-FFF2-40B4-BE49-F238E27FC236}">
                  <a16:creationId xmlns:a16="http://schemas.microsoft.com/office/drawing/2014/main" id="{5B3A6D7A-6AEA-D73A-363B-347452C07E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697840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158">
              <a:extLst>
                <a:ext uri="{FF2B5EF4-FFF2-40B4-BE49-F238E27FC236}">
                  <a16:creationId xmlns:a16="http://schemas.microsoft.com/office/drawing/2014/main" id="{F4C7DCCB-2A40-C239-73E1-F7E5A2EBB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0236" y="3648634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Line 159">
              <a:extLst>
                <a:ext uri="{FF2B5EF4-FFF2-40B4-BE49-F238E27FC236}">
                  <a16:creationId xmlns:a16="http://schemas.microsoft.com/office/drawing/2014/main" id="{40C70228-FAC3-6A7B-DB87-53DE58607A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598708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Line 161">
              <a:extLst>
                <a:ext uri="{FF2B5EF4-FFF2-40B4-BE49-F238E27FC236}">
                  <a16:creationId xmlns:a16="http://schemas.microsoft.com/office/drawing/2014/main" id="{8774D376-A41E-ECCF-D32C-4D0CF9B60C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500539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Rectangle 162">
              <a:extLst>
                <a:ext uri="{FF2B5EF4-FFF2-40B4-BE49-F238E27FC236}">
                  <a16:creationId xmlns:a16="http://schemas.microsoft.com/office/drawing/2014/main" id="{38AD1F0F-0431-B2E4-9D03-56EFF3377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0236" y="3446394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Line 163">
              <a:extLst>
                <a:ext uri="{FF2B5EF4-FFF2-40B4-BE49-F238E27FC236}">
                  <a16:creationId xmlns:a16="http://schemas.microsoft.com/office/drawing/2014/main" id="{C1270072-AABE-FD9B-97A0-9E84B3EA3F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401406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Line 165">
              <a:extLst>
                <a:ext uri="{FF2B5EF4-FFF2-40B4-BE49-F238E27FC236}">
                  <a16:creationId xmlns:a16="http://schemas.microsoft.com/office/drawing/2014/main" id="{382874A3-C29D-A9FC-6477-8DFE0C4B0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302274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Rectangle 166">
              <a:extLst>
                <a:ext uri="{FF2B5EF4-FFF2-40B4-BE49-F238E27FC236}">
                  <a16:creationId xmlns:a16="http://schemas.microsoft.com/office/drawing/2014/main" id="{C9C3641C-40DD-CD70-0E48-BBF9576D7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0236" y="3253068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Line 167">
              <a:extLst>
                <a:ext uri="{FF2B5EF4-FFF2-40B4-BE49-F238E27FC236}">
                  <a16:creationId xmlns:a16="http://schemas.microsoft.com/office/drawing/2014/main" id="{E801C704-E6FC-2E9E-3CC7-A5367499EC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204105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Line 169">
              <a:extLst>
                <a:ext uri="{FF2B5EF4-FFF2-40B4-BE49-F238E27FC236}">
                  <a16:creationId xmlns:a16="http://schemas.microsoft.com/office/drawing/2014/main" id="{373AE12E-BA70-A6EE-40E4-667B409CFC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104972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170">
              <a:extLst>
                <a:ext uri="{FF2B5EF4-FFF2-40B4-BE49-F238E27FC236}">
                  <a16:creationId xmlns:a16="http://schemas.microsoft.com/office/drawing/2014/main" id="{16A2A54D-276B-BB0D-13FE-C17EE8065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424" y="3047814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Line 171">
              <a:extLst>
                <a:ext uri="{FF2B5EF4-FFF2-40B4-BE49-F238E27FC236}">
                  <a16:creationId xmlns:a16="http://schemas.microsoft.com/office/drawing/2014/main" id="{062D5494-83EA-1489-8019-CBF6B0CD47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9503" y="3006803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76">
              <a:extLst>
                <a:ext uri="{FF2B5EF4-FFF2-40B4-BE49-F238E27FC236}">
                  <a16:creationId xmlns:a16="http://schemas.microsoft.com/office/drawing/2014/main" id="{1E492D63-D676-DC0E-8F33-B6F648D8BB5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657588" y="4026035"/>
              <a:ext cx="1771412" cy="41385"/>
            </a:xfrm>
            <a:custGeom>
              <a:avLst/>
              <a:gdLst>
                <a:gd name="T0" fmla="*/ 160 w 11232"/>
                <a:gd name="T1" fmla="*/ 12 h 264"/>
                <a:gd name="T2" fmla="*/ 337 w 11232"/>
                <a:gd name="T3" fmla="*/ 27 h 264"/>
                <a:gd name="T4" fmla="*/ 514 w 11232"/>
                <a:gd name="T5" fmla="*/ 0 h 264"/>
                <a:gd name="T6" fmla="*/ 691 w 11232"/>
                <a:gd name="T7" fmla="*/ 0 h 264"/>
                <a:gd name="T8" fmla="*/ 868 w 11232"/>
                <a:gd name="T9" fmla="*/ 0 h 264"/>
                <a:gd name="T10" fmla="*/ 1045 w 11232"/>
                <a:gd name="T11" fmla="*/ 0 h 264"/>
                <a:gd name="T12" fmla="*/ 1222 w 11232"/>
                <a:gd name="T13" fmla="*/ 0 h 264"/>
                <a:gd name="T14" fmla="*/ 1399 w 11232"/>
                <a:gd name="T15" fmla="*/ 0 h 264"/>
                <a:gd name="T16" fmla="*/ 1577 w 11232"/>
                <a:gd name="T17" fmla="*/ 0 h 264"/>
                <a:gd name="T18" fmla="*/ 1754 w 11232"/>
                <a:gd name="T19" fmla="*/ 0 h 264"/>
                <a:gd name="T20" fmla="*/ 1931 w 11232"/>
                <a:gd name="T21" fmla="*/ 0 h 264"/>
                <a:gd name="T22" fmla="*/ 2108 w 11232"/>
                <a:gd name="T23" fmla="*/ 0 h 264"/>
                <a:gd name="T24" fmla="*/ 2285 w 11232"/>
                <a:gd name="T25" fmla="*/ 0 h 264"/>
                <a:gd name="T26" fmla="*/ 2462 w 11232"/>
                <a:gd name="T27" fmla="*/ 0 h 264"/>
                <a:gd name="T28" fmla="*/ 2639 w 11232"/>
                <a:gd name="T29" fmla="*/ 0 h 264"/>
                <a:gd name="T30" fmla="*/ 2816 w 11232"/>
                <a:gd name="T31" fmla="*/ 0 h 264"/>
                <a:gd name="T32" fmla="*/ 2993 w 11232"/>
                <a:gd name="T33" fmla="*/ 0 h 264"/>
                <a:gd name="T34" fmla="*/ 3170 w 11232"/>
                <a:gd name="T35" fmla="*/ 0 h 264"/>
                <a:gd name="T36" fmla="*/ 3348 w 11232"/>
                <a:gd name="T37" fmla="*/ 0 h 264"/>
                <a:gd name="T38" fmla="*/ 3525 w 11232"/>
                <a:gd name="T39" fmla="*/ 0 h 264"/>
                <a:gd name="T40" fmla="*/ 3702 w 11232"/>
                <a:gd name="T41" fmla="*/ 0 h 264"/>
                <a:gd name="T42" fmla="*/ 3879 w 11232"/>
                <a:gd name="T43" fmla="*/ 0 h 264"/>
                <a:gd name="T44" fmla="*/ 4056 w 11232"/>
                <a:gd name="T45" fmla="*/ 0 h 264"/>
                <a:gd name="T46" fmla="*/ 4233 w 11232"/>
                <a:gd name="T47" fmla="*/ 0 h 264"/>
                <a:gd name="T48" fmla="*/ 4410 w 11232"/>
                <a:gd name="T49" fmla="*/ 0 h 264"/>
                <a:gd name="T50" fmla="*/ 4587 w 11232"/>
                <a:gd name="T51" fmla="*/ 0 h 264"/>
                <a:gd name="T52" fmla="*/ 4764 w 11232"/>
                <a:gd name="T53" fmla="*/ 0 h 264"/>
                <a:gd name="T54" fmla="*/ 4941 w 11232"/>
                <a:gd name="T55" fmla="*/ 0 h 264"/>
                <a:gd name="T56" fmla="*/ 5119 w 11232"/>
                <a:gd name="T57" fmla="*/ 0 h 264"/>
                <a:gd name="T58" fmla="*/ 5296 w 11232"/>
                <a:gd name="T59" fmla="*/ 0 h 264"/>
                <a:gd name="T60" fmla="*/ 5473 w 11232"/>
                <a:gd name="T61" fmla="*/ 0 h 264"/>
                <a:gd name="T62" fmla="*/ 5650 w 11232"/>
                <a:gd name="T63" fmla="*/ 15 h 264"/>
                <a:gd name="T64" fmla="*/ 5827 w 11232"/>
                <a:gd name="T65" fmla="*/ 85 h 264"/>
                <a:gd name="T66" fmla="*/ 6004 w 11232"/>
                <a:gd name="T67" fmla="*/ 0 h 264"/>
                <a:gd name="T68" fmla="*/ 6181 w 11232"/>
                <a:gd name="T69" fmla="*/ 0 h 264"/>
                <a:gd name="T70" fmla="*/ 6358 w 11232"/>
                <a:gd name="T71" fmla="*/ 0 h 264"/>
                <a:gd name="T72" fmla="*/ 6535 w 11232"/>
                <a:gd name="T73" fmla="*/ 0 h 264"/>
                <a:gd name="T74" fmla="*/ 6712 w 11232"/>
                <a:gd name="T75" fmla="*/ 0 h 264"/>
                <a:gd name="T76" fmla="*/ 6890 w 11232"/>
                <a:gd name="T77" fmla="*/ 0 h 264"/>
                <a:gd name="T78" fmla="*/ 7067 w 11232"/>
                <a:gd name="T79" fmla="*/ 0 h 264"/>
                <a:gd name="T80" fmla="*/ 7244 w 11232"/>
                <a:gd name="T81" fmla="*/ 0 h 264"/>
                <a:gd name="T82" fmla="*/ 7421 w 11232"/>
                <a:gd name="T83" fmla="*/ 0 h 264"/>
                <a:gd name="T84" fmla="*/ 7598 w 11232"/>
                <a:gd name="T85" fmla="*/ 0 h 264"/>
                <a:gd name="T86" fmla="*/ 7775 w 11232"/>
                <a:gd name="T87" fmla="*/ 0 h 264"/>
                <a:gd name="T88" fmla="*/ 7952 w 11232"/>
                <a:gd name="T89" fmla="*/ 0 h 264"/>
                <a:gd name="T90" fmla="*/ 8129 w 11232"/>
                <a:gd name="T91" fmla="*/ 0 h 264"/>
                <a:gd name="T92" fmla="*/ 8306 w 11232"/>
                <a:gd name="T93" fmla="*/ 0 h 264"/>
                <a:gd name="T94" fmla="*/ 8483 w 11232"/>
                <a:gd name="T95" fmla="*/ 0 h 264"/>
                <a:gd name="T96" fmla="*/ 8661 w 11232"/>
                <a:gd name="T97" fmla="*/ 0 h 264"/>
                <a:gd name="T98" fmla="*/ 8838 w 11232"/>
                <a:gd name="T99" fmla="*/ 0 h 264"/>
                <a:gd name="T100" fmla="*/ 9015 w 11232"/>
                <a:gd name="T101" fmla="*/ 0 h 264"/>
                <a:gd name="T102" fmla="*/ 9192 w 11232"/>
                <a:gd name="T103" fmla="*/ 0 h 264"/>
                <a:gd name="T104" fmla="*/ 9369 w 11232"/>
                <a:gd name="T105" fmla="*/ 0 h 264"/>
                <a:gd name="T106" fmla="*/ 9546 w 11232"/>
                <a:gd name="T107" fmla="*/ 0 h 264"/>
                <a:gd name="T108" fmla="*/ 9723 w 11232"/>
                <a:gd name="T109" fmla="*/ 0 h 264"/>
                <a:gd name="T110" fmla="*/ 9900 w 11232"/>
                <a:gd name="T111" fmla="*/ 0 h 264"/>
                <a:gd name="T112" fmla="*/ 10077 w 11232"/>
                <a:gd name="T113" fmla="*/ 0 h 264"/>
                <a:gd name="T114" fmla="*/ 10254 w 11232"/>
                <a:gd name="T115" fmla="*/ 0 h 264"/>
                <a:gd name="T116" fmla="*/ 10432 w 11232"/>
                <a:gd name="T117" fmla="*/ 0 h 264"/>
                <a:gd name="T118" fmla="*/ 10609 w 11232"/>
                <a:gd name="T119" fmla="*/ 0 h 264"/>
                <a:gd name="T120" fmla="*/ 10786 w 11232"/>
                <a:gd name="T121" fmla="*/ 0 h 264"/>
                <a:gd name="T122" fmla="*/ 10963 w 11232"/>
                <a:gd name="T123" fmla="*/ 0 h 264"/>
                <a:gd name="T124" fmla="*/ 11140 w 11232"/>
                <a:gd name="T12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232" h="264">
                  <a:moveTo>
                    <a:pt x="0" y="0"/>
                  </a:moveTo>
                  <a:lnTo>
                    <a:pt x="5" y="0"/>
                  </a:lnTo>
                  <a:lnTo>
                    <a:pt x="16" y="0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49" y="0"/>
                  </a:lnTo>
                  <a:lnTo>
                    <a:pt x="60" y="0"/>
                  </a:lnTo>
                  <a:lnTo>
                    <a:pt x="71" y="0"/>
                  </a:lnTo>
                  <a:lnTo>
                    <a:pt x="82" y="0"/>
                  </a:lnTo>
                  <a:lnTo>
                    <a:pt x="93" y="0"/>
                  </a:lnTo>
                  <a:lnTo>
                    <a:pt x="104" y="12"/>
                  </a:lnTo>
                  <a:lnTo>
                    <a:pt x="116" y="0"/>
                  </a:lnTo>
                  <a:lnTo>
                    <a:pt x="127" y="10"/>
                  </a:lnTo>
                  <a:lnTo>
                    <a:pt x="138" y="0"/>
                  </a:lnTo>
                  <a:lnTo>
                    <a:pt x="149" y="0"/>
                  </a:lnTo>
                  <a:lnTo>
                    <a:pt x="160" y="12"/>
                  </a:lnTo>
                  <a:lnTo>
                    <a:pt x="171" y="0"/>
                  </a:lnTo>
                  <a:lnTo>
                    <a:pt x="182" y="14"/>
                  </a:lnTo>
                  <a:lnTo>
                    <a:pt x="193" y="0"/>
                  </a:lnTo>
                  <a:lnTo>
                    <a:pt x="204" y="9"/>
                  </a:lnTo>
                  <a:lnTo>
                    <a:pt x="215" y="0"/>
                  </a:lnTo>
                  <a:lnTo>
                    <a:pt x="226" y="0"/>
                  </a:lnTo>
                  <a:lnTo>
                    <a:pt x="237" y="0"/>
                  </a:lnTo>
                  <a:lnTo>
                    <a:pt x="248" y="11"/>
                  </a:lnTo>
                  <a:lnTo>
                    <a:pt x="259" y="0"/>
                  </a:lnTo>
                  <a:lnTo>
                    <a:pt x="270" y="13"/>
                  </a:lnTo>
                  <a:lnTo>
                    <a:pt x="282" y="0"/>
                  </a:lnTo>
                  <a:lnTo>
                    <a:pt x="293" y="18"/>
                  </a:lnTo>
                  <a:lnTo>
                    <a:pt x="304" y="12"/>
                  </a:lnTo>
                  <a:lnTo>
                    <a:pt x="315" y="15"/>
                  </a:lnTo>
                  <a:lnTo>
                    <a:pt x="326" y="19"/>
                  </a:lnTo>
                  <a:lnTo>
                    <a:pt x="337" y="27"/>
                  </a:lnTo>
                  <a:lnTo>
                    <a:pt x="348" y="22"/>
                  </a:lnTo>
                  <a:lnTo>
                    <a:pt x="359" y="15"/>
                  </a:lnTo>
                  <a:lnTo>
                    <a:pt x="370" y="10"/>
                  </a:lnTo>
                  <a:lnTo>
                    <a:pt x="381" y="0"/>
                  </a:lnTo>
                  <a:lnTo>
                    <a:pt x="392" y="0"/>
                  </a:lnTo>
                  <a:lnTo>
                    <a:pt x="403" y="9"/>
                  </a:lnTo>
                  <a:lnTo>
                    <a:pt x="414" y="10"/>
                  </a:lnTo>
                  <a:lnTo>
                    <a:pt x="425" y="9"/>
                  </a:lnTo>
                  <a:lnTo>
                    <a:pt x="437" y="0"/>
                  </a:lnTo>
                  <a:lnTo>
                    <a:pt x="448" y="0"/>
                  </a:lnTo>
                  <a:lnTo>
                    <a:pt x="459" y="0"/>
                  </a:lnTo>
                  <a:lnTo>
                    <a:pt x="470" y="0"/>
                  </a:lnTo>
                  <a:lnTo>
                    <a:pt x="481" y="0"/>
                  </a:lnTo>
                  <a:lnTo>
                    <a:pt x="492" y="0"/>
                  </a:lnTo>
                  <a:lnTo>
                    <a:pt x="503" y="0"/>
                  </a:lnTo>
                  <a:lnTo>
                    <a:pt x="514" y="0"/>
                  </a:lnTo>
                  <a:lnTo>
                    <a:pt x="525" y="0"/>
                  </a:lnTo>
                  <a:lnTo>
                    <a:pt x="536" y="0"/>
                  </a:lnTo>
                  <a:lnTo>
                    <a:pt x="547" y="0"/>
                  </a:lnTo>
                  <a:lnTo>
                    <a:pt x="558" y="0"/>
                  </a:lnTo>
                  <a:lnTo>
                    <a:pt x="569" y="0"/>
                  </a:lnTo>
                  <a:lnTo>
                    <a:pt x="580" y="0"/>
                  </a:lnTo>
                  <a:lnTo>
                    <a:pt x="591" y="0"/>
                  </a:lnTo>
                  <a:lnTo>
                    <a:pt x="603" y="0"/>
                  </a:lnTo>
                  <a:lnTo>
                    <a:pt x="614" y="0"/>
                  </a:lnTo>
                  <a:lnTo>
                    <a:pt x="625" y="0"/>
                  </a:lnTo>
                  <a:lnTo>
                    <a:pt x="636" y="0"/>
                  </a:lnTo>
                  <a:lnTo>
                    <a:pt x="647" y="0"/>
                  </a:lnTo>
                  <a:lnTo>
                    <a:pt x="658" y="0"/>
                  </a:lnTo>
                  <a:lnTo>
                    <a:pt x="669" y="0"/>
                  </a:lnTo>
                  <a:lnTo>
                    <a:pt x="680" y="0"/>
                  </a:lnTo>
                  <a:lnTo>
                    <a:pt x="691" y="0"/>
                  </a:lnTo>
                  <a:lnTo>
                    <a:pt x="702" y="0"/>
                  </a:lnTo>
                  <a:lnTo>
                    <a:pt x="713" y="0"/>
                  </a:lnTo>
                  <a:lnTo>
                    <a:pt x="724" y="0"/>
                  </a:lnTo>
                  <a:lnTo>
                    <a:pt x="735" y="0"/>
                  </a:lnTo>
                  <a:lnTo>
                    <a:pt x="746" y="0"/>
                  </a:lnTo>
                  <a:lnTo>
                    <a:pt x="758" y="10"/>
                  </a:lnTo>
                  <a:lnTo>
                    <a:pt x="769" y="0"/>
                  </a:lnTo>
                  <a:lnTo>
                    <a:pt x="780" y="0"/>
                  </a:lnTo>
                  <a:lnTo>
                    <a:pt x="791" y="0"/>
                  </a:lnTo>
                  <a:lnTo>
                    <a:pt x="802" y="0"/>
                  </a:lnTo>
                  <a:lnTo>
                    <a:pt x="813" y="0"/>
                  </a:lnTo>
                  <a:lnTo>
                    <a:pt x="824" y="0"/>
                  </a:lnTo>
                  <a:lnTo>
                    <a:pt x="835" y="12"/>
                  </a:lnTo>
                  <a:lnTo>
                    <a:pt x="846" y="0"/>
                  </a:lnTo>
                  <a:lnTo>
                    <a:pt x="857" y="0"/>
                  </a:lnTo>
                  <a:lnTo>
                    <a:pt x="868" y="0"/>
                  </a:lnTo>
                  <a:lnTo>
                    <a:pt x="879" y="0"/>
                  </a:lnTo>
                  <a:lnTo>
                    <a:pt x="890" y="0"/>
                  </a:lnTo>
                  <a:lnTo>
                    <a:pt x="901" y="0"/>
                  </a:lnTo>
                  <a:lnTo>
                    <a:pt x="912" y="0"/>
                  </a:lnTo>
                  <a:lnTo>
                    <a:pt x="924" y="0"/>
                  </a:lnTo>
                  <a:lnTo>
                    <a:pt x="935" y="0"/>
                  </a:lnTo>
                  <a:lnTo>
                    <a:pt x="946" y="0"/>
                  </a:lnTo>
                  <a:lnTo>
                    <a:pt x="957" y="0"/>
                  </a:lnTo>
                  <a:lnTo>
                    <a:pt x="968" y="0"/>
                  </a:lnTo>
                  <a:lnTo>
                    <a:pt x="979" y="10"/>
                  </a:lnTo>
                  <a:lnTo>
                    <a:pt x="990" y="11"/>
                  </a:lnTo>
                  <a:lnTo>
                    <a:pt x="1001" y="0"/>
                  </a:lnTo>
                  <a:lnTo>
                    <a:pt x="1012" y="0"/>
                  </a:lnTo>
                  <a:lnTo>
                    <a:pt x="1023" y="9"/>
                  </a:lnTo>
                  <a:lnTo>
                    <a:pt x="1034" y="0"/>
                  </a:lnTo>
                  <a:lnTo>
                    <a:pt x="1045" y="0"/>
                  </a:lnTo>
                  <a:lnTo>
                    <a:pt x="1056" y="0"/>
                  </a:lnTo>
                  <a:lnTo>
                    <a:pt x="1067" y="0"/>
                  </a:lnTo>
                  <a:lnTo>
                    <a:pt x="1078" y="0"/>
                  </a:lnTo>
                  <a:lnTo>
                    <a:pt x="1090" y="0"/>
                  </a:lnTo>
                  <a:lnTo>
                    <a:pt x="1101" y="0"/>
                  </a:lnTo>
                  <a:lnTo>
                    <a:pt x="1112" y="0"/>
                  </a:lnTo>
                  <a:lnTo>
                    <a:pt x="1123" y="0"/>
                  </a:lnTo>
                  <a:lnTo>
                    <a:pt x="1134" y="0"/>
                  </a:lnTo>
                  <a:lnTo>
                    <a:pt x="1145" y="0"/>
                  </a:lnTo>
                  <a:lnTo>
                    <a:pt x="1156" y="0"/>
                  </a:lnTo>
                  <a:lnTo>
                    <a:pt x="1167" y="0"/>
                  </a:lnTo>
                  <a:lnTo>
                    <a:pt x="1178" y="0"/>
                  </a:lnTo>
                  <a:lnTo>
                    <a:pt x="1189" y="0"/>
                  </a:lnTo>
                  <a:lnTo>
                    <a:pt x="1200" y="0"/>
                  </a:lnTo>
                  <a:lnTo>
                    <a:pt x="1211" y="0"/>
                  </a:lnTo>
                  <a:lnTo>
                    <a:pt x="1222" y="0"/>
                  </a:lnTo>
                  <a:lnTo>
                    <a:pt x="1233" y="0"/>
                  </a:lnTo>
                  <a:lnTo>
                    <a:pt x="1245" y="0"/>
                  </a:lnTo>
                  <a:lnTo>
                    <a:pt x="1256" y="0"/>
                  </a:lnTo>
                  <a:lnTo>
                    <a:pt x="1267" y="0"/>
                  </a:lnTo>
                  <a:lnTo>
                    <a:pt x="1278" y="0"/>
                  </a:lnTo>
                  <a:lnTo>
                    <a:pt x="1289" y="0"/>
                  </a:lnTo>
                  <a:lnTo>
                    <a:pt x="1300" y="0"/>
                  </a:lnTo>
                  <a:lnTo>
                    <a:pt x="1311" y="0"/>
                  </a:lnTo>
                  <a:lnTo>
                    <a:pt x="1322" y="0"/>
                  </a:lnTo>
                  <a:lnTo>
                    <a:pt x="1333" y="0"/>
                  </a:lnTo>
                  <a:lnTo>
                    <a:pt x="1344" y="0"/>
                  </a:lnTo>
                  <a:lnTo>
                    <a:pt x="1355" y="0"/>
                  </a:lnTo>
                  <a:lnTo>
                    <a:pt x="1366" y="0"/>
                  </a:lnTo>
                  <a:lnTo>
                    <a:pt x="1377" y="0"/>
                  </a:lnTo>
                  <a:lnTo>
                    <a:pt x="1388" y="0"/>
                  </a:lnTo>
                  <a:lnTo>
                    <a:pt x="1399" y="0"/>
                  </a:lnTo>
                  <a:lnTo>
                    <a:pt x="1411" y="0"/>
                  </a:lnTo>
                  <a:lnTo>
                    <a:pt x="1422" y="0"/>
                  </a:lnTo>
                  <a:lnTo>
                    <a:pt x="1433" y="0"/>
                  </a:lnTo>
                  <a:lnTo>
                    <a:pt x="1444" y="0"/>
                  </a:lnTo>
                  <a:lnTo>
                    <a:pt x="1455" y="0"/>
                  </a:lnTo>
                  <a:lnTo>
                    <a:pt x="1466" y="11"/>
                  </a:lnTo>
                  <a:lnTo>
                    <a:pt x="1477" y="0"/>
                  </a:lnTo>
                  <a:lnTo>
                    <a:pt x="1488" y="0"/>
                  </a:lnTo>
                  <a:lnTo>
                    <a:pt x="1499" y="0"/>
                  </a:lnTo>
                  <a:lnTo>
                    <a:pt x="1510" y="0"/>
                  </a:lnTo>
                  <a:lnTo>
                    <a:pt x="1521" y="0"/>
                  </a:lnTo>
                  <a:lnTo>
                    <a:pt x="1532" y="0"/>
                  </a:lnTo>
                  <a:lnTo>
                    <a:pt x="1543" y="0"/>
                  </a:lnTo>
                  <a:lnTo>
                    <a:pt x="1554" y="0"/>
                  </a:lnTo>
                  <a:lnTo>
                    <a:pt x="1566" y="0"/>
                  </a:lnTo>
                  <a:lnTo>
                    <a:pt x="1577" y="0"/>
                  </a:lnTo>
                  <a:lnTo>
                    <a:pt x="1588" y="0"/>
                  </a:lnTo>
                  <a:lnTo>
                    <a:pt x="1599" y="0"/>
                  </a:lnTo>
                  <a:lnTo>
                    <a:pt x="1610" y="0"/>
                  </a:lnTo>
                  <a:lnTo>
                    <a:pt x="1621" y="0"/>
                  </a:lnTo>
                  <a:lnTo>
                    <a:pt x="1632" y="0"/>
                  </a:lnTo>
                  <a:lnTo>
                    <a:pt x="1643" y="0"/>
                  </a:lnTo>
                  <a:lnTo>
                    <a:pt x="1654" y="0"/>
                  </a:lnTo>
                  <a:lnTo>
                    <a:pt x="1665" y="0"/>
                  </a:lnTo>
                  <a:lnTo>
                    <a:pt x="1676" y="0"/>
                  </a:lnTo>
                  <a:lnTo>
                    <a:pt x="1687" y="0"/>
                  </a:lnTo>
                  <a:lnTo>
                    <a:pt x="1698" y="0"/>
                  </a:lnTo>
                  <a:lnTo>
                    <a:pt x="1709" y="0"/>
                  </a:lnTo>
                  <a:lnTo>
                    <a:pt x="1720" y="0"/>
                  </a:lnTo>
                  <a:lnTo>
                    <a:pt x="1732" y="0"/>
                  </a:lnTo>
                  <a:lnTo>
                    <a:pt x="1743" y="0"/>
                  </a:lnTo>
                  <a:lnTo>
                    <a:pt x="1754" y="0"/>
                  </a:lnTo>
                  <a:lnTo>
                    <a:pt x="1765" y="0"/>
                  </a:lnTo>
                  <a:lnTo>
                    <a:pt x="1776" y="0"/>
                  </a:lnTo>
                  <a:lnTo>
                    <a:pt x="1787" y="0"/>
                  </a:lnTo>
                  <a:lnTo>
                    <a:pt x="1798" y="0"/>
                  </a:lnTo>
                  <a:lnTo>
                    <a:pt x="1809" y="0"/>
                  </a:lnTo>
                  <a:lnTo>
                    <a:pt x="1820" y="0"/>
                  </a:lnTo>
                  <a:lnTo>
                    <a:pt x="1831" y="0"/>
                  </a:lnTo>
                  <a:lnTo>
                    <a:pt x="1842" y="0"/>
                  </a:lnTo>
                  <a:lnTo>
                    <a:pt x="1853" y="0"/>
                  </a:lnTo>
                  <a:lnTo>
                    <a:pt x="1864" y="0"/>
                  </a:lnTo>
                  <a:lnTo>
                    <a:pt x="1875" y="0"/>
                  </a:lnTo>
                  <a:lnTo>
                    <a:pt x="1887" y="0"/>
                  </a:lnTo>
                  <a:lnTo>
                    <a:pt x="1898" y="12"/>
                  </a:lnTo>
                  <a:lnTo>
                    <a:pt x="1909" y="0"/>
                  </a:lnTo>
                  <a:lnTo>
                    <a:pt x="1920" y="0"/>
                  </a:lnTo>
                  <a:lnTo>
                    <a:pt x="1931" y="0"/>
                  </a:lnTo>
                  <a:lnTo>
                    <a:pt x="1942" y="0"/>
                  </a:lnTo>
                  <a:lnTo>
                    <a:pt x="1953" y="0"/>
                  </a:lnTo>
                  <a:lnTo>
                    <a:pt x="1964" y="0"/>
                  </a:lnTo>
                  <a:lnTo>
                    <a:pt x="1975" y="0"/>
                  </a:lnTo>
                  <a:lnTo>
                    <a:pt x="1986" y="0"/>
                  </a:lnTo>
                  <a:lnTo>
                    <a:pt x="1997" y="0"/>
                  </a:lnTo>
                  <a:lnTo>
                    <a:pt x="2008" y="0"/>
                  </a:lnTo>
                  <a:lnTo>
                    <a:pt x="2019" y="0"/>
                  </a:lnTo>
                  <a:lnTo>
                    <a:pt x="2030" y="0"/>
                  </a:lnTo>
                  <a:lnTo>
                    <a:pt x="2041" y="0"/>
                  </a:lnTo>
                  <a:lnTo>
                    <a:pt x="2053" y="0"/>
                  </a:lnTo>
                  <a:lnTo>
                    <a:pt x="2064" y="0"/>
                  </a:lnTo>
                  <a:lnTo>
                    <a:pt x="2075" y="0"/>
                  </a:lnTo>
                  <a:lnTo>
                    <a:pt x="2086" y="0"/>
                  </a:lnTo>
                  <a:lnTo>
                    <a:pt x="2097" y="0"/>
                  </a:lnTo>
                  <a:lnTo>
                    <a:pt x="2108" y="0"/>
                  </a:lnTo>
                  <a:lnTo>
                    <a:pt x="2119" y="0"/>
                  </a:lnTo>
                  <a:lnTo>
                    <a:pt x="2130" y="0"/>
                  </a:lnTo>
                  <a:lnTo>
                    <a:pt x="2141" y="0"/>
                  </a:lnTo>
                  <a:lnTo>
                    <a:pt x="2152" y="0"/>
                  </a:lnTo>
                  <a:lnTo>
                    <a:pt x="2163" y="0"/>
                  </a:lnTo>
                  <a:lnTo>
                    <a:pt x="2174" y="0"/>
                  </a:lnTo>
                  <a:lnTo>
                    <a:pt x="2185" y="0"/>
                  </a:lnTo>
                  <a:lnTo>
                    <a:pt x="2196" y="0"/>
                  </a:lnTo>
                  <a:lnTo>
                    <a:pt x="2208" y="0"/>
                  </a:lnTo>
                  <a:lnTo>
                    <a:pt x="2219" y="0"/>
                  </a:lnTo>
                  <a:lnTo>
                    <a:pt x="2230" y="0"/>
                  </a:lnTo>
                  <a:lnTo>
                    <a:pt x="2241" y="0"/>
                  </a:lnTo>
                  <a:lnTo>
                    <a:pt x="2252" y="0"/>
                  </a:lnTo>
                  <a:lnTo>
                    <a:pt x="2263" y="0"/>
                  </a:lnTo>
                  <a:lnTo>
                    <a:pt x="2274" y="0"/>
                  </a:lnTo>
                  <a:lnTo>
                    <a:pt x="2285" y="0"/>
                  </a:lnTo>
                  <a:lnTo>
                    <a:pt x="2296" y="0"/>
                  </a:lnTo>
                  <a:lnTo>
                    <a:pt x="2307" y="0"/>
                  </a:lnTo>
                  <a:lnTo>
                    <a:pt x="2318" y="0"/>
                  </a:lnTo>
                  <a:lnTo>
                    <a:pt x="2329" y="0"/>
                  </a:lnTo>
                  <a:lnTo>
                    <a:pt x="2340" y="0"/>
                  </a:lnTo>
                  <a:lnTo>
                    <a:pt x="2351" y="0"/>
                  </a:lnTo>
                  <a:lnTo>
                    <a:pt x="2362" y="0"/>
                  </a:lnTo>
                  <a:lnTo>
                    <a:pt x="2374" y="0"/>
                  </a:lnTo>
                  <a:lnTo>
                    <a:pt x="2385" y="0"/>
                  </a:lnTo>
                  <a:lnTo>
                    <a:pt x="2396" y="0"/>
                  </a:lnTo>
                  <a:lnTo>
                    <a:pt x="2407" y="0"/>
                  </a:lnTo>
                  <a:lnTo>
                    <a:pt x="2418" y="0"/>
                  </a:lnTo>
                  <a:lnTo>
                    <a:pt x="2429" y="0"/>
                  </a:lnTo>
                  <a:lnTo>
                    <a:pt x="2440" y="0"/>
                  </a:lnTo>
                  <a:lnTo>
                    <a:pt x="2451" y="0"/>
                  </a:lnTo>
                  <a:lnTo>
                    <a:pt x="2462" y="0"/>
                  </a:lnTo>
                  <a:lnTo>
                    <a:pt x="2473" y="0"/>
                  </a:lnTo>
                  <a:lnTo>
                    <a:pt x="2484" y="0"/>
                  </a:lnTo>
                  <a:lnTo>
                    <a:pt x="2495" y="0"/>
                  </a:lnTo>
                  <a:lnTo>
                    <a:pt x="2506" y="0"/>
                  </a:lnTo>
                  <a:lnTo>
                    <a:pt x="2517" y="0"/>
                  </a:lnTo>
                  <a:lnTo>
                    <a:pt x="2528" y="0"/>
                  </a:lnTo>
                  <a:lnTo>
                    <a:pt x="2540" y="0"/>
                  </a:lnTo>
                  <a:lnTo>
                    <a:pt x="2551" y="0"/>
                  </a:lnTo>
                  <a:lnTo>
                    <a:pt x="2562" y="0"/>
                  </a:lnTo>
                  <a:lnTo>
                    <a:pt x="2573" y="0"/>
                  </a:lnTo>
                  <a:lnTo>
                    <a:pt x="2584" y="0"/>
                  </a:lnTo>
                  <a:lnTo>
                    <a:pt x="2595" y="0"/>
                  </a:lnTo>
                  <a:lnTo>
                    <a:pt x="2606" y="0"/>
                  </a:lnTo>
                  <a:lnTo>
                    <a:pt x="2617" y="0"/>
                  </a:lnTo>
                  <a:lnTo>
                    <a:pt x="2628" y="0"/>
                  </a:lnTo>
                  <a:lnTo>
                    <a:pt x="2639" y="0"/>
                  </a:lnTo>
                  <a:lnTo>
                    <a:pt x="2650" y="0"/>
                  </a:lnTo>
                  <a:lnTo>
                    <a:pt x="2661" y="0"/>
                  </a:lnTo>
                  <a:lnTo>
                    <a:pt x="2672" y="0"/>
                  </a:lnTo>
                  <a:lnTo>
                    <a:pt x="2683" y="0"/>
                  </a:lnTo>
                  <a:lnTo>
                    <a:pt x="2695" y="0"/>
                  </a:lnTo>
                  <a:lnTo>
                    <a:pt x="2706" y="0"/>
                  </a:lnTo>
                  <a:lnTo>
                    <a:pt x="2717" y="0"/>
                  </a:lnTo>
                  <a:lnTo>
                    <a:pt x="2728" y="0"/>
                  </a:lnTo>
                  <a:lnTo>
                    <a:pt x="2739" y="0"/>
                  </a:lnTo>
                  <a:lnTo>
                    <a:pt x="2750" y="0"/>
                  </a:lnTo>
                  <a:lnTo>
                    <a:pt x="2761" y="0"/>
                  </a:lnTo>
                  <a:lnTo>
                    <a:pt x="2772" y="0"/>
                  </a:lnTo>
                  <a:lnTo>
                    <a:pt x="2783" y="0"/>
                  </a:lnTo>
                  <a:lnTo>
                    <a:pt x="2794" y="0"/>
                  </a:lnTo>
                  <a:lnTo>
                    <a:pt x="2805" y="0"/>
                  </a:lnTo>
                  <a:lnTo>
                    <a:pt x="2816" y="0"/>
                  </a:lnTo>
                  <a:lnTo>
                    <a:pt x="2827" y="0"/>
                  </a:lnTo>
                  <a:lnTo>
                    <a:pt x="2838" y="0"/>
                  </a:lnTo>
                  <a:lnTo>
                    <a:pt x="2849" y="0"/>
                  </a:lnTo>
                  <a:lnTo>
                    <a:pt x="2861" y="0"/>
                  </a:lnTo>
                  <a:lnTo>
                    <a:pt x="2872" y="0"/>
                  </a:lnTo>
                  <a:lnTo>
                    <a:pt x="2883" y="0"/>
                  </a:lnTo>
                  <a:lnTo>
                    <a:pt x="2894" y="0"/>
                  </a:lnTo>
                  <a:lnTo>
                    <a:pt x="2905" y="0"/>
                  </a:lnTo>
                  <a:lnTo>
                    <a:pt x="2916" y="0"/>
                  </a:lnTo>
                  <a:lnTo>
                    <a:pt x="2927" y="0"/>
                  </a:lnTo>
                  <a:lnTo>
                    <a:pt x="2938" y="0"/>
                  </a:lnTo>
                  <a:lnTo>
                    <a:pt x="2949" y="0"/>
                  </a:lnTo>
                  <a:lnTo>
                    <a:pt x="2960" y="0"/>
                  </a:lnTo>
                  <a:lnTo>
                    <a:pt x="2971" y="0"/>
                  </a:lnTo>
                  <a:lnTo>
                    <a:pt x="2982" y="0"/>
                  </a:lnTo>
                  <a:lnTo>
                    <a:pt x="2993" y="0"/>
                  </a:lnTo>
                  <a:lnTo>
                    <a:pt x="3004" y="10"/>
                  </a:lnTo>
                  <a:lnTo>
                    <a:pt x="3016" y="0"/>
                  </a:lnTo>
                  <a:lnTo>
                    <a:pt x="3027" y="0"/>
                  </a:lnTo>
                  <a:lnTo>
                    <a:pt x="3038" y="0"/>
                  </a:lnTo>
                  <a:lnTo>
                    <a:pt x="3049" y="0"/>
                  </a:lnTo>
                  <a:lnTo>
                    <a:pt x="3060" y="0"/>
                  </a:lnTo>
                  <a:lnTo>
                    <a:pt x="3071" y="0"/>
                  </a:lnTo>
                  <a:lnTo>
                    <a:pt x="3082" y="0"/>
                  </a:lnTo>
                  <a:lnTo>
                    <a:pt x="3093" y="0"/>
                  </a:lnTo>
                  <a:lnTo>
                    <a:pt x="3104" y="0"/>
                  </a:lnTo>
                  <a:lnTo>
                    <a:pt x="3115" y="0"/>
                  </a:lnTo>
                  <a:lnTo>
                    <a:pt x="3126" y="9"/>
                  </a:lnTo>
                  <a:lnTo>
                    <a:pt x="3137" y="10"/>
                  </a:lnTo>
                  <a:lnTo>
                    <a:pt x="3148" y="0"/>
                  </a:lnTo>
                  <a:lnTo>
                    <a:pt x="3159" y="0"/>
                  </a:lnTo>
                  <a:lnTo>
                    <a:pt x="3170" y="0"/>
                  </a:lnTo>
                  <a:lnTo>
                    <a:pt x="3182" y="0"/>
                  </a:lnTo>
                  <a:lnTo>
                    <a:pt x="3193" y="0"/>
                  </a:lnTo>
                  <a:lnTo>
                    <a:pt x="3204" y="0"/>
                  </a:lnTo>
                  <a:lnTo>
                    <a:pt x="3215" y="0"/>
                  </a:lnTo>
                  <a:lnTo>
                    <a:pt x="3226" y="0"/>
                  </a:lnTo>
                  <a:lnTo>
                    <a:pt x="3237" y="0"/>
                  </a:lnTo>
                  <a:lnTo>
                    <a:pt x="3248" y="0"/>
                  </a:lnTo>
                  <a:lnTo>
                    <a:pt x="3259" y="0"/>
                  </a:lnTo>
                  <a:lnTo>
                    <a:pt x="3270" y="0"/>
                  </a:lnTo>
                  <a:lnTo>
                    <a:pt x="3281" y="0"/>
                  </a:lnTo>
                  <a:lnTo>
                    <a:pt x="3292" y="0"/>
                  </a:lnTo>
                  <a:lnTo>
                    <a:pt x="3303" y="0"/>
                  </a:lnTo>
                  <a:lnTo>
                    <a:pt x="3314" y="0"/>
                  </a:lnTo>
                  <a:lnTo>
                    <a:pt x="3325" y="0"/>
                  </a:lnTo>
                  <a:lnTo>
                    <a:pt x="3337" y="0"/>
                  </a:lnTo>
                  <a:lnTo>
                    <a:pt x="3348" y="0"/>
                  </a:lnTo>
                  <a:lnTo>
                    <a:pt x="3359" y="0"/>
                  </a:lnTo>
                  <a:lnTo>
                    <a:pt x="3370" y="0"/>
                  </a:lnTo>
                  <a:lnTo>
                    <a:pt x="3381" y="0"/>
                  </a:lnTo>
                  <a:lnTo>
                    <a:pt x="3392" y="0"/>
                  </a:lnTo>
                  <a:lnTo>
                    <a:pt x="3403" y="0"/>
                  </a:lnTo>
                  <a:lnTo>
                    <a:pt x="3414" y="0"/>
                  </a:lnTo>
                  <a:lnTo>
                    <a:pt x="3425" y="0"/>
                  </a:lnTo>
                  <a:lnTo>
                    <a:pt x="3436" y="0"/>
                  </a:lnTo>
                  <a:lnTo>
                    <a:pt x="3447" y="0"/>
                  </a:lnTo>
                  <a:lnTo>
                    <a:pt x="3458" y="0"/>
                  </a:lnTo>
                  <a:lnTo>
                    <a:pt x="3469" y="0"/>
                  </a:lnTo>
                  <a:lnTo>
                    <a:pt x="3480" y="0"/>
                  </a:lnTo>
                  <a:lnTo>
                    <a:pt x="3491" y="0"/>
                  </a:lnTo>
                  <a:lnTo>
                    <a:pt x="3503" y="0"/>
                  </a:lnTo>
                  <a:lnTo>
                    <a:pt x="3514" y="0"/>
                  </a:lnTo>
                  <a:lnTo>
                    <a:pt x="3525" y="0"/>
                  </a:lnTo>
                  <a:lnTo>
                    <a:pt x="3536" y="0"/>
                  </a:lnTo>
                  <a:lnTo>
                    <a:pt x="3547" y="0"/>
                  </a:lnTo>
                  <a:lnTo>
                    <a:pt x="3558" y="0"/>
                  </a:lnTo>
                  <a:lnTo>
                    <a:pt x="3569" y="0"/>
                  </a:lnTo>
                  <a:lnTo>
                    <a:pt x="3580" y="0"/>
                  </a:lnTo>
                  <a:lnTo>
                    <a:pt x="3591" y="0"/>
                  </a:lnTo>
                  <a:lnTo>
                    <a:pt x="3602" y="0"/>
                  </a:lnTo>
                  <a:lnTo>
                    <a:pt x="3613" y="0"/>
                  </a:lnTo>
                  <a:lnTo>
                    <a:pt x="3624" y="0"/>
                  </a:lnTo>
                  <a:lnTo>
                    <a:pt x="3635" y="0"/>
                  </a:lnTo>
                  <a:lnTo>
                    <a:pt x="3646" y="0"/>
                  </a:lnTo>
                  <a:lnTo>
                    <a:pt x="3658" y="0"/>
                  </a:lnTo>
                  <a:lnTo>
                    <a:pt x="3669" y="0"/>
                  </a:lnTo>
                  <a:lnTo>
                    <a:pt x="3680" y="0"/>
                  </a:lnTo>
                  <a:lnTo>
                    <a:pt x="3691" y="0"/>
                  </a:lnTo>
                  <a:lnTo>
                    <a:pt x="3702" y="0"/>
                  </a:lnTo>
                  <a:lnTo>
                    <a:pt x="3713" y="0"/>
                  </a:lnTo>
                  <a:lnTo>
                    <a:pt x="3724" y="0"/>
                  </a:lnTo>
                  <a:lnTo>
                    <a:pt x="3735" y="0"/>
                  </a:lnTo>
                  <a:lnTo>
                    <a:pt x="3746" y="0"/>
                  </a:lnTo>
                  <a:lnTo>
                    <a:pt x="3757" y="0"/>
                  </a:lnTo>
                  <a:lnTo>
                    <a:pt x="3768" y="0"/>
                  </a:lnTo>
                  <a:lnTo>
                    <a:pt x="3779" y="0"/>
                  </a:lnTo>
                  <a:lnTo>
                    <a:pt x="3790" y="0"/>
                  </a:lnTo>
                  <a:lnTo>
                    <a:pt x="3801" y="0"/>
                  </a:lnTo>
                  <a:lnTo>
                    <a:pt x="3812" y="0"/>
                  </a:lnTo>
                  <a:lnTo>
                    <a:pt x="3824" y="0"/>
                  </a:lnTo>
                  <a:lnTo>
                    <a:pt x="3835" y="0"/>
                  </a:lnTo>
                  <a:lnTo>
                    <a:pt x="3846" y="0"/>
                  </a:lnTo>
                  <a:lnTo>
                    <a:pt x="3857" y="0"/>
                  </a:lnTo>
                  <a:lnTo>
                    <a:pt x="3868" y="0"/>
                  </a:lnTo>
                  <a:lnTo>
                    <a:pt x="3879" y="0"/>
                  </a:lnTo>
                  <a:lnTo>
                    <a:pt x="3890" y="0"/>
                  </a:lnTo>
                  <a:lnTo>
                    <a:pt x="3901" y="0"/>
                  </a:lnTo>
                  <a:lnTo>
                    <a:pt x="3912" y="0"/>
                  </a:lnTo>
                  <a:lnTo>
                    <a:pt x="3923" y="0"/>
                  </a:lnTo>
                  <a:lnTo>
                    <a:pt x="3934" y="0"/>
                  </a:lnTo>
                  <a:lnTo>
                    <a:pt x="3945" y="0"/>
                  </a:lnTo>
                  <a:lnTo>
                    <a:pt x="3956" y="0"/>
                  </a:lnTo>
                  <a:lnTo>
                    <a:pt x="3967" y="0"/>
                  </a:lnTo>
                  <a:lnTo>
                    <a:pt x="3978" y="0"/>
                  </a:lnTo>
                  <a:lnTo>
                    <a:pt x="3990" y="0"/>
                  </a:lnTo>
                  <a:lnTo>
                    <a:pt x="4001" y="0"/>
                  </a:lnTo>
                  <a:lnTo>
                    <a:pt x="4012" y="0"/>
                  </a:lnTo>
                  <a:lnTo>
                    <a:pt x="4023" y="0"/>
                  </a:lnTo>
                  <a:lnTo>
                    <a:pt x="4034" y="0"/>
                  </a:lnTo>
                  <a:lnTo>
                    <a:pt x="4045" y="0"/>
                  </a:lnTo>
                  <a:lnTo>
                    <a:pt x="4056" y="0"/>
                  </a:lnTo>
                  <a:lnTo>
                    <a:pt x="4067" y="0"/>
                  </a:lnTo>
                  <a:lnTo>
                    <a:pt x="4078" y="0"/>
                  </a:lnTo>
                  <a:lnTo>
                    <a:pt x="4089" y="15"/>
                  </a:lnTo>
                  <a:lnTo>
                    <a:pt x="4100" y="11"/>
                  </a:lnTo>
                  <a:lnTo>
                    <a:pt x="4111" y="0"/>
                  </a:lnTo>
                  <a:lnTo>
                    <a:pt x="4122" y="0"/>
                  </a:lnTo>
                  <a:lnTo>
                    <a:pt x="4133" y="0"/>
                  </a:lnTo>
                  <a:lnTo>
                    <a:pt x="4145" y="14"/>
                  </a:lnTo>
                  <a:lnTo>
                    <a:pt x="4156" y="14"/>
                  </a:lnTo>
                  <a:lnTo>
                    <a:pt x="4167" y="14"/>
                  </a:lnTo>
                  <a:lnTo>
                    <a:pt x="4178" y="0"/>
                  </a:lnTo>
                  <a:lnTo>
                    <a:pt x="4189" y="9"/>
                  </a:lnTo>
                  <a:lnTo>
                    <a:pt x="4200" y="0"/>
                  </a:lnTo>
                  <a:lnTo>
                    <a:pt x="4211" y="0"/>
                  </a:lnTo>
                  <a:lnTo>
                    <a:pt x="4222" y="0"/>
                  </a:lnTo>
                  <a:lnTo>
                    <a:pt x="4233" y="0"/>
                  </a:lnTo>
                  <a:lnTo>
                    <a:pt x="4244" y="0"/>
                  </a:lnTo>
                  <a:lnTo>
                    <a:pt x="4255" y="11"/>
                  </a:lnTo>
                  <a:lnTo>
                    <a:pt x="4266" y="11"/>
                  </a:lnTo>
                  <a:lnTo>
                    <a:pt x="4277" y="0"/>
                  </a:lnTo>
                  <a:lnTo>
                    <a:pt x="4288" y="11"/>
                  </a:lnTo>
                  <a:lnTo>
                    <a:pt x="4299" y="14"/>
                  </a:lnTo>
                  <a:lnTo>
                    <a:pt x="4311" y="14"/>
                  </a:lnTo>
                  <a:lnTo>
                    <a:pt x="4322" y="11"/>
                  </a:lnTo>
                  <a:lnTo>
                    <a:pt x="4333" y="15"/>
                  </a:lnTo>
                  <a:lnTo>
                    <a:pt x="4344" y="15"/>
                  </a:lnTo>
                  <a:lnTo>
                    <a:pt x="4355" y="10"/>
                  </a:lnTo>
                  <a:lnTo>
                    <a:pt x="4366" y="9"/>
                  </a:lnTo>
                  <a:lnTo>
                    <a:pt x="4377" y="0"/>
                  </a:lnTo>
                  <a:lnTo>
                    <a:pt x="4388" y="0"/>
                  </a:lnTo>
                  <a:lnTo>
                    <a:pt x="4399" y="0"/>
                  </a:lnTo>
                  <a:lnTo>
                    <a:pt x="4410" y="0"/>
                  </a:lnTo>
                  <a:lnTo>
                    <a:pt x="4421" y="0"/>
                  </a:lnTo>
                  <a:lnTo>
                    <a:pt x="4432" y="0"/>
                  </a:lnTo>
                  <a:lnTo>
                    <a:pt x="4443" y="0"/>
                  </a:lnTo>
                  <a:lnTo>
                    <a:pt x="4454" y="0"/>
                  </a:lnTo>
                  <a:lnTo>
                    <a:pt x="4466" y="9"/>
                  </a:lnTo>
                  <a:lnTo>
                    <a:pt x="4477" y="0"/>
                  </a:lnTo>
                  <a:lnTo>
                    <a:pt x="4488" y="0"/>
                  </a:lnTo>
                  <a:lnTo>
                    <a:pt x="4499" y="0"/>
                  </a:lnTo>
                  <a:lnTo>
                    <a:pt x="4510" y="0"/>
                  </a:lnTo>
                  <a:lnTo>
                    <a:pt x="4521" y="0"/>
                  </a:lnTo>
                  <a:lnTo>
                    <a:pt x="4532" y="0"/>
                  </a:lnTo>
                  <a:lnTo>
                    <a:pt x="4543" y="0"/>
                  </a:lnTo>
                  <a:lnTo>
                    <a:pt x="4554" y="0"/>
                  </a:lnTo>
                  <a:lnTo>
                    <a:pt x="4565" y="0"/>
                  </a:lnTo>
                  <a:lnTo>
                    <a:pt x="4576" y="0"/>
                  </a:lnTo>
                  <a:lnTo>
                    <a:pt x="4587" y="0"/>
                  </a:lnTo>
                  <a:lnTo>
                    <a:pt x="4598" y="0"/>
                  </a:lnTo>
                  <a:lnTo>
                    <a:pt x="4609" y="0"/>
                  </a:lnTo>
                  <a:lnTo>
                    <a:pt x="4620" y="0"/>
                  </a:lnTo>
                  <a:lnTo>
                    <a:pt x="4632" y="0"/>
                  </a:lnTo>
                  <a:lnTo>
                    <a:pt x="4643" y="0"/>
                  </a:lnTo>
                  <a:lnTo>
                    <a:pt x="4654" y="0"/>
                  </a:lnTo>
                  <a:lnTo>
                    <a:pt x="4665" y="0"/>
                  </a:lnTo>
                  <a:lnTo>
                    <a:pt x="4676" y="0"/>
                  </a:lnTo>
                  <a:lnTo>
                    <a:pt x="4687" y="0"/>
                  </a:lnTo>
                  <a:lnTo>
                    <a:pt x="4698" y="0"/>
                  </a:lnTo>
                  <a:lnTo>
                    <a:pt x="4709" y="0"/>
                  </a:lnTo>
                  <a:lnTo>
                    <a:pt x="4720" y="0"/>
                  </a:lnTo>
                  <a:lnTo>
                    <a:pt x="4731" y="0"/>
                  </a:lnTo>
                  <a:lnTo>
                    <a:pt x="4742" y="0"/>
                  </a:lnTo>
                  <a:lnTo>
                    <a:pt x="4753" y="0"/>
                  </a:lnTo>
                  <a:lnTo>
                    <a:pt x="4764" y="0"/>
                  </a:lnTo>
                  <a:lnTo>
                    <a:pt x="4775" y="0"/>
                  </a:lnTo>
                  <a:lnTo>
                    <a:pt x="4787" y="0"/>
                  </a:lnTo>
                  <a:lnTo>
                    <a:pt x="4798" y="0"/>
                  </a:lnTo>
                  <a:lnTo>
                    <a:pt x="4809" y="0"/>
                  </a:lnTo>
                  <a:lnTo>
                    <a:pt x="4820" y="0"/>
                  </a:lnTo>
                  <a:lnTo>
                    <a:pt x="4831" y="0"/>
                  </a:lnTo>
                  <a:lnTo>
                    <a:pt x="4842" y="0"/>
                  </a:lnTo>
                  <a:lnTo>
                    <a:pt x="4853" y="0"/>
                  </a:lnTo>
                  <a:lnTo>
                    <a:pt x="4864" y="0"/>
                  </a:lnTo>
                  <a:lnTo>
                    <a:pt x="4875" y="0"/>
                  </a:lnTo>
                  <a:lnTo>
                    <a:pt x="4886" y="0"/>
                  </a:lnTo>
                  <a:lnTo>
                    <a:pt x="4897" y="0"/>
                  </a:lnTo>
                  <a:lnTo>
                    <a:pt x="4908" y="0"/>
                  </a:lnTo>
                  <a:lnTo>
                    <a:pt x="4919" y="0"/>
                  </a:lnTo>
                  <a:lnTo>
                    <a:pt x="4930" y="0"/>
                  </a:lnTo>
                  <a:lnTo>
                    <a:pt x="4941" y="0"/>
                  </a:lnTo>
                  <a:lnTo>
                    <a:pt x="4953" y="0"/>
                  </a:lnTo>
                  <a:lnTo>
                    <a:pt x="4964" y="0"/>
                  </a:lnTo>
                  <a:lnTo>
                    <a:pt x="4975" y="0"/>
                  </a:lnTo>
                  <a:lnTo>
                    <a:pt x="4986" y="0"/>
                  </a:lnTo>
                  <a:lnTo>
                    <a:pt x="4997" y="0"/>
                  </a:lnTo>
                  <a:lnTo>
                    <a:pt x="5008" y="0"/>
                  </a:lnTo>
                  <a:lnTo>
                    <a:pt x="5019" y="0"/>
                  </a:lnTo>
                  <a:lnTo>
                    <a:pt x="5030" y="0"/>
                  </a:lnTo>
                  <a:lnTo>
                    <a:pt x="5041" y="0"/>
                  </a:lnTo>
                  <a:lnTo>
                    <a:pt x="5052" y="0"/>
                  </a:lnTo>
                  <a:lnTo>
                    <a:pt x="5063" y="0"/>
                  </a:lnTo>
                  <a:lnTo>
                    <a:pt x="5074" y="0"/>
                  </a:lnTo>
                  <a:lnTo>
                    <a:pt x="5085" y="0"/>
                  </a:lnTo>
                  <a:lnTo>
                    <a:pt x="5096" y="0"/>
                  </a:lnTo>
                  <a:lnTo>
                    <a:pt x="5108" y="0"/>
                  </a:lnTo>
                  <a:lnTo>
                    <a:pt x="5119" y="0"/>
                  </a:lnTo>
                  <a:lnTo>
                    <a:pt x="5130" y="0"/>
                  </a:lnTo>
                  <a:lnTo>
                    <a:pt x="5141" y="0"/>
                  </a:lnTo>
                  <a:lnTo>
                    <a:pt x="5152" y="0"/>
                  </a:lnTo>
                  <a:lnTo>
                    <a:pt x="5163" y="0"/>
                  </a:lnTo>
                  <a:lnTo>
                    <a:pt x="5174" y="0"/>
                  </a:lnTo>
                  <a:lnTo>
                    <a:pt x="5185" y="0"/>
                  </a:lnTo>
                  <a:lnTo>
                    <a:pt x="5196" y="0"/>
                  </a:lnTo>
                  <a:lnTo>
                    <a:pt x="5207" y="9"/>
                  </a:lnTo>
                  <a:lnTo>
                    <a:pt x="5218" y="0"/>
                  </a:lnTo>
                  <a:lnTo>
                    <a:pt x="5229" y="0"/>
                  </a:lnTo>
                  <a:lnTo>
                    <a:pt x="5240" y="0"/>
                  </a:lnTo>
                  <a:lnTo>
                    <a:pt x="5251" y="13"/>
                  </a:lnTo>
                  <a:lnTo>
                    <a:pt x="5262" y="0"/>
                  </a:lnTo>
                  <a:lnTo>
                    <a:pt x="5274" y="0"/>
                  </a:lnTo>
                  <a:lnTo>
                    <a:pt x="5285" y="0"/>
                  </a:lnTo>
                  <a:lnTo>
                    <a:pt x="5296" y="0"/>
                  </a:lnTo>
                  <a:lnTo>
                    <a:pt x="5307" y="0"/>
                  </a:lnTo>
                  <a:lnTo>
                    <a:pt x="5318" y="0"/>
                  </a:lnTo>
                  <a:lnTo>
                    <a:pt x="5329" y="0"/>
                  </a:lnTo>
                  <a:lnTo>
                    <a:pt x="5340" y="0"/>
                  </a:lnTo>
                  <a:lnTo>
                    <a:pt x="5351" y="0"/>
                  </a:lnTo>
                  <a:lnTo>
                    <a:pt x="5362" y="0"/>
                  </a:lnTo>
                  <a:lnTo>
                    <a:pt x="5373" y="0"/>
                  </a:lnTo>
                  <a:lnTo>
                    <a:pt x="5384" y="0"/>
                  </a:lnTo>
                  <a:lnTo>
                    <a:pt x="5395" y="0"/>
                  </a:lnTo>
                  <a:lnTo>
                    <a:pt x="5406" y="0"/>
                  </a:lnTo>
                  <a:lnTo>
                    <a:pt x="5417" y="0"/>
                  </a:lnTo>
                  <a:lnTo>
                    <a:pt x="5428" y="0"/>
                  </a:lnTo>
                  <a:lnTo>
                    <a:pt x="5440" y="0"/>
                  </a:lnTo>
                  <a:lnTo>
                    <a:pt x="5451" y="0"/>
                  </a:lnTo>
                  <a:lnTo>
                    <a:pt x="5462" y="0"/>
                  </a:lnTo>
                  <a:lnTo>
                    <a:pt x="5473" y="0"/>
                  </a:lnTo>
                  <a:lnTo>
                    <a:pt x="5484" y="0"/>
                  </a:lnTo>
                  <a:lnTo>
                    <a:pt x="5495" y="0"/>
                  </a:lnTo>
                  <a:lnTo>
                    <a:pt x="5506" y="0"/>
                  </a:lnTo>
                  <a:lnTo>
                    <a:pt x="5517" y="0"/>
                  </a:lnTo>
                  <a:lnTo>
                    <a:pt x="5528" y="0"/>
                  </a:lnTo>
                  <a:lnTo>
                    <a:pt x="5539" y="0"/>
                  </a:lnTo>
                  <a:lnTo>
                    <a:pt x="5550" y="0"/>
                  </a:lnTo>
                  <a:lnTo>
                    <a:pt x="5561" y="0"/>
                  </a:lnTo>
                  <a:lnTo>
                    <a:pt x="5572" y="0"/>
                  </a:lnTo>
                  <a:lnTo>
                    <a:pt x="5583" y="0"/>
                  </a:lnTo>
                  <a:lnTo>
                    <a:pt x="5595" y="0"/>
                  </a:lnTo>
                  <a:lnTo>
                    <a:pt x="5606" y="0"/>
                  </a:lnTo>
                  <a:lnTo>
                    <a:pt x="5617" y="0"/>
                  </a:lnTo>
                  <a:lnTo>
                    <a:pt x="5628" y="0"/>
                  </a:lnTo>
                  <a:lnTo>
                    <a:pt x="5639" y="0"/>
                  </a:lnTo>
                  <a:lnTo>
                    <a:pt x="5650" y="15"/>
                  </a:lnTo>
                  <a:lnTo>
                    <a:pt x="5661" y="12"/>
                  </a:lnTo>
                  <a:lnTo>
                    <a:pt x="5672" y="36"/>
                  </a:lnTo>
                  <a:lnTo>
                    <a:pt x="5683" y="48"/>
                  </a:lnTo>
                  <a:lnTo>
                    <a:pt x="5694" y="84"/>
                  </a:lnTo>
                  <a:lnTo>
                    <a:pt x="5705" y="153"/>
                  </a:lnTo>
                  <a:lnTo>
                    <a:pt x="5716" y="189"/>
                  </a:lnTo>
                  <a:lnTo>
                    <a:pt x="5727" y="187"/>
                  </a:lnTo>
                  <a:lnTo>
                    <a:pt x="5738" y="258"/>
                  </a:lnTo>
                  <a:lnTo>
                    <a:pt x="5749" y="242"/>
                  </a:lnTo>
                  <a:lnTo>
                    <a:pt x="5761" y="264"/>
                  </a:lnTo>
                  <a:lnTo>
                    <a:pt x="5772" y="238"/>
                  </a:lnTo>
                  <a:lnTo>
                    <a:pt x="5783" y="214"/>
                  </a:lnTo>
                  <a:lnTo>
                    <a:pt x="5794" y="180"/>
                  </a:lnTo>
                  <a:lnTo>
                    <a:pt x="5805" y="162"/>
                  </a:lnTo>
                  <a:lnTo>
                    <a:pt x="5816" y="104"/>
                  </a:lnTo>
                  <a:lnTo>
                    <a:pt x="5827" y="85"/>
                  </a:lnTo>
                  <a:lnTo>
                    <a:pt x="5838" y="67"/>
                  </a:lnTo>
                  <a:lnTo>
                    <a:pt x="5849" y="58"/>
                  </a:lnTo>
                  <a:lnTo>
                    <a:pt x="5860" y="53"/>
                  </a:lnTo>
                  <a:lnTo>
                    <a:pt x="5871" y="54"/>
                  </a:lnTo>
                  <a:lnTo>
                    <a:pt x="5882" y="58"/>
                  </a:lnTo>
                  <a:lnTo>
                    <a:pt x="5893" y="37"/>
                  </a:lnTo>
                  <a:lnTo>
                    <a:pt x="5904" y="33"/>
                  </a:lnTo>
                  <a:lnTo>
                    <a:pt x="5916" y="23"/>
                  </a:lnTo>
                  <a:lnTo>
                    <a:pt x="5927" y="22"/>
                  </a:lnTo>
                  <a:lnTo>
                    <a:pt x="5938" y="24"/>
                  </a:lnTo>
                  <a:lnTo>
                    <a:pt x="5949" y="30"/>
                  </a:lnTo>
                  <a:lnTo>
                    <a:pt x="5960" y="14"/>
                  </a:lnTo>
                  <a:lnTo>
                    <a:pt x="5971" y="15"/>
                  </a:lnTo>
                  <a:lnTo>
                    <a:pt x="5982" y="16"/>
                  </a:lnTo>
                  <a:lnTo>
                    <a:pt x="5993" y="0"/>
                  </a:lnTo>
                  <a:lnTo>
                    <a:pt x="6004" y="0"/>
                  </a:lnTo>
                  <a:lnTo>
                    <a:pt x="6015" y="9"/>
                  </a:lnTo>
                  <a:lnTo>
                    <a:pt x="6026" y="0"/>
                  </a:lnTo>
                  <a:lnTo>
                    <a:pt x="6037" y="12"/>
                  </a:lnTo>
                  <a:lnTo>
                    <a:pt x="6048" y="11"/>
                  </a:lnTo>
                  <a:lnTo>
                    <a:pt x="6059" y="0"/>
                  </a:lnTo>
                  <a:lnTo>
                    <a:pt x="6070" y="0"/>
                  </a:lnTo>
                  <a:lnTo>
                    <a:pt x="6082" y="12"/>
                  </a:lnTo>
                  <a:lnTo>
                    <a:pt x="6093" y="0"/>
                  </a:lnTo>
                  <a:lnTo>
                    <a:pt x="6104" y="0"/>
                  </a:lnTo>
                  <a:lnTo>
                    <a:pt x="6115" y="0"/>
                  </a:lnTo>
                  <a:lnTo>
                    <a:pt x="6126" y="0"/>
                  </a:lnTo>
                  <a:lnTo>
                    <a:pt x="6137" y="0"/>
                  </a:lnTo>
                  <a:lnTo>
                    <a:pt x="6148" y="0"/>
                  </a:lnTo>
                  <a:lnTo>
                    <a:pt x="6159" y="0"/>
                  </a:lnTo>
                  <a:lnTo>
                    <a:pt x="6170" y="0"/>
                  </a:lnTo>
                  <a:lnTo>
                    <a:pt x="6181" y="0"/>
                  </a:lnTo>
                  <a:lnTo>
                    <a:pt x="6192" y="0"/>
                  </a:lnTo>
                  <a:lnTo>
                    <a:pt x="6203" y="0"/>
                  </a:lnTo>
                  <a:lnTo>
                    <a:pt x="6214" y="0"/>
                  </a:lnTo>
                  <a:lnTo>
                    <a:pt x="6225" y="0"/>
                  </a:lnTo>
                  <a:lnTo>
                    <a:pt x="6237" y="0"/>
                  </a:lnTo>
                  <a:lnTo>
                    <a:pt x="6248" y="0"/>
                  </a:lnTo>
                  <a:lnTo>
                    <a:pt x="6259" y="0"/>
                  </a:lnTo>
                  <a:lnTo>
                    <a:pt x="6270" y="0"/>
                  </a:lnTo>
                  <a:lnTo>
                    <a:pt x="6281" y="0"/>
                  </a:lnTo>
                  <a:lnTo>
                    <a:pt x="6292" y="0"/>
                  </a:lnTo>
                  <a:lnTo>
                    <a:pt x="6303" y="0"/>
                  </a:lnTo>
                  <a:lnTo>
                    <a:pt x="6314" y="0"/>
                  </a:lnTo>
                  <a:lnTo>
                    <a:pt x="6325" y="0"/>
                  </a:lnTo>
                  <a:lnTo>
                    <a:pt x="6336" y="0"/>
                  </a:lnTo>
                  <a:lnTo>
                    <a:pt x="6347" y="0"/>
                  </a:lnTo>
                  <a:lnTo>
                    <a:pt x="6358" y="0"/>
                  </a:lnTo>
                  <a:lnTo>
                    <a:pt x="6369" y="0"/>
                  </a:lnTo>
                  <a:lnTo>
                    <a:pt x="6380" y="0"/>
                  </a:lnTo>
                  <a:lnTo>
                    <a:pt x="6391" y="0"/>
                  </a:lnTo>
                  <a:lnTo>
                    <a:pt x="6403" y="0"/>
                  </a:lnTo>
                  <a:lnTo>
                    <a:pt x="6414" y="0"/>
                  </a:lnTo>
                  <a:lnTo>
                    <a:pt x="6425" y="0"/>
                  </a:lnTo>
                  <a:lnTo>
                    <a:pt x="6436" y="0"/>
                  </a:lnTo>
                  <a:lnTo>
                    <a:pt x="6447" y="0"/>
                  </a:lnTo>
                  <a:lnTo>
                    <a:pt x="6458" y="0"/>
                  </a:lnTo>
                  <a:lnTo>
                    <a:pt x="6469" y="0"/>
                  </a:lnTo>
                  <a:lnTo>
                    <a:pt x="6480" y="0"/>
                  </a:lnTo>
                  <a:lnTo>
                    <a:pt x="6491" y="0"/>
                  </a:lnTo>
                  <a:lnTo>
                    <a:pt x="6502" y="0"/>
                  </a:lnTo>
                  <a:lnTo>
                    <a:pt x="6513" y="0"/>
                  </a:lnTo>
                  <a:lnTo>
                    <a:pt x="6524" y="0"/>
                  </a:lnTo>
                  <a:lnTo>
                    <a:pt x="6535" y="0"/>
                  </a:lnTo>
                  <a:lnTo>
                    <a:pt x="6546" y="0"/>
                  </a:lnTo>
                  <a:lnTo>
                    <a:pt x="6558" y="0"/>
                  </a:lnTo>
                  <a:lnTo>
                    <a:pt x="6569" y="0"/>
                  </a:lnTo>
                  <a:lnTo>
                    <a:pt x="6580" y="0"/>
                  </a:lnTo>
                  <a:lnTo>
                    <a:pt x="6591" y="0"/>
                  </a:lnTo>
                  <a:lnTo>
                    <a:pt x="6602" y="12"/>
                  </a:lnTo>
                  <a:lnTo>
                    <a:pt x="6613" y="0"/>
                  </a:lnTo>
                  <a:lnTo>
                    <a:pt x="6624" y="0"/>
                  </a:lnTo>
                  <a:lnTo>
                    <a:pt x="6635" y="0"/>
                  </a:lnTo>
                  <a:lnTo>
                    <a:pt x="6646" y="0"/>
                  </a:lnTo>
                  <a:lnTo>
                    <a:pt x="6657" y="0"/>
                  </a:lnTo>
                  <a:lnTo>
                    <a:pt x="6668" y="0"/>
                  </a:lnTo>
                  <a:lnTo>
                    <a:pt x="6679" y="0"/>
                  </a:lnTo>
                  <a:lnTo>
                    <a:pt x="6690" y="0"/>
                  </a:lnTo>
                  <a:lnTo>
                    <a:pt x="6701" y="0"/>
                  </a:lnTo>
                  <a:lnTo>
                    <a:pt x="6712" y="0"/>
                  </a:lnTo>
                  <a:lnTo>
                    <a:pt x="6724" y="0"/>
                  </a:lnTo>
                  <a:lnTo>
                    <a:pt x="6735" y="0"/>
                  </a:lnTo>
                  <a:lnTo>
                    <a:pt x="6746" y="0"/>
                  </a:lnTo>
                  <a:lnTo>
                    <a:pt x="6757" y="0"/>
                  </a:lnTo>
                  <a:lnTo>
                    <a:pt x="6768" y="0"/>
                  </a:lnTo>
                  <a:lnTo>
                    <a:pt x="6779" y="0"/>
                  </a:lnTo>
                  <a:lnTo>
                    <a:pt x="6790" y="0"/>
                  </a:lnTo>
                  <a:lnTo>
                    <a:pt x="6801" y="0"/>
                  </a:lnTo>
                  <a:lnTo>
                    <a:pt x="6812" y="0"/>
                  </a:lnTo>
                  <a:lnTo>
                    <a:pt x="6823" y="0"/>
                  </a:lnTo>
                  <a:lnTo>
                    <a:pt x="6834" y="0"/>
                  </a:lnTo>
                  <a:lnTo>
                    <a:pt x="6845" y="0"/>
                  </a:lnTo>
                  <a:lnTo>
                    <a:pt x="6856" y="0"/>
                  </a:lnTo>
                  <a:lnTo>
                    <a:pt x="6867" y="0"/>
                  </a:lnTo>
                  <a:lnTo>
                    <a:pt x="6878" y="0"/>
                  </a:lnTo>
                  <a:lnTo>
                    <a:pt x="6890" y="0"/>
                  </a:lnTo>
                  <a:lnTo>
                    <a:pt x="6901" y="0"/>
                  </a:lnTo>
                  <a:lnTo>
                    <a:pt x="6912" y="0"/>
                  </a:lnTo>
                  <a:lnTo>
                    <a:pt x="6923" y="0"/>
                  </a:lnTo>
                  <a:lnTo>
                    <a:pt x="6934" y="0"/>
                  </a:lnTo>
                  <a:lnTo>
                    <a:pt x="6945" y="0"/>
                  </a:lnTo>
                  <a:lnTo>
                    <a:pt x="6956" y="0"/>
                  </a:lnTo>
                  <a:lnTo>
                    <a:pt x="6967" y="0"/>
                  </a:lnTo>
                  <a:lnTo>
                    <a:pt x="6978" y="0"/>
                  </a:lnTo>
                  <a:lnTo>
                    <a:pt x="6989" y="0"/>
                  </a:lnTo>
                  <a:lnTo>
                    <a:pt x="7000" y="0"/>
                  </a:lnTo>
                  <a:lnTo>
                    <a:pt x="7011" y="0"/>
                  </a:lnTo>
                  <a:lnTo>
                    <a:pt x="7022" y="0"/>
                  </a:lnTo>
                  <a:lnTo>
                    <a:pt x="7033" y="0"/>
                  </a:lnTo>
                  <a:lnTo>
                    <a:pt x="7045" y="0"/>
                  </a:lnTo>
                  <a:lnTo>
                    <a:pt x="7056" y="0"/>
                  </a:lnTo>
                  <a:lnTo>
                    <a:pt x="7067" y="0"/>
                  </a:lnTo>
                  <a:lnTo>
                    <a:pt x="7078" y="0"/>
                  </a:lnTo>
                  <a:lnTo>
                    <a:pt x="7089" y="0"/>
                  </a:lnTo>
                  <a:lnTo>
                    <a:pt x="7100" y="0"/>
                  </a:lnTo>
                  <a:lnTo>
                    <a:pt x="7111" y="0"/>
                  </a:lnTo>
                  <a:lnTo>
                    <a:pt x="7122" y="0"/>
                  </a:lnTo>
                  <a:lnTo>
                    <a:pt x="7133" y="0"/>
                  </a:lnTo>
                  <a:lnTo>
                    <a:pt x="7144" y="0"/>
                  </a:lnTo>
                  <a:lnTo>
                    <a:pt x="7155" y="0"/>
                  </a:lnTo>
                  <a:lnTo>
                    <a:pt x="7166" y="0"/>
                  </a:lnTo>
                  <a:lnTo>
                    <a:pt x="7177" y="0"/>
                  </a:lnTo>
                  <a:lnTo>
                    <a:pt x="7188" y="0"/>
                  </a:lnTo>
                  <a:lnTo>
                    <a:pt x="7199" y="0"/>
                  </a:lnTo>
                  <a:lnTo>
                    <a:pt x="7211" y="0"/>
                  </a:lnTo>
                  <a:lnTo>
                    <a:pt x="7222" y="0"/>
                  </a:lnTo>
                  <a:lnTo>
                    <a:pt x="7233" y="0"/>
                  </a:lnTo>
                  <a:lnTo>
                    <a:pt x="7244" y="0"/>
                  </a:lnTo>
                  <a:lnTo>
                    <a:pt x="7255" y="0"/>
                  </a:lnTo>
                  <a:lnTo>
                    <a:pt x="7266" y="0"/>
                  </a:lnTo>
                  <a:lnTo>
                    <a:pt x="7277" y="0"/>
                  </a:lnTo>
                  <a:lnTo>
                    <a:pt x="7288" y="0"/>
                  </a:lnTo>
                  <a:lnTo>
                    <a:pt x="7299" y="0"/>
                  </a:lnTo>
                  <a:lnTo>
                    <a:pt x="7310" y="0"/>
                  </a:lnTo>
                  <a:lnTo>
                    <a:pt x="7321" y="0"/>
                  </a:lnTo>
                  <a:lnTo>
                    <a:pt x="7332" y="0"/>
                  </a:lnTo>
                  <a:lnTo>
                    <a:pt x="7343" y="0"/>
                  </a:lnTo>
                  <a:lnTo>
                    <a:pt x="7354" y="0"/>
                  </a:lnTo>
                  <a:lnTo>
                    <a:pt x="7366" y="0"/>
                  </a:lnTo>
                  <a:lnTo>
                    <a:pt x="7377" y="0"/>
                  </a:lnTo>
                  <a:lnTo>
                    <a:pt x="7388" y="0"/>
                  </a:lnTo>
                  <a:lnTo>
                    <a:pt x="7399" y="0"/>
                  </a:lnTo>
                  <a:lnTo>
                    <a:pt x="7410" y="0"/>
                  </a:lnTo>
                  <a:lnTo>
                    <a:pt x="7421" y="0"/>
                  </a:lnTo>
                  <a:lnTo>
                    <a:pt x="7432" y="0"/>
                  </a:lnTo>
                  <a:lnTo>
                    <a:pt x="7443" y="0"/>
                  </a:lnTo>
                  <a:lnTo>
                    <a:pt x="7454" y="0"/>
                  </a:lnTo>
                  <a:lnTo>
                    <a:pt x="7465" y="0"/>
                  </a:lnTo>
                  <a:lnTo>
                    <a:pt x="7476" y="0"/>
                  </a:lnTo>
                  <a:lnTo>
                    <a:pt x="7487" y="0"/>
                  </a:lnTo>
                  <a:lnTo>
                    <a:pt x="7498" y="0"/>
                  </a:lnTo>
                  <a:lnTo>
                    <a:pt x="7509" y="0"/>
                  </a:lnTo>
                  <a:lnTo>
                    <a:pt x="7520" y="0"/>
                  </a:lnTo>
                  <a:lnTo>
                    <a:pt x="7532" y="0"/>
                  </a:lnTo>
                  <a:lnTo>
                    <a:pt x="7543" y="0"/>
                  </a:lnTo>
                  <a:lnTo>
                    <a:pt x="7554" y="0"/>
                  </a:lnTo>
                  <a:lnTo>
                    <a:pt x="7565" y="0"/>
                  </a:lnTo>
                  <a:lnTo>
                    <a:pt x="7576" y="0"/>
                  </a:lnTo>
                  <a:lnTo>
                    <a:pt x="7587" y="0"/>
                  </a:lnTo>
                  <a:lnTo>
                    <a:pt x="7598" y="0"/>
                  </a:lnTo>
                  <a:lnTo>
                    <a:pt x="7609" y="0"/>
                  </a:lnTo>
                  <a:lnTo>
                    <a:pt x="7620" y="0"/>
                  </a:lnTo>
                  <a:lnTo>
                    <a:pt x="7631" y="0"/>
                  </a:lnTo>
                  <a:lnTo>
                    <a:pt x="7642" y="0"/>
                  </a:lnTo>
                  <a:lnTo>
                    <a:pt x="7653" y="0"/>
                  </a:lnTo>
                  <a:lnTo>
                    <a:pt x="7664" y="0"/>
                  </a:lnTo>
                  <a:lnTo>
                    <a:pt x="7675" y="0"/>
                  </a:lnTo>
                  <a:lnTo>
                    <a:pt x="7687" y="0"/>
                  </a:lnTo>
                  <a:lnTo>
                    <a:pt x="7698" y="0"/>
                  </a:lnTo>
                  <a:lnTo>
                    <a:pt x="7709" y="0"/>
                  </a:lnTo>
                  <a:lnTo>
                    <a:pt x="7720" y="0"/>
                  </a:lnTo>
                  <a:lnTo>
                    <a:pt x="7731" y="0"/>
                  </a:lnTo>
                  <a:lnTo>
                    <a:pt x="7742" y="0"/>
                  </a:lnTo>
                  <a:lnTo>
                    <a:pt x="7753" y="0"/>
                  </a:lnTo>
                  <a:lnTo>
                    <a:pt x="7764" y="0"/>
                  </a:lnTo>
                  <a:lnTo>
                    <a:pt x="7775" y="0"/>
                  </a:lnTo>
                  <a:lnTo>
                    <a:pt x="7786" y="0"/>
                  </a:lnTo>
                  <a:lnTo>
                    <a:pt x="7797" y="0"/>
                  </a:lnTo>
                  <a:lnTo>
                    <a:pt x="7808" y="0"/>
                  </a:lnTo>
                  <a:lnTo>
                    <a:pt x="7819" y="0"/>
                  </a:lnTo>
                  <a:lnTo>
                    <a:pt x="7830" y="0"/>
                  </a:lnTo>
                  <a:lnTo>
                    <a:pt x="7841" y="0"/>
                  </a:lnTo>
                  <a:lnTo>
                    <a:pt x="7853" y="0"/>
                  </a:lnTo>
                  <a:lnTo>
                    <a:pt x="7864" y="0"/>
                  </a:lnTo>
                  <a:lnTo>
                    <a:pt x="7875" y="0"/>
                  </a:lnTo>
                  <a:lnTo>
                    <a:pt x="7886" y="0"/>
                  </a:lnTo>
                  <a:lnTo>
                    <a:pt x="7897" y="0"/>
                  </a:lnTo>
                  <a:lnTo>
                    <a:pt x="7908" y="0"/>
                  </a:lnTo>
                  <a:lnTo>
                    <a:pt x="7919" y="0"/>
                  </a:lnTo>
                  <a:lnTo>
                    <a:pt x="7930" y="0"/>
                  </a:lnTo>
                  <a:lnTo>
                    <a:pt x="7941" y="0"/>
                  </a:lnTo>
                  <a:lnTo>
                    <a:pt x="7952" y="0"/>
                  </a:lnTo>
                  <a:lnTo>
                    <a:pt x="7963" y="0"/>
                  </a:lnTo>
                  <a:lnTo>
                    <a:pt x="7974" y="0"/>
                  </a:lnTo>
                  <a:lnTo>
                    <a:pt x="7985" y="0"/>
                  </a:lnTo>
                  <a:lnTo>
                    <a:pt x="7996" y="0"/>
                  </a:lnTo>
                  <a:lnTo>
                    <a:pt x="8008" y="0"/>
                  </a:lnTo>
                  <a:lnTo>
                    <a:pt x="8019" y="0"/>
                  </a:lnTo>
                  <a:lnTo>
                    <a:pt x="8030" y="0"/>
                  </a:lnTo>
                  <a:lnTo>
                    <a:pt x="8041" y="0"/>
                  </a:lnTo>
                  <a:lnTo>
                    <a:pt x="8052" y="0"/>
                  </a:lnTo>
                  <a:lnTo>
                    <a:pt x="8063" y="0"/>
                  </a:lnTo>
                  <a:lnTo>
                    <a:pt x="8074" y="0"/>
                  </a:lnTo>
                  <a:lnTo>
                    <a:pt x="8085" y="0"/>
                  </a:lnTo>
                  <a:lnTo>
                    <a:pt x="8096" y="0"/>
                  </a:lnTo>
                  <a:lnTo>
                    <a:pt x="8107" y="0"/>
                  </a:lnTo>
                  <a:lnTo>
                    <a:pt x="8118" y="0"/>
                  </a:lnTo>
                  <a:lnTo>
                    <a:pt x="8129" y="0"/>
                  </a:lnTo>
                  <a:lnTo>
                    <a:pt x="8140" y="0"/>
                  </a:lnTo>
                  <a:lnTo>
                    <a:pt x="8151" y="0"/>
                  </a:lnTo>
                  <a:lnTo>
                    <a:pt x="8162" y="0"/>
                  </a:lnTo>
                  <a:lnTo>
                    <a:pt x="8174" y="0"/>
                  </a:lnTo>
                  <a:lnTo>
                    <a:pt x="8185" y="0"/>
                  </a:lnTo>
                  <a:lnTo>
                    <a:pt x="8196" y="0"/>
                  </a:lnTo>
                  <a:lnTo>
                    <a:pt x="8207" y="0"/>
                  </a:lnTo>
                  <a:lnTo>
                    <a:pt x="8218" y="0"/>
                  </a:lnTo>
                  <a:lnTo>
                    <a:pt x="8229" y="0"/>
                  </a:lnTo>
                  <a:lnTo>
                    <a:pt x="8240" y="0"/>
                  </a:lnTo>
                  <a:lnTo>
                    <a:pt x="8251" y="0"/>
                  </a:lnTo>
                  <a:lnTo>
                    <a:pt x="8262" y="0"/>
                  </a:lnTo>
                  <a:lnTo>
                    <a:pt x="8273" y="0"/>
                  </a:lnTo>
                  <a:lnTo>
                    <a:pt x="8284" y="0"/>
                  </a:lnTo>
                  <a:lnTo>
                    <a:pt x="8295" y="0"/>
                  </a:lnTo>
                  <a:lnTo>
                    <a:pt x="8306" y="0"/>
                  </a:lnTo>
                  <a:lnTo>
                    <a:pt x="8317" y="0"/>
                  </a:lnTo>
                  <a:lnTo>
                    <a:pt x="8328" y="0"/>
                  </a:lnTo>
                  <a:lnTo>
                    <a:pt x="8340" y="0"/>
                  </a:lnTo>
                  <a:lnTo>
                    <a:pt x="8351" y="0"/>
                  </a:lnTo>
                  <a:lnTo>
                    <a:pt x="8362" y="0"/>
                  </a:lnTo>
                  <a:lnTo>
                    <a:pt x="8373" y="0"/>
                  </a:lnTo>
                  <a:lnTo>
                    <a:pt x="8384" y="0"/>
                  </a:lnTo>
                  <a:lnTo>
                    <a:pt x="8395" y="0"/>
                  </a:lnTo>
                  <a:lnTo>
                    <a:pt x="8406" y="0"/>
                  </a:lnTo>
                  <a:lnTo>
                    <a:pt x="8417" y="0"/>
                  </a:lnTo>
                  <a:lnTo>
                    <a:pt x="8428" y="0"/>
                  </a:lnTo>
                  <a:lnTo>
                    <a:pt x="8439" y="0"/>
                  </a:lnTo>
                  <a:lnTo>
                    <a:pt x="8450" y="0"/>
                  </a:lnTo>
                  <a:lnTo>
                    <a:pt x="8461" y="0"/>
                  </a:lnTo>
                  <a:lnTo>
                    <a:pt x="8472" y="0"/>
                  </a:lnTo>
                  <a:lnTo>
                    <a:pt x="8483" y="0"/>
                  </a:lnTo>
                  <a:lnTo>
                    <a:pt x="8495" y="0"/>
                  </a:lnTo>
                  <a:lnTo>
                    <a:pt x="8506" y="0"/>
                  </a:lnTo>
                  <a:lnTo>
                    <a:pt x="8517" y="0"/>
                  </a:lnTo>
                  <a:lnTo>
                    <a:pt x="8528" y="0"/>
                  </a:lnTo>
                  <a:lnTo>
                    <a:pt x="8539" y="0"/>
                  </a:lnTo>
                  <a:lnTo>
                    <a:pt x="8550" y="0"/>
                  </a:lnTo>
                  <a:lnTo>
                    <a:pt x="8561" y="0"/>
                  </a:lnTo>
                  <a:lnTo>
                    <a:pt x="8572" y="0"/>
                  </a:lnTo>
                  <a:lnTo>
                    <a:pt x="8583" y="0"/>
                  </a:lnTo>
                  <a:lnTo>
                    <a:pt x="8594" y="0"/>
                  </a:lnTo>
                  <a:lnTo>
                    <a:pt x="8605" y="0"/>
                  </a:lnTo>
                  <a:lnTo>
                    <a:pt x="8616" y="0"/>
                  </a:lnTo>
                  <a:lnTo>
                    <a:pt x="8627" y="0"/>
                  </a:lnTo>
                  <a:lnTo>
                    <a:pt x="8638" y="0"/>
                  </a:lnTo>
                  <a:lnTo>
                    <a:pt x="8649" y="0"/>
                  </a:lnTo>
                  <a:lnTo>
                    <a:pt x="8661" y="0"/>
                  </a:lnTo>
                  <a:lnTo>
                    <a:pt x="8672" y="0"/>
                  </a:lnTo>
                  <a:lnTo>
                    <a:pt x="8683" y="0"/>
                  </a:lnTo>
                  <a:lnTo>
                    <a:pt x="8694" y="0"/>
                  </a:lnTo>
                  <a:lnTo>
                    <a:pt x="8705" y="0"/>
                  </a:lnTo>
                  <a:lnTo>
                    <a:pt x="8716" y="0"/>
                  </a:lnTo>
                  <a:lnTo>
                    <a:pt x="8727" y="0"/>
                  </a:lnTo>
                  <a:lnTo>
                    <a:pt x="8738" y="0"/>
                  </a:lnTo>
                  <a:lnTo>
                    <a:pt x="8749" y="0"/>
                  </a:lnTo>
                  <a:lnTo>
                    <a:pt x="8760" y="0"/>
                  </a:lnTo>
                  <a:lnTo>
                    <a:pt x="8771" y="0"/>
                  </a:lnTo>
                  <a:lnTo>
                    <a:pt x="8782" y="0"/>
                  </a:lnTo>
                  <a:lnTo>
                    <a:pt x="8793" y="0"/>
                  </a:lnTo>
                  <a:lnTo>
                    <a:pt x="8804" y="0"/>
                  </a:lnTo>
                  <a:lnTo>
                    <a:pt x="8816" y="0"/>
                  </a:lnTo>
                  <a:lnTo>
                    <a:pt x="8827" y="0"/>
                  </a:lnTo>
                  <a:lnTo>
                    <a:pt x="8838" y="0"/>
                  </a:lnTo>
                  <a:lnTo>
                    <a:pt x="8849" y="0"/>
                  </a:lnTo>
                  <a:lnTo>
                    <a:pt x="8860" y="0"/>
                  </a:lnTo>
                  <a:lnTo>
                    <a:pt x="8871" y="0"/>
                  </a:lnTo>
                  <a:lnTo>
                    <a:pt x="8882" y="0"/>
                  </a:lnTo>
                  <a:lnTo>
                    <a:pt x="8893" y="0"/>
                  </a:lnTo>
                  <a:lnTo>
                    <a:pt x="8904" y="0"/>
                  </a:lnTo>
                  <a:lnTo>
                    <a:pt x="8915" y="0"/>
                  </a:lnTo>
                  <a:lnTo>
                    <a:pt x="8926" y="0"/>
                  </a:lnTo>
                  <a:lnTo>
                    <a:pt x="8937" y="0"/>
                  </a:lnTo>
                  <a:lnTo>
                    <a:pt x="8948" y="0"/>
                  </a:lnTo>
                  <a:lnTo>
                    <a:pt x="8959" y="0"/>
                  </a:lnTo>
                  <a:lnTo>
                    <a:pt x="8970" y="0"/>
                  </a:lnTo>
                  <a:lnTo>
                    <a:pt x="8982" y="0"/>
                  </a:lnTo>
                  <a:lnTo>
                    <a:pt x="8993" y="0"/>
                  </a:lnTo>
                  <a:lnTo>
                    <a:pt x="9004" y="0"/>
                  </a:lnTo>
                  <a:lnTo>
                    <a:pt x="9015" y="0"/>
                  </a:lnTo>
                  <a:lnTo>
                    <a:pt x="9026" y="0"/>
                  </a:lnTo>
                  <a:lnTo>
                    <a:pt x="9037" y="0"/>
                  </a:lnTo>
                  <a:lnTo>
                    <a:pt x="9048" y="0"/>
                  </a:lnTo>
                  <a:lnTo>
                    <a:pt x="9059" y="0"/>
                  </a:lnTo>
                  <a:lnTo>
                    <a:pt x="9070" y="0"/>
                  </a:lnTo>
                  <a:lnTo>
                    <a:pt x="9081" y="0"/>
                  </a:lnTo>
                  <a:lnTo>
                    <a:pt x="9092" y="0"/>
                  </a:lnTo>
                  <a:lnTo>
                    <a:pt x="9103" y="0"/>
                  </a:lnTo>
                  <a:lnTo>
                    <a:pt x="9114" y="0"/>
                  </a:lnTo>
                  <a:lnTo>
                    <a:pt x="9125" y="0"/>
                  </a:lnTo>
                  <a:lnTo>
                    <a:pt x="9137" y="0"/>
                  </a:lnTo>
                  <a:lnTo>
                    <a:pt x="9148" y="0"/>
                  </a:lnTo>
                  <a:lnTo>
                    <a:pt x="9159" y="0"/>
                  </a:lnTo>
                  <a:lnTo>
                    <a:pt x="9170" y="0"/>
                  </a:lnTo>
                  <a:lnTo>
                    <a:pt x="9181" y="0"/>
                  </a:lnTo>
                  <a:lnTo>
                    <a:pt x="9192" y="0"/>
                  </a:lnTo>
                  <a:lnTo>
                    <a:pt x="9203" y="0"/>
                  </a:lnTo>
                  <a:lnTo>
                    <a:pt x="9214" y="0"/>
                  </a:lnTo>
                  <a:lnTo>
                    <a:pt x="9225" y="0"/>
                  </a:lnTo>
                  <a:lnTo>
                    <a:pt x="9236" y="0"/>
                  </a:lnTo>
                  <a:lnTo>
                    <a:pt x="9247" y="0"/>
                  </a:lnTo>
                  <a:lnTo>
                    <a:pt x="9258" y="0"/>
                  </a:lnTo>
                  <a:lnTo>
                    <a:pt x="9269" y="0"/>
                  </a:lnTo>
                  <a:lnTo>
                    <a:pt x="9280" y="0"/>
                  </a:lnTo>
                  <a:lnTo>
                    <a:pt x="9291" y="0"/>
                  </a:lnTo>
                  <a:lnTo>
                    <a:pt x="9303" y="0"/>
                  </a:lnTo>
                  <a:lnTo>
                    <a:pt x="9314" y="0"/>
                  </a:lnTo>
                  <a:lnTo>
                    <a:pt x="9325" y="0"/>
                  </a:lnTo>
                  <a:lnTo>
                    <a:pt x="9336" y="0"/>
                  </a:lnTo>
                  <a:lnTo>
                    <a:pt x="9347" y="0"/>
                  </a:lnTo>
                  <a:lnTo>
                    <a:pt x="9358" y="0"/>
                  </a:lnTo>
                  <a:lnTo>
                    <a:pt x="9369" y="0"/>
                  </a:lnTo>
                  <a:lnTo>
                    <a:pt x="9380" y="0"/>
                  </a:lnTo>
                  <a:lnTo>
                    <a:pt x="9391" y="0"/>
                  </a:lnTo>
                  <a:lnTo>
                    <a:pt x="9402" y="0"/>
                  </a:lnTo>
                  <a:lnTo>
                    <a:pt x="9413" y="0"/>
                  </a:lnTo>
                  <a:lnTo>
                    <a:pt x="9424" y="14"/>
                  </a:lnTo>
                  <a:lnTo>
                    <a:pt x="9435" y="0"/>
                  </a:lnTo>
                  <a:lnTo>
                    <a:pt x="9446" y="0"/>
                  </a:lnTo>
                  <a:lnTo>
                    <a:pt x="9458" y="0"/>
                  </a:lnTo>
                  <a:lnTo>
                    <a:pt x="9469" y="0"/>
                  </a:lnTo>
                  <a:lnTo>
                    <a:pt x="9480" y="0"/>
                  </a:lnTo>
                  <a:lnTo>
                    <a:pt x="9491" y="0"/>
                  </a:lnTo>
                  <a:lnTo>
                    <a:pt x="9502" y="11"/>
                  </a:lnTo>
                  <a:lnTo>
                    <a:pt x="9513" y="0"/>
                  </a:lnTo>
                  <a:lnTo>
                    <a:pt x="9524" y="0"/>
                  </a:lnTo>
                  <a:lnTo>
                    <a:pt x="9535" y="0"/>
                  </a:lnTo>
                  <a:lnTo>
                    <a:pt x="9546" y="0"/>
                  </a:lnTo>
                  <a:lnTo>
                    <a:pt x="9557" y="0"/>
                  </a:lnTo>
                  <a:lnTo>
                    <a:pt x="9568" y="0"/>
                  </a:lnTo>
                  <a:lnTo>
                    <a:pt x="9579" y="0"/>
                  </a:lnTo>
                  <a:lnTo>
                    <a:pt x="9590" y="0"/>
                  </a:lnTo>
                  <a:lnTo>
                    <a:pt x="9601" y="0"/>
                  </a:lnTo>
                  <a:lnTo>
                    <a:pt x="9612" y="0"/>
                  </a:lnTo>
                  <a:lnTo>
                    <a:pt x="9624" y="0"/>
                  </a:lnTo>
                  <a:lnTo>
                    <a:pt x="9635" y="10"/>
                  </a:lnTo>
                  <a:lnTo>
                    <a:pt x="9646" y="12"/>
                  </a:lnTo>
                  <a:lnTo>
                    <a:pt x="9657" y="19"/>
                  </a:lnTo>
                  <a:lnTo>
                    <a:pt x="9668" y="18"/>
                  </a:lnTo>
                  <a:lnTo>
                    <a:pt x="9679" y="26"/>
                  </a:lnTo>
                  <a:lnTo>
                    <a:pt x="9690" y="16"/>
                  </a:lnTo>
                  <a:lnTo>
                    <a:pt x="9701" y="32"/>
                  </a:lnTo>
                  <a:lnTo>
                    <a:pt x="9712" y="15"/>
                  </a:lnTo>
                  <a:lnTo>
                    <a:pt x="9723" y="0"/>
                  </a:lnTo>
                  <a:lnTo>
                    <a:pt x="9734" y="11"/>
                  </a:lnTo>
                  <a:lnTo>
                    <a:pt x="9745" y="14"/>
                  </a:lnTo>
                  <a:lnTo>
                    <a:pt x="9756" y="0"/>
                  </a:lnTo>
                  <a:lnTo>
                    <a:pt x="9767" y="0"/>
                  </a:lnTo>
                  <a:lnTo>
                    <a:pt x="9778" y="0"/>
                  </a:lnTo>
                  <a:lnTo>
                    <a:pt x="9790" y="0"/>
                  </a:lnTo>
                  <a:lnTo>
                    <a:pt x="9801" y="0"/>
                  </a:lnTo>
                  <a:lnTo>
                    <a:pt x="9812" y="0"/>
                  </a:lnTo>
                  <a:lnTo>
                    <a:pt x="9823" y="0"/>
                  </a:lnTo>
                  <a:lnTo>
                    <a:pt x="9834" y="0"/>
                  </a:lnTo>
                  <a:lnTo>
                    <a:pt x="9845" y="0"/>
                  </a:lnTo>
                  <a:lnTo>
                    <a:pt x="9856" y="0"/>
                  </a:lnTo>
                  <a:lnTo>
                    <a:pt x="9867" y="0"/>
                  </a:lnTo>
                  <a:lnTo>
                    <a:pt x="9878" y="0"/>
                  </a:lnTo>
                  <a:lnTo>
                    <a:pt x="9889" y="0"/>
                  </a:lnTo>
                  <a:lnTo>
                    <a:pt x="9900" y="0"/>
                  </a:lnTo>
                  <a:lnTo>
                    <a:pt x="9911" y="0"/>
                  </a:lnTo>
                  <a:lnTo>
                    <a:pt x="9922" y="0"/>
                  </a:lnTo>
                  <a:lnTo>
                    <a:pt x="9933" y="0"/>
                  </a:lnTo>
                  <a:lnTo>
                    <a:pt x="9945" y="0"/>
                  </a:lnTo>
                  <a:lnTo>
                    <a:pt x="9956" y="0"/>
                  </a:lnTo>
                  <a:lnTo>
                    <a:pt x="9967" y="0"/>
                  </a:lnTo>
                  <a:lnTo>
                    <a:pt x="9978" y="0"/>
                  </a:lnTo>
                  <a:lnTo>
                    <a:pt x="9989" y="0"/>
                  </a:lnTo>
                  <a:lnTo>
                    <a:pt x="10000" y="0"/>
                  </a:lnTo>
                  <a:lnTo>
                    <a:pt x="10011" y="0"/>
                  </a:lnTo>
                  <a:lnTo>
                    <a:pt x="10022" y="0"/>
                  </a:lnTo>
                  <a:lnTo>
                    <a:pt x="10033" y="0"/>
                  </a:lnTo>
                  <a:lnTo>
                    <a:pt x="10044" y="0"/>
                  </a:lnTo>
                  <a:lnTo>
                    <a:pt x="10055" y="0"/>
                  </a:lnTo>
                  <a:lnTo>
                    <a:pt x="10066" y="0"/>
                  </a:lnTo>
                  <a:lnTo>
                    <a:pt x="10077" y="0"/>
                  </a:lnTo>
                  <a:lnTo>
                    <a:pt x="10088" y="0"/>
                  </a:lnTo>
                  <a:lnTo>
                    <a:pt x="10099" y="0"/>
                  </a:lnTo>
                  <a:lnTo>
                    <a:pt x="10111" y="0"/>
                  </a:lnTo>
                  <a:lnTo>
                    <a:pt x="10122" y="0"/>
                  </a:lnTo>
                  <a:lnTo>
                    <a:pt x="10133" y="0"/>
                  </a:lnTo>
                  <a:lnTo>
                    <a:pt x="10144" y="0"/>
                  </a:lnTo>
                  <a:lnTo>
                    <a:pt x="10155" y="0"/>
                  </a:lnTo>
                  <a:lnTo>
                    <a:pt x="10166" y="0"/>
                  </a:lnTo>
                  <a:lnTo>
                    <a:pt x="10177" y="0"/>
                  </a:lnTo>
                  <a:lnTo>
                    <a:pt x="10188" y="0"/>
                  </a:lnTo>
                  <a:lnTo>
                    <a:pt x="10199" y="0"/>
                  </a:lnTo>
                  <a:lnTo>
                    <a:pt x="10210" y="0"/>
                  </a:lnTo>
                  <a:lnTo>
                    <a:pt x="10221" y="0"/>
                  </a:lnTo>
                  <a:lnTo>
                    <a:pt x="10232" y="0"/>
                  </a:lnTo>
                  <a:lnTo>
                    <a:pt x="10243" y="0"/>
                  </a:lnTo>
                  <a:lnTo>
                    <a:pt x="10254" y="0"/>
                  </a:lnTo>
                  <a:lnTo>
                    <a:pt x="10266" y="0"/>
                  </a:lnTo>
                  <a:lnTo>
                    <a:pt x="10277" y="0"/>
                  </a:lnTo>
                  <a:lnTo>
                    <a:pt x="10288" y="0"/>
                  </a:lnTo>
                  <a:lnTo>
                    <a:pt x="10299" y="0"/>
                  </a:lnTo>
                  <a:lnTo>
                    <a:pt x="10310" y="0"/>
                  </a:lnTo>
                  <a:lnTo>
                    <a:pt x="10321" y="0"/>
                  </a:lnTo>
                  <a:lnTo>
                    <a:pt x="10332" y="0"/>
                  </a:lnTo>
                  <a:lnTo>
                    <a:pt x="10343" y="0"/>
                  </a:lnTo>
                  <a:lnTo>
                    <a:pt x="10354" y="0"/>
                  </a:lnTo>
                  <a:lnTo>
                    <a:pt x="10365" y="0"/>
                  </a:lnTo>
                  <a:lnTo>
                    <a:pt x="10376" y="0"/>
                  </a:lnTo>
                  <a:lnTo>
                    <a:pt x="10387" y="0"/>
                  </a:lnTo>
                  <a:lnTo>
                    <a:pt x="10398" y="0"/>
                  </a:lnTo>
                  <a:lnTo>
                    <a:pt x="10409" y="0"/>
                  </a:lnTo>
                  <a:lnTo>
                    <a:pt x="10420" y="0"/>
                  </a:lnTo>
                  <a:lnTo>
                    <a:pt x="10432" y="0"/>
                  </a:lnTo>
                  <a:lnTo>
                    <a:pt x="10443" y="0"/>
                  </a:lnTo>
                  <a:lnTo>
                    <a:pt x="10454" y="0"/>
                  </a:lnTo>
                  <a:lnTo>
                    <a:pt x="10465" y="0"/>
                  </a:lnTo>
                  <a:lnTo>
                    <a:pt x="10476" y="0"/>
                  </a:lnTo>
                  <a:lnTo>
                    <a:pt x="10487" y="0"/>
                  </a:lnTo>
                  <a:lnTo>
                    <a:pt x="10498" y="0"/>
                  </a:lnTo>
                  <a:lnTo>
                    <a:pt x="10509" y="0"/>
                  </a:lnTo>
                  <a:lnTo>
                    <a:pt x="10520" y="0"/>
                  </a:lnTo>
                  <a:lnTo>
                    <a:pt x="10531" y="0"/>
                  </a:lnTo>
                  <a:lnTo>
                    <a:pt x="10542" y="0"/>
                  </a:lnTo>
                  <a:lnTo>
                    <a:pt x="10553" y="0"/>
                  </a:lnTo>
                  <a:lnTo>
                    <a:pt x="10564" y="0"/>
                  </a:lnTo>
                  <a:lnTo>
                    <a:pt x="10575" y="0"/>
                  </a:lnTo>
                  <a:lnTo>
                    <a:pt x="10587" y="0"/>
                  </a:lnTo>
                  <a:lnTo>
                    <a:pt x="10598" y="0"/>
                  </a:lnTo>
                  <a:lnTo>
                    <a:pt x="10609" y="0"/>
                  </a:lnTo>
                  <a:lnTo>
                    <a:pt x="10620" y="0"/>
                  </a:lnTo>
                  <a:lnTo>
                    <a:pt x="10631" y="0"/>
                  </a:lnTo>
                  <a:lnTo>
                    <a:pt x="10642" y="0"/>
                  </a:lnTo>
                  <a:lnTo>
                    <a:pt x="10653" y="0"/>
                  </a:lnTo>
                  <a:lnTo>
                    <a:pt x="10664" y="0"/>
                  </a:lnTo>
                  <a:lnTo>
                    <a:pt x="10675" y="0"/>
                  </a:lnTo>
                  <a:lnTo>
                    <a:pt x="10686" y="0"/>
                  </a:lnTo>
                  <a:lnTo>
                    <a:pt x="10697" y="0"/>
                  </a:lnTo>
                  <a:lnTo>
                    <a:pt x="10708" y="0"/>
                  </a:lnTo>
                  <a:lnTo>
                    <a:pt x="10719" y="0"/>
                  </a:lnTo>
                  <a:lnTo>
                    <a:pt x="10730" y="0"/>
                  </a:lnTo>
                  <a:lnTo>
                    <a:pt x="10741" y="0"/>
                  </a:lnTo>
                  <a:lnTo>
                    <a:pt x="10753" y="0"/>
                  </a:lnTo>
                  <a:lnTo>
                    <a:pt x="10764" y="0"/>
                  </a:lnTo>
                  <a:lnTo>
                    <a:pt x="10775" y="0"/>
                  </a:lnTo>
                  <a:lnTo>
                    <a:pt x="10786" y="0"/>
                  </a:lnTo>
                  <a:lnTo>
                    <a:pt x="10797" y="0"/>
                  </a:lnTo>
                  <a:lnTo>
                    <a:pt x="10808" y="0"/>
                  </a:lnTo>
                  <a:lnTo>
                    <a:pt x="10819" y="0"/>
                  </a:lnTo>
                  <a:lnTo>
                    <a:pt x="10830" y="0"/>
                  </a:lnTo>
                  <a:lnTo>
                    <a:pt x="10841" y="0"/>
                  </a:lnTo>
                  <a:lnTo>
                    <a:pt x="10852" y="0"/>
                  </a:lnTo>
                  <a:lnTo>
                    <a:pt x="10863" y="0"/>
                  </a:lnTo>
                  <a:lnTo>
                    <a:pt x="10874" y="0"/>
                  </a:lnTo>
                  <a:lnTo>
                    <a:pt x="10885" y="0"/>
                  </a:lnTo>
                  <a:lnTo>
                    <a:pt x="10896" y="0"/>
                  </a:lnTo>
                  <a:lnTo>
                    <a:pt x="10907" y="0"/>
                  </a:lnTo>
                  <a:lnTo>
                    <a:pt x="10919" y="0"/>
                  </a:lnTo>
                  <a:lnTo>
                    <a:pt x="10930" y="0"/>
                  </a:lnTo>
                  <a:lnTo>
                    <a:pt x="10941" y="0"/>
                  </a:lnTo>
                  <a:lnTo>
                    <a:pt x="10952" y="0"/>
                  </a:lnTo>
                  <a:lnTo>
                    <a:pt x="10963" y="0"/>
                  </a:lnTo>
                  <a:lnTo>
                    <a:pt x="10974" y="0"/>
                  </a:lnTo>
                  <a:lnTo>
                    <a:pt x="10985" y="0"/>
                  </a:lnTo>
                  <a:lnTo>
                    <a:pt x="10996" y="0"/>
                  </a:lnTo>
                  <a:lnTo>
                    <a:pt x="11007" y="0"/>
                  </a:lnTo>
                  <a:lnTo>
                    <a:pt x="11018" y="0"/>
                  </a:lnTo>
                  <a:lnTo>
                    <a:pt x="11029" y="0"/>
                  </a:lnTo>
                  <a:lnTo>
                    <a:pt x="11040" y="0"/>
                  </a:lnTo>
                  <a:lnTo>
                    <a:pt x="11051" y="0"/>
                  </a:lnTo>
                  <a:lnTo>
                    <a:pt x="11062" y="0"/>
                  </a:lnTo>
                  <a:lnTo>
                    <a:pt x="11074" y="0"/>
                  </a:lnTo>
                  <a:lnTo>
                    <a:pt x="11085" y="0"/>
                  </a:lnTo>
                  <a:lnTo>
                    <a:pt x="11096" y="0"/>
                  </a:lnTo>
                  <a:lnTo>
                    <a:pt x="11107" y="0"/>
                  </a:lnTo>
                  <a:lnTo>
                    <a:pt x="11118" y="0"/>
                  </a:lnTo>
                  <a:lnTo>
                    <a:pt x="11129" y="0"/>
                  </a:lnTo>
                  <a:lnTo>
                    <a:pt x="11140" y="0"/>
                  </a:lnTo>
                  <a:lnTo>
                    <a:pt x="11151" y="0"/>
                  </a:lnTo>
                  <a:lnTo>
                    <a:pt x="11162" y="0"/>
                  </a:lnTo>
                  <a:lnTo>
                    <a:pt x="11173" y="0"/>
                  </a:lnTo>
                  <a:lnTo>
                    <a:pt x="11184" y="0"/>
                  </a:lnTo>
                  <a:lnTo>
                    <a:pt x="11195" y="0"/>
                  </a:lnTo>
                  <a:lnTo>
                    <a:pt x="11206" y="0"/>
                  </a:lnTo>
                  <a:lnTo>
                    <a:pt x="11217" y="0"/>
                  </a:lnTo>
                  <a:lnTo>
                    <a:pt x="11228" y="0"/>
                  </a:lnTo>
                  <a:lnTo>
                    <a:pt x="11232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Rectangle 241">
              <a:extLst>
                <a:ext uri="{FF2B5EF4-FFF2-40B4-BE49-F238E27FC236}">
                  <a16:creationId xmlns:a16="http://schemas.microsoft.com/office/drawing/2014/main" id="{243923B8-1404-52F3-24CC-AFC4B69A8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3675" y="4245099"/>
              <a:ext cx="97462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Retention time </a:t>
              </a:r>
              <a:r>
                <a:rPr lang="en-US" altLang="en-US" sz="800" dirty="0">
                  <a:solidFill>
                    <a:srgbClr val="000000"/>
                  </a:solidFill>
                  <a:cs typeface="Arial" panose="020B0604020202020204" pitchFamily="34" charset="0"/>
                </a:rPr>
                <a:t>(min)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9" name="TextBox 10">
              <a:extLst>
                <a:ext uri="{FF2B5EF4-FFF2-40B4-BE49-F238E27FC236}">
                  <a16:creationId xmlns:a16="http://schemas.microsoft.com/office/drawing/2014/main" id="{0C49A59F-EF57-8E91-7D88-A7277C33E734}"/>
                </a:ext>
              </a:extLst>
            </p:cNvPr>
            <p:cNvSpPr txBox="1"/>
            <p:nvPr/>
          </p:nvSpPr>
          <p:spPr>
            <a:xfrm>
              <a:off x="2941829" y="2932546"/>
              <a:ext cx="495020" cy="21544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EIC 69</a:t>
              </a:r>
            </a:p>
          </p:txBody>
        </p:sp>
      </p:grpSp>
      <p:grpSp>
        <p:nvGrpSpPr>
          <p:cNvPr id="711" name="Gruppieren 710">
            <a:extLst>
              <a:ext uri="{FF2B5EF4-FFF2-40B4-BE49-F238E27FC236}">
                <a16:creationId xmlns:a16="http://schemas.microsoft.com/office/drawing/2014/main" id="{2392FA39-357B-CBC4-7454-E8CD08632349}"/>
              </a:ext>
            </a:extLst>
          </p:cNvPr>
          <p:cNvGrpSpPr/>
          <p:nvPr/>
        </p:nvGrpSpPr>
        <p:grpSpPr>
          <a:xfrm>
            <a:off x="1277298" y="4825410"/>
            <a:ext cx="1886041" cy="1545392"/>
            <a:chOff x="1473504" y="4506432"/>
            <a:chExt cx="1886041" cy="1545392"/>
          </a:xfrm>
        </p:grpSpPr>
        <p:sp>
          <p:nvSpPr>
            <p:cNvPr id="320" name="Rectangle 246">
              <a:extLst>
                <a:ext uri="{FF2B5EF4-FFF2-40B4-BE49-F238E27FC236}">
                  <a16:creationId xmlns:a16="http://schemas.microsoft.com/office/drawing/2014/main" id="{5A4CBC79-DCAD-9905-C1B3-F48766408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1970" y="4509322"/>
              <a:ext cx="103799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200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- IpCYP82L45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b="1" dirty="0">
                  <a:cs typeface="Arial" panose="020B0604020202020204" pitchFamily="34" charset="0"/>
                </a:rPr>
                <a:t>+</a:t>
              </a: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 (</a:t>
              </a:r>
              <a:r>
                <a:rPr kumimoji="0" lang="en-US" altLang="en-US" sz="800" b="1" i="1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E</a:t>
              </a: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)-nerolidol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b="1" dirty="0">
                  <a:cs typeface="Arial" panose="020B0604020202020204" pitchFamily="34" charset="0"/>
                </a:rPr>
                <a:t>+</a:t>
              </a: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effectLst/>
                  <a:cs typeface="Arial" panose="020B0604020202020204" pitchFamily="34" charset="0"/>
                </a:rPr>
                <a:t> NADPH</a:t>
              </a:r>
            </a:p>
          </p:txBody>
        </p:sp>
        <p:sp>
          <p:nvSpPr>
            <p:cNvPr id="321" name="Line 346">
              <a:extLst>
                <a:ext uri="{FF2B5EF4-FFF2-40B4-BE49-F238E27FC236}">
                  <a16:creationId xmlns:a16="http://schemas.microsoft.com/office/drawing/2014/main" id="{0943C919-432D-CD7C-62DA-43CCC08629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8132" y="5779524"/>
              <a:ext cx="1771413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Line 347">
              <a:extLst>
                <a:ext uri="{FF2B5EF4-FFF2-40B4-BE49-F238E27FC236}">
                  <a16:creationId xmlns:a16="http://schemas.microsoft.com/office/drawing/2014/main" id="{D0ABA548-0176-DE30-AFA2-F387D3BA47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09976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348">
              <a:extLst>
                <a:ext uri="{FF2B5EF4-FFF2-40B4-BE49-F238E27FC236}">
                  <a16:creationId xmlns:a16="http://schemas.microsoft.com/office/drawing/2014/main" id="{D72866F1-38F2-77CC-9771-49CD270E00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9101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Line 349">
              <a:extLst>
                <a:ext uri="{FF2B5EF4-FFF2-40B4-BE49-F238E27FC236}">
                  <a16:creationId xmlns:a16="http://schemas.microsoft.com/office/drawing/2014/main" id="{D96157FA-C74B-300A-4A10-D189CDC6BB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9266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350">
              <a:extLst>
                <a:ext uri="{FF2B5EF4-FFF2-40B4-BE49-F238E27FC236}">
                  <a16:creationId xmlns:a16="http://schemas.microsoft.com/office/drawing/2014/main" id="{1CD4AE7B-BAAF-836A-833C-0B47EED612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99431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Line 351">
              <a:extLst>
                <a:ext uri="{FF2B5EF4-FFF2-40B4-BE49-F238E27FC236}">
                  <a16:creationId xmlns:a16="http://schemas.microsoft.com/office/drawing/2014/main" id="{EE193970-398F-F09D-4F44-E90F34622A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556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352">
              <a:extLst>
                <a:ext uri="{FF2B5EF4-FFF2-40B4-BE49-F238E27FC236}">
                  <a16:creationId xmlns:a16="http://schemas.microsoft.com/office/drawing/2014/main" id="{EB75B967-AEE3-8045-1E90-6052A16CF1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58720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Line 353">
              <a:extLst>
                <a:ext uri="{FF2B5EF4-FFF2-40B4-BE49-F238E27FC236}">
                  <a16:creationId xmlns:a16="http://schemas.microsoft.com/office/drawing/2014/main" id="{36934EAE-4F84-47F0-D142-B63D0BE6D5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7845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354">
              <a:extLst>
                <a:ext uri="{FF2B5EF4-FFF2-40B4-BE49-F238E27FC236}">
                  <a16:creationId xmlns:a16="http://schemas.microsoft.com/office/drawing/2014/main" id="{8DB2A9D3-5FEE-02B5-6CBD-0B9B098991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18010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Line 355">
              <a:extLst>
                <a:ext uri="{FF2B5EF4-FFF2-40B4-BE49-F238E27FC236}">
                  <a16:creationId xmlns:a16="http://schemas.microsoft.com/office/drawing/2014/main" id="{5259D81A-5409-018D-571E-8709B02290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48175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356">
              <a:extLst>
                <a:ext uri="{FF2B5EF4-FFF2-40B4-BE49-F238E27FC236}">
                  <a16:creationId xmlns:a16="http://schemas.microsoft.com/office/drawing/2014/main" id="{67985180-62AD-952B-4EFB-9669B79BEE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7300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Line 357">
              <a:extLst>
                <a:ext uri="{FF2B5EF4-FFF2-40B4-BE49-F238E27FC236}">
                  <a16:creationId xmlns:a16="http://schemas.microsoft.com/office/drawing/2014/main" id="{43EF17F2-ED8F-EC08-8004-56EB9EE6B9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07465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358">
              <a:extLst>
                <a:ext uri="{FF2B5EF4-FFF2-40B4-BE49-F238E27FC236}">
                  <a16:creationId xmlns:a16="http://schemas.microsoft.com/office/drawing/2014/main" id="{FAB9A77F-23AD-63EA-96C4-0146D8E47B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6590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Line 359">
              <a:extLst>
                <a:ext uri="{FF2B5EF4-FFF2-40B4-BE49-F238E27FC236}">
                  <a16:creationId xmlns:a16="http://schemas.microsoft.com/office/drawing/2014/main" id="{1839C057-C8DD-02C8-78B0-2809E60FA4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66755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360">
              <a:extLst>
                <a:ext uri="{FF2B5EF4-FFF2-40B4-BE49-F238E27FC236}">
                  <a16:creationId xmlns:a16="http://schemas.microsoft.com/office/drawing/2014/main" id="{7E6D1B7A-4602-E3BA-DCEC-3E755253F6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96920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Line 361">
              <a:extLst>
                <a:ext uri="{FF2B5EF4-FFF2-40B4-BE49-F238E27FC236}">
                  <a16:creationId xmlns:a16="http://schemas.microsoft.com/office/drawing/2014/main" id="{7A7348F2-7334-3CEC-E53B-D28ADB97DB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26045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362">
              <a:extLst>
                <a:ext uri="{FF2B5EF4-FFF2-40B4-BE49-F238E27FC236}">
                  <a16:creationId xmlns:a16="http://schemas.microsoft.com/office/drawing/2014/main" id="{EC75E83A-E78A-BFFC-5037-F7EF14754D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56209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Line 363">
              <a:extLst>
                <a:ext uri="{FF2B5EF4-FFF2-40B4-BE49-F238E27FC236}">
                  <a16:creationId xmlns:a16="http://schemas.microsoft.com/office/drawing/2014/main" id="{D58F630F-EA28-A19C-2039-6447D79707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85334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364">
              <a:extLst>
                <a:ext uri="{FF2B5EF4-FFF2-40B4-BE49-F238E27FC236}">
                  <a16:creationId xmlns:a16="http://schemas.microsoft.com/office/drawing/2014/main" id="{60CCA316-7EDD-5C55-6DFB-8BAEA7FE80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5500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Line 365">
              <a:extLst>
                <a:ext uri="{FF2B5EF4-FFF2-40B4-BE49-F238E27FC236}">
                  <a16:creationId xmlns:a16="http://schemas.microsoft.com/office/drawing/2014/main" id="{0ED1A485-07FE-A8B4-B0F0-D11A52FC37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45664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366">
              <a:extLst>
                <a:ext uri="{FF2B5EF4-FFF2-40B4-BE49-F238E27FC236}">
                  <a16:creationId xmlns:a16="http://schemas.microsoft.com/office/drawing/2014/main" id="{28199790-42BA-2122-088D-8F91D87836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4789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Line 367">
              <a:extLst>
                <a:ext uri="{FF2B5EF4-FFF2-40B4-BE49-F238E27FC236}">
                  <a16:creationId xmlns:a16="http://schemas.microsoft.com/office/drawing/2014/main" id="{56425805-8372-7727-EA49-55F5F15BC5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4954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368">
              <a:extLst>
                <a:ext uri="{FF2B5EF4-FFF2-40B4-BE49-F238E27FC236}">
                  <a16:creationId xmlns:a16="http://schemas.microsoft.com/office/drawing/2014/main" id="{4492C875-5211-3F46-7921-2F09900C67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34079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Line 369">
              <a:extLst>
                <a:ext uri="{FF2B5EF4-FFF2-40B4-BE49-F238E27FC236}">
                  <a16:creationId xmlns:a16="http://schemas.microsoft.com/office/drawing/2014/main" id="{22A12685-88B0-6EA3-CDFF-5EB4B3D240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64244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370">
              <a:extLst>
                <a:ext uri="{FF2B5EF4-FFF2-40B4-BE49-F238E27FC236}">
                  <a16:creationId xmlns:a16="http://schemas.microsoft.com/office/drawing/2014/main" id="{30116009-5CF3-FC4D-F120-28A59F9C36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4409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Line 371">
              <a:extLst>
                <a:ext uri="{FF2B5EF4-FFF2-40B4-BE49-F238E27FC236}">
                  <a16:creationId xmlns:a16="http://schemas.microsoft.com/office/drawing/2014/main" id="{1E9CF5BC-8385-9326-EFA7-942891FC44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23534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372">
              <a:extLst>
                <a:ext uri="{FF2B5EF4-FFF2-40B4-BE49-F238E27FC236}">
                  <a16:creationId xmlns:a16="http://schemas.microsoft.com/office/drawing/2014/main" id="{8A8FF482-92E3-D9D0-C42F-7BEE900618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3699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Line 373">
              <a:extLst>
                <a:ext uri="{FF2B5EF4-FFF2-40B4-BE49-F238E27FC236}">
                  <a16:creationId xmlns:a16="http://schemas.microsoft.com/office/drawing/2014/main" id="{299017D2-3752-D400-39A1-51DDA41691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2823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374">
              <a:extLst>
                <a:ext uri="{FF2B5EF4-FFF2-40B4-BE49-F238E27FC236}">
                  <a16:creationId xmlns:a16="http://schemas.microsoft.com/office/drawing/2014/main" id="{00B3AEEF-2951-7DAC-3E46-F25DDB23B2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12989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Line 375">
              <a:extLst>
                <a:ext uri="{FF2B5EF4-FFF2-40B4-BE49-F238E27FC236}">
                  <a16:creationId xmlns:a16="http://schemas.microsoft.com/office/drawing/2014/main" id="{1AEBFC35-1F51-A21D-E763-FC246B4873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3153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376">
              <a:extLst>
                <a:ext uri="{FF2B5EF4-FFF2-40B4-BE49-F238E27FC236}">
                  <a16:creationId xmlns:a16="http://schemas.microsoft.com/office/drawing/2014/main" id="{7B97685A-0D84-260B-FBB9-8FB3A8C553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2278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377">
              <a:extLst>
                <a:ext uri="{FF2B5EF4-FFF2-40B4-BE49-F238E27FC236}">
                  <a16:creationId xmlns:a16="http://schemas.microsoft.com/office/drawing/2014/main" id="{FA418A50-3B07-CC30-2692-A4E04DF3F7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2443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378">
              <a:extLst>
                <a:ext uri="{FF2B5EF4-FFF2-40B4-BE49-F238E27FC236}">
                  <a16:creationId xmlns:a16="http://schemas.microsoft.com/office/drawing/2014/main" id="{772A3054-9F0B-441A-E9F1-D94A237EA9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1568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Line 379">
              <a:extLst>
                <a:ext uri="{FF2B5EF4-FFF2-40B4-BE49-F238E27FC236}">
                  <a16:creationId xmlns:a16="http://schemas.microsoft.com/office/drawing/2014/main" id="{42243A01-F719-3FEE-A5CB-E83CDCE497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61733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380">
              <a:extLst>
                <a:ext uri="{FF2B5EF4-FFF2-40B4-BE49-F238E27FC236}">
                  <a16:creationId xmlns:a16="http://schemas.microsoft.com/office/drawing/2014/main" id="{8DF7C74D-F5A9-01A0-BDC7-EEA699F798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1898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Line 381">
              <a:extLst>
                <a:ext uri="{FF2B5EF4-FFF2-40B4-BE49-F238E27FC236}">
                  <a16:creationId xmlns:a16="http://schemas.microsoft.com/office/drawing/2014/main" id="{1647CC7E-0E81-55E7-288D-BA23A3BCA9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21023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382">
              <a:extLst>
                <a:ext uri="{FF2B5EF4-FFF2-40B4-BE49-F238E27FC236}">
                  <a16:creationId xmlns:a16="http://schemas.microsoft.com/office/drawing/2014/main" id="{23D88CF6-617E-FF44-D993-4AF6587381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51188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Line 383">
              <a:extLst>
                <a:ext uri="{FF2B5EF4-FFF2-40B4-BE49-F238E27FC236}">
                  <a16:creationId xmlns:a16="http://schemas.microsoft.com/office/drawing/2014/main" id="{66B4608D-BF9E-CF46-D65F-ED25468357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0313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384">
              <a:extLst>
                <a:ext uri="{FF2B5EF4-FFF2-40B4-BE49-F238E27FC236}">
                  <a16:creationId xmlns:a16="http://schemas.microsoft.com/office/drawing/2014/main" id="{BBA61856-FC71-48C8-F6BB-832E79C945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0478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Line 385">
              <a:extLst>
                <a:ext uri="{FF2B5EF4-FFF2-40B4-BE49-F238E27FC236}">
                  <a16:creationId xmlns:a16="http://schemas.microsoft.com/office/drawing/2014/main" id="{15CB7D71-36CD-1706-FFC6-04BA1C951D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0642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386">
              <a:extLst>
                <a:ext uri="{FF2B5EF4-FFF2-40B4-BE49-F238E27FC236}">
                  <a16:creationId xmlns:a16="http://schemas.microsoft.com/office/drawing/2014/main" id="{BFECED49-EC1C-72F0-F1A8-DFD10ABF3C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69767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Line 387">
              <a:extLst>
                <a:ext uri="{FF2B5EF4-FFF2-40B4-BE49-F238E27FC236}">
                  <a16:creationId xmlns:a16="http://schemas.microsoft.com/office/drawing/2014/main" id="{EF4E1888-95D3-ED0F-065C-8AC8F5CA90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99933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388">
              <a:extLst>
                <a:ext uri="{FF2B5EF4-FFF2-40B4-BE49-F238E27FC236}">
                  <a16:creationId xmlns:a16="http://schemas.microsoft.com/office/drawing/2014/main" id="{E484598D-90EA-A2D5-76DE-7C46579888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29057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Line 389">
              <a:extLst>
                <a:ext uri="{FF2B5EF4-FFF2-40B4-BE49-F238E27FC236}">
                  <a16:creationId xmlns:a16="http://schemas.microsoft.com/office/drawing/2014/main" id="{78FA0EFE-9A9B-00C1-5106-E4D9E8DC11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59222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Line 390">
              <a:extLst>
                <a:ext uri="{FF2B5EF4-FFF2-40B4-BE49-F238E27FC236}">
                  <a16:creationId xmlns:a16="http://schemas.microsoft.com/office/drawing/2014/main" id="{1E56DF52-966A-B501-A387-A553F63E18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9387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Line 391">
              <a:extLst>
                <a:ext uri="{FF2B5EF4-FFF2-40B4-BE49-F238E27FC236}">
                  <a16:creationId xmlns:a16="http://schemas.microsoft.com/office/drawing/2014/main" id="{8CA12C46-6363-EC63-341A-DDDE83F66F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8512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Line 392">
              <a:extLst>
                <a:ext uri="{FF2B5EF4-FFF2-40B4-BE49-F238E27FC236}">
                  <a16:creationId xmlns:a16="http://schemas.microsoft.com/office/drawing/2014/main" id="{30D5F28D-5E9A-9676-E204-BA8B4FD307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8677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Line 393">
              <a:extLst>
                <a:ext uri="{FF2B5EF4-FFF2-40B4-BE49-F238E27FC236}">
                  <a16:creationId xmlns:a16="http://schemas.microsoft.com/office/drawing/2014/main" id="{04BDB9C1-C18A-8165-D2CE-CFC06FDAF5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7802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Line 394">
              <a:extLst>
                <a:ext uri="{FF2B5EF4-FFF2-40B4-BE49-F238E27FC236}">
                  <a16:creationId xmlns:a16="http://schemas.microsoft.com/office/drawing/2014/main" id="{441B1DD3-62DA-CD40-646C-6137498199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07967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Line 395">
              <a:extLst>
                <a:ext uri="{FF2B5EF4-FFF2-40B4-BE49-F238E27FC236}">
                  <a16:creationId xmlns:a16="http://schemas.microsoft.com/office/drawing/2014/main" id="{13D3188C-A0F9-200B-2065-D91311BD8E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38132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Line 396">
              <a:extLst>
                <a:ext uri="{FF2B5EF4-FFF2-40B4-BE49-F238E27FC236}">
                  <a16:creationId xmlns:a16="http://schemas.microsoft.com/office/drawing/2014/main" id="{A80DB5FC-B307-EB2A-E4D3-212D804475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7256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Line 397">
              <a:extLst>
                <a:ext uri="{FF2B5EF4-FFF2-40B4-BE49-F238E27FC236}">
                  <a16:creationId xmlns:a16="http://schemas.microsoft.com/office/drawing/2014/main" id="{04C3C0E4-2C61-F694-2F96-6A3ED7C4D8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7422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Line 398">
              <a:extLst>
                <a:ext uri="{FF2B5EF4-FFF2-40B4-BE49-F238E27FC236}">
                  <a16:creationId xmlns:a16="http://schemas.microsoft.com/office/drawing/2014/main" id="{F8DE5007-6244-DF79-AFFB-DEBAD03713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6547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Line 399">
              <a:extLst>
                <a:ext uri="{FF2B5EF4-FFF2-40B4-BE49-F238E27FC236}">
                  <a16:creationId xmlns:a16="http://schemas.microsoft.com/office/drawing/2014/main" id="{159D4F1C-C867-46E9-3B53-65F3E5B33E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56711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Line 400">
              <a:extLst>
                <a:ext uri="{FF2B5EF4-FFF2-40B4-BE49-F238E27FC236}">
                  <a16:creationId xmlns:a16="http://schemas.microsoft.com/office/drawing/2014/main" id="{EF72D5AE-421C-EDC6-EDD9-DECAD3E6AF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86876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Line 401">
              <a:extLst>
                <a:ext uri="{FF2B5EF4-FFF2-40B4-BE49-F238E27FC236}">
                  <a16:creationId xmlns:a16="http://schemas.microsoft.com/office/drawing/2014/main" id="{C6F9446F-DAF2-3CC0-C510-EC2F95157F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001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Line 402">
              <a:extLst>
                <a:ext uri="{FF2B5EF4-FFF2-40B4-BE49-F238E27FC236}">
                  <a16:creationId xmlns:a16="http://schemas.microsoft.com/office/drawing/2014/main" id="{45413C1E-442A-42D9-4D9C-D8CB1739C6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46166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Line 403">
              <a:extLst>
                <a:ext uri="{FF2B5EF4-FFF2-40B4-BE49-F238E27FC236}">
                  <a16:creationId xmlns:a16="http://schemas.microsoft.com/office/drawing/2014/main" id="{901E7B52-731C-06AE-A8FF-E3C568BDCA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5291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Line 404">
              <a:extLst>
                <a:ext uri="{FF2B5EF4-FFF2-40B4-BE49-F238E27FC236}">
                  <a16:creationId xmlns:a16="http://schemas.microsoft.com/office/drawing/2014/main" id="{41EBD435-0AE7-C540-2504-D850F03FDA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05456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Line 405">
              <a:extLst>
                <a:ext uri="{FF2B5EF4-FFF2-40B4-BE49-F238E27FC236}">
                  <a16:creationId xmlns:a16="http://schemas.microsoft.com/office/drawing/2014/main" id="{CACC32B7-372F-5F8A-C809-F0D9611688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621" y="5781448"/>
              <a:ext cx="0" cy="1091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Rectangle 407">
              <a:extLst>
                <a:ext uri="{FF2B5EF4-FFF2-40B4-BE49-F238E27FC236}">
                  <a16:creationId xmlns:a16="http://schemas.microsoft.com/office/drawing/2014/main" id="{67390152-132A-F51C-8D1A-25193AF32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9953" y="5819468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Rectangle 409">
              <a:extLst>
                <a:ext uri="{FF2B5EF4-FFF2-40B4-BE49-F238E27FC236}">
                  <a16:creationId xmlns:a16="http://schemas.microsoft.com/office/drawing/2014/main" id="{17A18E28-E9CD-A338-C83C-32556FDAA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6977" y="5819468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3" name="Rectangle 411">
              <a:extLst>
                <a:ext uri="{FF2B5EF4-FFF2-40B4-BE49-F238E27FC236}">
                  <a16:creationId xmlns:a16="http://schemas.microsoft.com/office/drawing/2014/main" id="{A358FF36-DFC0-4CDA-3150-C0B6C6E1E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4467" y="5819468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11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Rectangle 413">
              <a:extLst>
                <a:ext uri="{FF2B5EF4-FFF2-40B4-BE49-F238E27FC236}">
                  <a16:creationId xmlns:a16="http://schemas.microsoft.com/office/drawing/2014/main" id="{94543AA2-433F-AE9F-9E19-F567A1054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3516" y="5819468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5" name="Rectangle 415">
              <a:extLst>
                <a:ext uri="{FF2B5EF4-FFF2-40B4-BE49-F238E27FC236}">
                  <a16:creationId xmlns:a16="http://schemas.microsoft.com/office/drawing/2014/main" id="{1A8521AB-D0AC-6855-0C99-F204E27E5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9445" y="5819468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13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Line 417">
              <a:extLst>
                <a:ext uri="{FF2B5EF4-FFF2-40B4-BE49-F238E27FC236}">
                  <a16:creationId xmlns:a16="http://schemas.microsoft.com/office/drawing/2014/main" id="{3705007E-589D-9C0D-40B4-88AEB42C1E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556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Line 418">
              <a:extLst>
                <a:ext uri="{FF2B5EF4-FFF2-40B4-BE49-F238E27FC236}">
                  <a16:creationId xmlns:a16="http://schemas.microsoft.com/office/drawing/2014/main" id="{251BD692-10A0-C40F-958E-2E9087210E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7300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" name="Line 419">
              <a:extLst>
                <a:ext uri="{FF2B5EF4-FFF2-40B4-BE49-F238E27FC236}">
                  <a16:creationId xmlns:a16="http://schemas.microsoft.com/office/drawing/2014/main" id="{0EFC26CF-913C-CCB4-4B31-97F9A1BE57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26045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Line 420">
              <a:extLst>
                <a:ext uri="{FF2B5EF4-FFF2-40B4-BE49-F238E27FC236}">
                  <a16:creationId xmlns:a16="http://schemas.microsoft.com/office/drawing/2014/main" id="{649605A1-CBB1-3691-01C9-F4639079D8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4789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Line 421">
              <a:extLst>
                <a:ext uri="{FF2B5EF4-FFF2-40B4-BE49-F238E27FC236}">
                  <a16:creationId xmlns:a16="http://schemas.microsoft.com/office/drawing/2014/main" id="{5EA7EA22-0AF5-3104-4922-D4A76BE161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23534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Line 422">
              <a:extLst>
                <a:ext uri="{FF2B5EF4-FFF2-40B4-BE49-F238E27FC236}">
                  <a16:creationId xmlns:a16="http://schemas.microsoft.com/office/drawing/2014/main" id="{F90B16D0-09ED-9E7D-5653-5DD98342C4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2278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Line 423">
              <a:extLst>
                <a:ext uri="{FF2B5EF4-FFF2-40B4-BE49-F238E27FC236}">
                  <a16:creationId xmlns:a16="http://schemas.microsoft.com/office/drawing/2014/main" id="{32BDA79C-0174-1D2F-9D9F-97E082BA43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21023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Line 424">
              <a:extLst>
                <a:ext uri="{FF2B5EF4-FFF2-40B4-BE49-F238E27FC236}">
                  <a16:creationId xmlns:a16="http://schemas.microsoft.com/office/drawing/2014/main" id="{AD7610C0-E627-9955-A955-8FBE5AF524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69767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Line 425">
              <a:extLst>
                <a:ext uri="{FF2B5EF4-FFF2-40B4-BE49-F238E27FC236}">
                  <a16:creationId xmlns:a16="http://schemas.microsoft.com/office/drawing/2014/main" id="{48970D93-A2BE-DC67-A42F-4A2FD312B3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18512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Line 426">
              <a:extLst>
                <a:ext uri="{FF2B5EF4-FFF2-40B4-BE49-F238E27FC236}">
                  <a16:creationId xmlns:a16="http://schemas.microsoft.com/office/drawing/2014/main" id="{29F07491-C548-219A-7661-589EBC8784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7256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Line 427">
              <a:extLst>
                <a:ext uri="{FF2B5EF4-FFF2-40B4-BE49-F238E27FC236}">
                  <a16:creationId xmlns:a16="http://schemas.microsoft.com/office/drawing/2014/main" id="{05FFBB57-889B-FBF4-77EA-4294FB54A9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001" y="5781448"/>
              <a:ext cx="0" cy="2619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Line 428">
              <a:extLst>
                <a:ext uri="{FF2B5EF4-FFF2-40B4-BE49-F238E27FC236}">
                  <a16:creationId xmlns:a16="http://schemas.microsoft.com/office/drawing/2014/main" id="{A28FEFD2-AFA6-36F0-678C-3429D8387F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8132" y="4508130"/>
              <a:ext cx="0" cy="127139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Line 429">
              <a:extLst>
                <a:ext uri="{FF2B5EF4-FFF2-40B4-BE49-F238E27FC236}">
                  <a16:creationId xmlns:a16="http://schemas.microsoft.com/office/drawing/2014/main" id="{2617F17A-C444-00B0-BD82-B1AF81289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779524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Line 430">
              <a:extLst>
                <a:ext uri="{FF2B5EF4-FFF2-40B4-BE49-F238E27FC236}">
                  <a16:creationId xmlns:a16="http://schemas.microsoft.com/office/drawing/2014/main" id="{7F312712-E312-4DA5-19FE-0A4D4D51C3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762200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Line 431">
              <a:extLst>
                <a:ext uri="{FF2B5EF4-FFF2-40B4-BE49-F238E27FC236}">
                  <a16:creationId xmlns:a16="http://schemas.microsoft.com/office/drawing/2014/main" id="{03A68FBE-35CD-9A62-4225-FE2261629B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74487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Line 432">
              <a:extLst>
                <a:ext uri="{FF2B5EF4-FFF2-40B4-BE49-F238E27FC236}">
                  <a16:creationId xmlns:a16="http://schemas.microsoft.com/office/drawing/2014/main" id="{DE9E2183-A4E4-F578-0E0B-0D1AD50F6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72755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Line 433">
              <a:extLst>
                <a:ext uri="{FF2B5EF4-FFF2-40B4-BE49-F238E27FC236}">
                  <a16:creationId xmlns:a16="http://schemas.microsoft.com/office/drawing/2014/main" id="{8293EA9E-1936-0C44-E8E0-4A6A580A13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71022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Line 434">
              <a:extLst>
                <a:ext uri="{FF2B5EF4-FFF2-40B4-BE49-F238E27FC236}">
                  <a16:creationId xmlns:a16="http://schemas.microsoft.com/office/drawing/2014/main" id="{F5A893B8-DEC8-3816-3C84-D93CB470C2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69290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Line 435">
              <a:extLst>
                <a:ext uri="{FF2B5EF4-FFF2-40B4-BE49-F238E27FC236}">
                  <a16:creationId xmlns:a16="http://schemas.microsoft.com/office/drawing/2014/main" id="{FD52F1FF-2E37-6CA3-7D3B-62558D1013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67557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Line 436">
              <a:extLst>
                <a:ext uri="{FF2B5EF4-FFF2-40B4-BE49-F238E27FC236}">
                  <a16:creationId xmlns:a16="http://schemas.microsoft.com/office/drawing/2014/main" id="{928AE1C9-CA1D-C9AE-D2D5-7769F6E5D4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65825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Line 437">
              <a:extLst>
                <a:ext uri="{FF2B5EF4-FFF2-40B4-BE49-F238E27FC236}">
                  <a16:creationId xmlns:a16="http://schemas.microsoft.com/office/drawing/2014/main" id="{C1E63A40-0D99-2108-E040-D0D380FF92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64093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Line 438">
              <a:extLst>
                <a:ext uri="{FF2B5EF4-FFF2-40B4-BE49-F238E27FC236}">
                  <a16:creationId xmlns:a16="http://schemas.microsoft.com/office/drawing/2014/main" id="{AE5A2ABF-88F7-4843-AFE2-809074C392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62360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Line 439">
              <a:extLst>
                <a:ext uri="{FF2B5EF4-FFF2-40B4-BE49-F238E27FC236}">
                  <a16:creationId xmlns:a16="http://schemas.microsoft.com/office/drawing/2014/main" id="{2D8F3543-04AA-C98C-E744-A3DE347064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60628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Line 440">
              <a:extLst>
                <a:ext uri="{FF2B5EF4-FFF2-40B4-BE49-F238E27FC236}">
                  <a16:creationId xmlns:a16="http://schemas.microsoft.com/office/drawing/2014/main" id="{C53AB528-7610-B3A4-F2B8-1C4EB91834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58895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Line 441">
              <a:extLst>
                <a:ext uri="{FF2B5EF4-FFF2-40B4-BE49-F238E27FC236}">
                  <a16:creationId xmlns:a16="http://schemas.microsoft.com/office/drawing/2014/main" id="{241576C7-3625-F5CB-2CD4-5C6E62D365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57163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Line 442">
              <a:extLst>
                <a:ext uri="{FF2B5EF4-FFF2-40B4-BE49-F238E27FC236}">
                  <a16:creationId xmlns:a16="http://schemas.microsoft.com/office/drawing/2014/main" id="{B882140B-ABE9-5720-104F-F7E9E75718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55431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Line 443">
              <a:extLst>
                <a:ext uri="{FF2B5EF4-FFF2-40B4-BE49-F238E27FC236}">
                  <a16:creationId xmlns:a16="http://schemas.microsoft.com/office/drawing/2014/main" id="{507DEE51-0766-1AB4-2417-099227C464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53698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Line 444">
              <a:extLst>
                <a:ext uri="{FF2B5EF4-FFF2-40B4-BE49-F238E27FC236}">
                  <a16:creationId xmlns:a16="http://schemas.microsoft.com/office/drawing/2014/main" id="{38823AE0-ADE6-7712-7D30-DA92DB1FBA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51966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Line 445">
              <a:extLst>
                <a:ext uri="{FF2B5EF4-FFF2-40B4-BE49-F238E27FC236}">
                  <a16:creationId xmlns:a16="http://schemas.microsoft.com/office/drawing/2014/main" id="{AC144BF6-0489-B126-D88A-1A9127CA64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50233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Line 446">
              <a:extLst>
                <a:ext uri="{FF2B5EF4-FFF2-40B4-BE49-F238E27FC236}">
                  <a16:creationId xmlns:a16="http://schemas.microsoft.com/office/drawing/2014/main" id="{3B0943A5-00A9-F7EF-4A64-E69ABDA349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48501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" name="Line 447">
              <a:extLst>
                <a:ext uri="{FF2B5EF4-FFF2-40B4-BE49-F238E27FC236}">
                  <a16:creationId xmlns:a16="http://schemas.microsoft.com/office/drawing/2014/main" id="{93AB6DA8-77FD-CFA6-8E39-BBD668BE34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46769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Line 448">
              <a:extLst>
                <a:ext uri="{FF2B5EF4-FFF2-40B4-BE49-F238E27FC236}">
                  <a16:creationId xmlns:a16="http://schemas.microsoft.com/office/drawing/2014/main" id="{D69D7DDB-87B4-E1CC-421A-63EA994323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450366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" name="Line 449">
              <a:extLst>
                <a:ext uri="{FF2B5EF4-FFF2-40B4-BE49-F238E27FC236}">
                  <a16:creationId xmlns:a16="http://schemas.microsoft.com/office/drawing/2014/main" id="{D0084C77-D14A-95FE-1A2C-6B0D8F8AED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433042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" name="Line 450">
              <a:extLst>
                <a:ext uri="{FF2B5EF4-FFF2-40B4-BE49-F238E27FC236}">
                  <a16:creationId xmlns:a16="http://schemas.microsoft.com/office/drawing/2014/main" id="{500D3888-E098-4F44-48DD-68D9F9B44D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415718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" name="Line 451">
              <a:extLst>
                <a:ext uri="{FF2B5EF4-FFF2-40B4-BE49-F238E27FC236}">
                  <a16:creationId xmlns:a16="http://schemas.microsoft.com/office/drawing/2014/main" id="{1ECDC349-0620-99A3-EA9D-3A9F7C095E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398394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" name="Line 452">
              <a:extLst>
                <a:ext uri="{FF2B5EF4-FFF2-40B4-BE49-F238E27FC236}">
                  <a16:creationId xmlns:a16="http://schemas.microsoft.com/office/drawing/2014/main" id="{B1A79223-0AF2-C8C2-C766-DEB336806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381070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" name="Line 453">
              <a:extLst>
                <a:ext uri="{FF2B5EF4-FFF2-40B4-BE49-F238E27FC236}">
                  <a16:creationId xmlns:a16="http://schemas.microsoft.com/office/drawing/2014/main" id="{03C39E06-85A4-BDA9-30FA-BB6BA95106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363746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" name="Line 454">
              <a:extLst>
                <a:ext uri="{FF2B5EF4-FFF2-40B4-BE49-F238E27FC236}">
                  <a16:creationId xmlns:a16="http://schemas.microsoft.com/office/drawing/2014/main" id="{80279DE5-5A3D-68E6-C7C5-7C0DCBE253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346422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" name="Line 455">
              <a:extLst>
                <a:ext uri="{FF2B5EF4-FFF2-40B4-BE49-F238E27FC236}">
                  <a16:creationId xmlns:a16="http://schemas.microsoft.com/office/drawing/2014/main" id="{24DA1A48-A8FF-5783-E736-991197F37F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329098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Line 456">
              <a:extLst>
                <a:ext uri="{FF2B5EF4-FFF2-40B4-BE49-F238E27FC236}">
                  <a16:creationId xmlns:a16="http://schemas.microsoft.com/office/drawing/2014/main" id="{D8109603-6400-C141-1267-AF18C76405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311774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6" name="Line 457">
              <a:extLst>
                <a:ext uri="{FF2B5EF4-FFF2-40B4-BE49-F238E27FC236}">
                  <a16:creationId xmlns:a16="http://schemas.microsoft.com/office/drawing/2014/main" id="{7F585D65-AA97-F074-0BFA-B3E8AE0515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29348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Line 458">
              <a:extLst>
                <a:ext uri="{FF2B5EF4-FFF2-40B4-BE49-F238E27FC236}">
                  <a16:creationId xmlns:a16="http://schemas.microsoft.com/office/drawing/2014/main" id="{F0ADDF2E-7EA3-71E2-7751-B01C37BE8C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27616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Line 459">
              <a:extLst>
                <a:ext uri="{FF2B5EF4-FFF2-40B4-BE49-F238E27FC236}">
                  <a16:creationId xmlns:a16="http://schemas.microsoft.com/office/drawing/2014/main" id="{51F90755-1FCF-4352-ECA1-057661E6BF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25883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Line 460">
              <a:extLst>
                <a:ext uri="{FF2B5EF4-FFF2-40B4-BE49-F238E27FC236}">
                  <a16:creationId xmlns:a16="http://schemas.microsoft.com/office/drawing/2014/main" id="{2283B2FE-D276-829C-141D-CFE5296379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24151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0" name="Line 461">
              <a:extLst>
                <a:ext uri="{FF2B5EF4-FFF2-40B4-BE49-F238E27FC236}">
                  <a16:creationId xmlns:a16="http://schemas.microsoft.com/office/drawing/2014/main" id="{C711ECB4-6059-34AD-3774-24E9D20FB7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22419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Line 462">
              <a:extLst>
                <a:ext uri="{FF2B5EF4-FFF2-40B4-BE49-F238E27FC236}">
                  <a16:creationId xmlns:a16="http://schemas.microsoft.com/office/drawing/2014/main" id="{EF79E337-58CF-636F-8D8B-B15C69B39E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20686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Line 463">
              <a:extLst>
                <a:ext uri="{FF2B5EF4-FFF2-40B4-BE49-F238E27FC236}">
                  <a16:creationId xmlns:a16="http://schemas.microsoft.com/office/drawing/2014/main" id="{C7C5765F-2761-4F03-8506-A34E7B7CF0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18954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Line 464">
              <a:extLst>
                <a:ext uri="{FF2B5EF4-FFF2-40B4-BE49-F238E27FC236}">
                  <a16:creationId xmlns:a16="http://schemas.microsoft.com/office/drawing/2014/main" id="{72C4A624-1C38-998A-61B6-372EFA9AFE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17221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Line 465">
              <a:extLst>
                <a:ext uri="{FF2B5EF4-FFF2-40B4-BE49-F238E27FC236}">
                  <a16:creationId xmlns:a16="http://schemas.microsoft.com/office/drawing/2014/main" id="{86541FAE-ADF2-BBC5-472F-8C5DC333A9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15489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Line 466">
              <a:extLst>
                <a:ext uri="{FF2B5EF4-FFF2-40B4-BE49-F238E27FC236}">
                  <a16:creationId xmlns:a16="http://schemas.microsoft.com/office/drawing/2014/main" id="{87BF1326-E033-88CA-43F3-0B08B2310F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13757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" name="Line 467">
              <a:extLst>
                <a:ext uri="{FF2B5EF4-FFF2-40B4-BE49-F238E27FC236}">
                  <a16:creationId xmlns:a16="http://schemas.microsoft.com/office/drawing/2014/main" id="{F764148A-B478-9D72-0F69-68F81331FA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12024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" name="Line 468">
              <a:extLst>
                <a:ext uri="{FF2B5EF4-FFF2-40B4-BE49-F238E27FC236}">
                  <a16:creationId xmlns:a16="http://schemas.microsoft.com/office/drawing/2014/main" id="{11D702FD-41EB-19D8-BE44-7D02F136BE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10292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Line 469">
              <a:extLst>
                <a:ext uri="{FF2B5EF4-FFF2-40B4-BE49-F238E27FC236}">
                  <a16:creationId xmlns:a16="http://schemas.microsoft.com/office/drawing/2014/main" id="{F1F13FC4-6128-DEAB-2462-07E6EFCF9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085598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Line 470">
              <a:extLst>
                <a:ext uri="{FF2B5EF4-FFF2-40B4-BE49-F238E27FC236}">
                  <a16:creationId xmlns:a16="http://schemas.microsoft.com/office/drawing/2014/main" id="{6EEE09A3-436E-54AC-6EFD-F2739DEAA1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068274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Line 471">
              <a:extLst>
                <a:ext uri="{FF2B5EF4-FFF2-40B4-BE49-F238E27FC236}">
                  <a16:creationId xmlns:a16="http://schemas.microsoft.com/office/drawing/2014/main" id="{23809AAE-0E78-33C0-3B0A-F4F610E972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050950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Line 472">
              <a:extLst>
                <a:ext uri="{FF2B5EF4-FFF2-40B4-BE49-F238E27FC236}">
                  <a16:creationId xmlns:a16="http://schemas.microsoft.com/office/drawing/2014/main" id="{4109654A-417C-CE97-1935-C954B6F5FE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033626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Line 473">
              <a:extLst>
                <a:ext uri="{FF2B5EF4-FFF2-40B4-BE49-F238E27FC236}">
                  <a16:creationId xmlns:a16="http://schemas.microsoft.com/office/drawing/2014/main" id="{D8D8EDA8-4BF4-DAC1-7A7A-5BC16CD118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5016302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Line 474">
              <a:extLst>
                <a:ext uri="{FF2B5EF4-FFF2-40B4-BE49-F238E27FC236}">
                  <a16:creationId xmlns:a16="http://schemas.microsoft.com/office/drawing/2014/main" id="{EDA78B30-DA08-F138-BF04-ABB4F4612B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998978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Line 475">
              <a:extLst>
                <a:ext uri="{FF2B5EF4-FFF2-40B4-BE49-F238E27FC236}">
                  <a16:creationId xmlns:a16="http://schemas.microsoft.com/office/drawing/2014/main" id="{2052A652-7163-E807-62DA-0F2640F90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981654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Line 476">
              <a:extLst>
                <a:ext uri="{FF2B5EF4-FFF2-40B4-BE49-F238E27FC236}">
                  <a16:creationId xmlns:a16="http://schemas.microsoft.com/office/drawing/2014/main" id="{AC6494FF-97C5-0E98-8948-E45B200C12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964330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Line 477">
              <a:extLst>
                <a:ext uri="{FF2B5EF4-FFF2-40B4-BE49-F238E27FC236}">
                  <a16:creationId xmlns:a16="http://schemas.microsoft.com/office/drawing/2014/main" id="{24B59D0B-0F7A-BDB3-9F9D-18CA16A9D8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947006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Line 478">
              <a:extLst>
                <a:ext uri="{FF2B5EF4-FFF2-40B4-BE49-F238E27FC236}">
                  <a16:creationId xmlns:a16="http://schemas.microsoft.com/office/drawing/2014/main" id="{8668E92B-1E4D-824B-2916-83DBEE4ACE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929682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Line 479">
              <a:extLst>
                <a:ext uri="{FF2B5EF4-FFF2-40B4-BE49-F238E27FC236}">
                  <a16:creationId xmlns:a16="http://schemas.microsoft.com/office/drawing/2014/main" id="{646CE9A0-EB5B-ACAC-CF77-503BD43516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912358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Line 480">
              <a:extLst>
                <a:ext uri="{FF2B5EF4-FFF2-40B4-BE49-F238E27FC236}">
                  <a16:creationId xmlns:a16="http://schemas.microsoft.com/office/drawing/2014/main" id="{032612E1-12A2-1D02-D4C7-1773E0C159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895034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Line 481">
              <a:extLst>
                <a:ext uri="{FF2B5EF4-FFF2-40B4-BE49-F238E27FC236}">
                  <a16:creationId xmlns:a16="http://schemas.microsoft.com/office/drawing/2014/main" id="{778B2FE1-34C1-6158-915E-7F7B67C3B5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877710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Line 482">
              <a:extLst>
                <a:ext uri="{FF2B5EF4-FFF2-40B4-BE49-F238E27FC236}">
                  <a16:creationId xmlns:a16="http://schemas.microsoft.com/office/drawing/2014/main" id="{E948D101-160E-54C5-5BBE-34798F49DC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860386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Line 483">
              <a:extLst>
                <a:ext uri="{FF2B5EF4-FFF2-40B4-BE49-F238E27FC236}">
                  <a16:creationId xmlns:a16="http://schemas.microsoft.com/office/drawing/2014/main" id="{E6FDE65D-6C20-E390-C52F-D5EC680F45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843062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Line 484">
              <a:extLst>
                <a:ext uri="{FF2B5EF4-FFF2-40B4-BE49-F238E27FC236}">
                  <a16:creationId xmlns:a16="http://schemas.microsoft.com/office/drawing/2014/main" id="{98864FBD-C093-FFCB-DB98-0149D53DA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82477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Line 485">
              <a:extLst>
                <a:ext uri="{FF2B5EF4-FFF2-40B4-BE49-F238E27FC236}">
                  <a16:creationId xmlns:a16="http://schemas.microsoft.com/office/drawing/2014/main" id="{1FD2A81C-4BF6-1F29-16BA-CEA45F7F02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80745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Line 486">
              <a:extLst>
                <a:ext uri="{FF2B5EF4-FFF2-40B4-BE49-F238E27FC236}">
                  <a16:creationId xmlns:a16="http://schemas.microsoft.com/office/drawing/2014/main" id="{0A503442-E544-7C15-BC9E-E16C4A784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79012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Line 487">
              <a:extLst>
                <a:ext uri="{FF2B5EF4-FFF2-40B4-BE49-F238E27FC236}">
                  <a16:creationId xmlns:a16="http://schemas.microsoft.com/office/drawing/2014/main" id="{42BB1C34-9042-5BC6-DB0E-6622BDB154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77280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Line 488">
              <a:extLst>
                <a:ext uri="{FF2B5EF4-FFF2-40B4-BE49-F238E27FC236}">
                  <a16:creationId xmlns:a16="http://schemas.microsoft.com/office/drawing/2014/main" id="{C3DBEC57-D1E3-DA22-C224-2578680C08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75547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Line 489">
              <a:extLst>
                <a:ext uri="{FF2B5EF4-FFF2-40B4-BE49-F238E27FC236}">
                  <a16:creationId xmlns:a16="http://schemas.microsoft.com/office/drawing/2014/main" id="{EA0BE0F5-4C8A-E1C0-7F19-E09F42A504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73815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Line 490">
              <a:extLst>
                <a:ext uri="{FF2B5EF4-FFF2-40B4-BE49-F238E27FC236}">
                  <a16:creationId xmlns:a16="http://schemas.microsoft.com/office/drawing/2014/main" id="{8BD8403F-19B8-F63D-1708-CA7C59C0E5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72083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Line 491">
              <a:extLst>
                <a:ext uri="{FF2B5EF4-FFF2-40B4-BE49-F238E27FC236}">
                  <a16:creationId xmlns:a16="http://schemas.microsoft.com/office/drawing/2014/main" id="{7C7FC533-C2FB-4B75-579C-D7B2BC8987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70350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Line 492">
              <a:extLst>
                <a:ext uri="{FF2B5EF4-FFF2-40B4-BE49-F238E27FC236}">
                  <a16:creationId xmlns:a16="http://schemas.microsoft.com/office/drawing/2014/main" id="{884A40EF-AA8E-2C55-8F71-6193BC9D0F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68618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Line 493">
              <a:extLst>
                <a:ext uri="{FF2B5EF4-FFF2-40B4-BE49-F238E27FC236}">
                  <a16:creationId xmlns:a16="http://schemas.microsoft.com/office/drawing/2014/main" id="{4235A6E7-BFF7-47C8-DA0B-86F2BC4B38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66885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Line 494">
              <a:extLst>
                <a:ext uri="{FF2B5EF4-FFF2-40B4-BE49-F238E27FC236}">
                  <a16:creationId xmlns:a16="http://schemas.microsoft.com/office/drawing/2014/main" id="{DF91FA19-16DD-B0A8-B7E1-3B818A70D1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651535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Line 495">
              <a:extLst>
                <a:ext uri="{FF2B5EF4-FFF2-40B4-BE49-F238E27FC236}">
                  <a16:creationId xmlns:a16="http://schemas.microsoft.com/office/drawing/2014/main" id="{55757CD0-C475-ACDD-4DAA-7FE2A41BF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634211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Line 496">
              <a:extLst>
                <a:ext uri="{FF2B5EF4-FFF2-40B4-BE49-F238E27FC236}">
                  <a16:creationId xmlns:a16="http://schemas.microsoft.com/office/drawing/2014/main" id="{F1E4347D-CCFE-65E5-EDB0-5888FC4F63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616887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Line 497">
              <a:extLst>
                <a:ext uri="{FF2B5EF4-FFF2-40B4-BE49-F238E27FC236}">
                  <a16:creationId xmlns:a16="http://schemas.microsoft.com/office/drawing/2014/main" id="{E281918F-74F6-32E7-8AB2-4071BB236C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599563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Line 498">
              <a:extLst>
                <a:ext uri="{FF2B5EF4-FFF2-40B4-BE49-F238E27FC236}">
                  <a16:creationId xmlns:a16="http://schemas.microsoft.com/office/drawing/2014/main" id="{81832C9D-CCF4-5FCD-59D5-02D8729297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582239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Line 499">
              <a:extLst>
                <a:ext uri="{FF2B5EF4-FFF2-40B4-BE49-F238E27FC236}">
                  <a16:creationId xmlns:a16="http://schemas.microsoft.com/office/drawing/2014/main" id="{2F9D4D2A-D1A9-5199-82C6-461658A0FC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564914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Line 500">
              <a:extLst>
                <a:ext uri="{FF2B5EF4-FFF2-40B4-BE49-F238E27FC236}">
                  <a16:creationId xmlns:a16="http://schemas.microsoft.com/office/drawing/2014/main" id="{5A96E43C-9A2E-F7CA-6AF6-83535840E3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547590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Line 501">
              <a:extLst>
                <a:ext uri="{FF2B5EF4-FFF2-40B4-BE49-F238E27FC236}">
                  <a16:creationId xmlns:a16="http://schemas.microsoft.com/office/drawing/2014/main" id="{A5DAE8CD-7842-3CD3-E8EF-25027EF5C3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530266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Line 502">
              <a:extLst>
                <a:ext uri="{FF2B5EF4-FFF2-40B4-BE49-F238E27FC236}">
                  <a16:creationId xmlns:a16="http://schemas.microsoft.com/office/drawing/2014/main" id="{DAF48232-7A02-0E2D-9E1D-32152B59C8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168" y="4512942"/>
              <a:ext cx="1179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Line 503">
              <a:extLst>
                <a:ext uri="{FF2B5EF4-FFF2-40B4-BE49-F238E27FC236}">
                  <a16:creationId xmlns:a16="http://schemas.microsoft.com/office/drawing/2014/main" id="{F4C29469-7B9F-6AB4-0D81-966138FA57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779524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Line 505">
              <a:extLst>
                <a:ext uri="{FF2B5EF4-FFF2-40B4-BE49-F238E27FC236}">
                  <a16:creationId xmlns:a16="http://schemas.microsoft.com/office/drawing/2014/main" id="{9084A80A-A5C4-56F0-20BF-B55B533B42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692903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Line 507">
              <a:extLst>
                <a:ext uri="{FF2B5EF4-FFF2-40B4-BE49-F238E27FC236}">
                  <a16:creationId xmlns:a16="http://schemas.microsoft.com/office/drawing/2014/main" id="{5A595E5F-D4E7-BEAD-EDC4-63DF70A40C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606283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Rectangle 508">
              <a:extLst>
                <a:ext uri="{FF2B5EF4-FFF2-40B4-BE49-F238E27FC236}">
                  <a16:creationId xmlns:a16="http://schemas.microsoft.com/office/drawing/2014/main" id="{136CF77A-5DA0-D0E7-19BB-B220A9679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1315" y="5547801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7" name="Line 509">
              <a:extLst>
                <a:ext uri="{FF2B5EF4-FFF2-40B4-BE49-F238E27FC236}">
                  <a16:creationId xmlns:a16="http://schemas.microsoft.com/office/drawing/2014/main" id="{1D6C857F-20E0-59B6-3409-9011F65CA9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519663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Line 511">
              <a:extLst>
                <a:ext uri="{FF2B5EF4-FFF2-40B4-BE49-F238E27FC236}">
                  <a16:creationId xmlns:a16="http://schemas.microsoft.com/office/drawing/2014/main" id="{7CABEF8F-B36E-1F29-260C-E6EC981EC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433042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Rectangle 512">
              <a:extLst>
                <a:ext uri="{FF2B5EF4-FFF2-40B4-BE49-F238E27FC236}">
                  <a16:creationId xmlns:a16="http://schemas.microsoft.com/office/drawing/2014/main" id="{533564E8-AD7E-3470-DCA2-F13190FCD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1315" y="5374560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0" name="Line 513">
              <a:extLst>
                <a:ext uri="{FF2B5EF4-FFF2-40B4-BE49-F238E27FC236}">
                  <a16:creationId xmlns:a16="http://schemas.microsoft.com/office/drawing/2014/main" id="{86BF59B2-07F5-5C4B-68C0-B481651D5C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346422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Line 515">
              <a:extLst>
                <a:ext uri="{FF2B5EF4-FFF2-40B4-BE49-F238E27FC236}">
                  <a16:creationId xmlns:a16="http://schemas.microsoft.com/office/drawing/2014/main" id="{1FDE40DB-4B0D-13A9-691F-15A388A22A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258839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Rectangle 516">
              <a:extLst>
                <a:ext uri="{FF2B5EF4-FFF2-40B4-BE49-F238E27FC236}">
                  <a16:creationId xmlns:a16="http://schemas.microsoft.com/office/drawing/2014/main" id="{5B11D738-59D1-1D1F-28E2-10FFD36D0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1315" y="5200357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3" name="Line 517">
              <a:extLst>
                <a:ext uri="{FF2B5EF4-FFF2-40B4-BE49-F238E27FC236}">
                  <a16:creationId xmlns:a16="http://schemas.microsoft.com/office/drawing/2014/main" id="{0F0BB79C-54B6-4C88-B98E-F05F9424AC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172219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Line 519">
              <a:extLst>
                <a:ext uri="{FF2B5EF4-FFF2-40B4-BE49-F238E27FC236}">
                  <a16:creationId xmlns:a16="http://schemas.microsoft.com/office/drawing/2014/main" id="{B9ED96E0-9594-9D3C-CB8C-27A2B6F049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5085598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Rectangle 520">
              <a:extLst>
                <a:ext uri="{FF2B5EF4-FFF2-40B4-BE49-F238E27FC236}">
                  <a16:creationId xmlns:a16="http://schemas.microsoft.com/office/drawing/2014/main" id="{431A01D2-FE5F-D314-DC0D-FD219FECD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1315" y="5027117"/>
              <a:ext cx="37812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6" name="Line 521">
              <a:extLst>
                <a:ext uri="{FF2B5EF4-FFF2-40B4-BE49-F238E27FC236}">
                  <a16:creationId xmlns:a16="http://schemas.microsoft.com/office/drawing/2014/main" id="{EA24E181-B104-C1E5-9C8D-A1DBDA9366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4998978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Line 523">
              <a:extLst>
                <a:ext uri="{FF2B5EF4-FFF2-40B4-BE49-F238E27FC236}">
                  <a16:creationId xmlns:a16="http://schemas.microsoft.com/office/drawing/2014/main" id="{3FA9E24C-6F01-597C-1DEA-2BD040114D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4912358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Rectangle 524">
              <a:extLst>
                <a:ext uri="{FF2B5EF4-FFF2-40B4-BE49-F238E27FC236}">
                  <a16:creationId xmlns:a16="http://schemas.microsoft.com/office/drawing/2014/main" id="{EA9E96A6-CC8E-5E2E-540A-AF4A405A8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504" y="4853876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9" name="Line 525">
              <a:extLst>
                <a:ext uri="{FF2B5EF4-FFF2-40B4-BE49-F238E27FC236}">
                  <a16:creationId xmlns:a16="http://schemas.microsoft.com/office/drawing/2014/main" id="{55559072-6F97-4076-F291-63B1E722F4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4824775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Line 527">
              <a:extLst>
                <a:ext uri="{FF2B5EF4-FFF2-40B4-BE49-F238E27FC236}">
                  <a16:creationId xmlns:a16="http://schemas.microsoft.com/office/drawing/2014/main" id="{82F97DEA-9418-6028-B774-9D352AE5A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4738155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Rectangle 528">
              <a:extLst>
                <a:ext uri="{FF2B5EF4-FFF2-40B4-BE49-F238E27FC236}">
                  <a16:creationId xmlns:a16="http://schemas.microsoft.com/office/drawing/2014/main" id="{1D225A2D-0614-3C91-4D04-B87DF67BD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504" y="4679673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2" name="Line 529">
              <a:extLst>
                <a:ext uri="{FF2B5EF4-FFF2-40B4-BE49-F238E27FC236}">
                  <a16:creationId xmlns:a16="http://schemas.microsoft.com/office/drawing/2014/main" id="{4B33D562-ABCB-4F81-E770-AFB9D30928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4651535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Line 531">
              <a:extLst>
                <a:ext uri="{FF2B5EF4-FFF2-40B4-BE49-F238E27FC236}">
                  <a16:creationId xmlns:a16="http://schemas.microsoft.com/office/drawing/2014/main" id="{E32AAFCC-38A4-E339-2F52-36C5786B3D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9007" y="4564914"/>
              <a:ext cx="2830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Rectangle 532">
              <a:extLst>
                <a:ext uri="{FF2B5EF4-FFF2-40B4-BE49-F238E27FC236}">
                  <a16:creationId xmlns:a16="http://schemas.microsoft.com/office/drawing/2014/main" id="{C70040C9-14AB-0729-56DB-2F0FAB36F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504" y="4506432"/>
              <a:ext cx="75624" cy="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5" name="Freeform 536">
              <a:extLst>
                <a:ext uri="{FF2B5EF4-FFF2-40B4-BE49-F238E27FC236}">
                  <a16:creationId xmlns:a16="http://schemas.microsoft.com/office/drawing/2014/main" id="{D177463F-5AB7-A4AD-4A37-B2BC3BB0B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092" y="5752092"/>
              <a:ext cx="1772453" cy="0"/>
            </a:xfrm>
            <a:custGeom>
              <a:avLst/>
              <a:gdLst>
                <a:gd name="T0" fmla="*/ 160 w 11170"/>
                <a:gd name="T1" fmla="*/ 0 h 5"/>
                <a:gd name="T2" fmla="*/ 337 w 11170"/>
                <a:gd name="T3" fmla="*/ 0 h 5"/>
                <a:gd name="T4" fmla="*/ 514 w 11170"/>
                <a:gd name="T5" fmla="*/ 0 h 5"/>
                <a:gd name="T6" fmla="*/ 691 w 11170"/>
                <a:gd name="T7" fmla="*/ 1 h 5"/>
                <a:gd name="T8" fmla="*/ 868 w 11170"/>
                <a:gd name="T9" fmla="*/ 0 h 5"/>
                <a:gd name="T10" fmla="*/ 1045 w 11170"/>
                <a:gd name="T11" fmla="*/ 0 h 5"/>
                <a:gd name="T12" fmla="*/ 1222 w 11170"/>
                <a:gd name="T13" fmla="*/ 0 h 5"/>
                <a:gd name="T14" fmla="*/ 1399 w 11170"/>
                <a:gd name="T15" fmla="*/ 0 h 5"/>
                <a:gd name="T16" fmla="*/ 1577 w 11170"/>
                <a:gd name="T17" fmla="*/ 0 h 5"/>
                <a:gd name="T18" fmla="*/ 1754 w 11170"/>
                <a:gd name="T19" fmla="*/ 0 h 5"/>
                <a:gd name="T20" fmla="*/ 1931 w 11170"/>
                <a:gd name="T21" fmla="*/ 0 h 5"/>
                <a:gd name="T22" fmla="*/ 2108 w 11170"/>
                <a:gd name="T23" fmla="*/ 0 h 5"/>
                <a:gd name="T24" fmla="*/ 2285 w 11170"/>
                <a:gd name="T25" fmla="*/ 0 h 5"/>
                <a:gd name="T26" fmla="*/ 2462 w 11170"/>
                <a:gd name="T27" fmla="*/ 0 h 5"/>
                <a:gd name="T28" fmla="*/ 2639 w 11170"/>
                <a:gd name="T29" fmla="*/ 1 h 5"/>
                <a:gd name="T30" fmla="*/ 2816 w 11170"/>
                <a:gd name="T31" fmla="*/ 0 h 5"/>
                <a:gd name="T32" fmla="*/ 2993 w 11170"/>
                <a:gd name="T33" fmla="*/ 0 h 5"/>
                <a:gd name="T34" fmla="*/ 3170 w 11170"/>
                <a:gd name="T35" fmla="*/ 0 h 5"/>
                <a:gd name="T36" fmla="*/ 3348 w 11170"/>
                <a:gd name="T37" fmla="*/ 0 h 5"/>
                <a:gd name="T38" fmla="*/ 3525 w 11170"/>
                <a:gd name="T39" fmla="*/ 0 h 5"/>
                <a:gd name="T40" fmla="*/ 3702 w 11170"/>
                <a:gd name="T41" fmla="*/ 0 h 5"/>
                <a:gd name="T42" fmla="*/ 3879 w 11170"/>
                <a:gd name="T43" fmla="*/ 0 h 5"/>
                <a:gd name="T44" fmla="*/ 4056 w 11170"/>
                <a:gd name="T45" fmla="*/ 0 h 5"/>
                <a:gd name="T46" fmla="*/ 4233 w 11170"/>
                <a:gd name="T47" fmla="*/ 0 h 5"/>
                <a:gd name="T48" fmla="*/ 4410 w 11170"/>
                <a:gd name="T49" fmla="*/ 0 h 5"/>
                <a:gd name="T50" fmla="*/ 4587 w 11170"/>
                <a:gd name="T51" fmla="*/ 0 h 5"/>
                <a:gd name="T52" fmla="*/ 4764 w 11170"/>
                <a:gd name="T53" fmla="*/ 0 h 5"/>
                <a:gd name="T54" fmla="*/ 4941 w 11170"/>
                <a:gd name="T55" fmla="*/ 0 h 5"/>
                <a:gd name="T56" fmla="*/ 5119 w 11170"/>
                <a:gd name="T57" fmla="*/ 2 h 5"/>
                <a:gd name="T58" fmla="*/ 5296 w 11170"/>
                <a:gd name="T59" fmla="*/ 0 h 5"/>
                <a:gd name="T60" fmla="*/ 5473 w 11170"/>
                <a:gd name="T61" fmla="*/ 0 h 5"/>
                <a:gd name="T62" fmla="*/ 5650 w 11170"/>
                <a:gd name="T63" fmla="*/ 0 h 5"/>
                <a:gd name="T64" fmla="*/ 5827 w 11170"/>
                <a:gd name="T65" fmla="*/ 1 h 5"/>
                <a:gd name="T66" fmla="*/ 6004 w 11170"/>
                <a:gd name="T67" fmla="*/ 0 h 5"/>
                <a:gd name="T68" fmla="*/ 6181 w 11170"/>
                <a:gd name="T69" fmla="*/ 0 h 5"/>
                <a:gd name="T70" fmla="*/ 6358 w 11170"/>
                <a:gd name="T71" fmla="*/ 1 h 5"/>
                <a:gd name="T72" fmla="*/ 6535 w 11170"/>
                <a:gd name="T73" fmla="*/ 0 h 5"/>
                <a:gd name="T74" fmla="*/ 6712 w 11170"/>
                <a:gd name="T75" fmla="*/ 0 h 5"/>
                <a:gd name="T76" fmla="*/ 6890 w 11170"/>
                <a:gd name="T77" fmla="*/ 0 h 5"/>
                <a:gd name="T78" fmla="*/ 7067 w 11170"/>
                <a:gd name="T79" fmla="*/ 0 h 5"/>
                <a:gd name="T80" fmla="*/ 7244 w 11170"/>
                <a:gd name="T81" fmla="*/ 0 h 5"/>
                <a:gd name="T82" fmla="*/ 7421 w 11170"/>
                <a:gd name="T83" fmla="*/ 0 h 5"/>
                <a:gd name="T84" fmla="*/ 7598 w 11170"/>
                <a:gd name="T85" fmla="*/ 0 h 5"/>
                <a:gd name="T86" fmla="*/ 7775 w 11170"/>
                <a:gd name="T87" fmla="*/ 0 h 5"/>
                <a:gd name="T88" fmla="*/ 7952 w 11170"/>
                <a:gd name="T89" fmla="*/ 1 h 5"/>
                <a:gd name="T90" fmla="*/ 8129 w 11170"/>
                <a:gd name="T91" fmla="*/ 0 h 5"/>
                <a:gd name="T92" fmla="*/ 8306 w 11170"/>
                <a:gd name="T93" fmla="*/ 0 h 5"/>
                <a:gd name="T94" fmla="*/ 8483 w 11170"/>
                <a:gd name="T95" fmla="*/ 1 h 5"/>
                <a:gd name="T96" fmla="*/ 8661 w 11170"/>
                <a:gd name="T97" fmla="*/ 0 h 5"/>
                <a:gd name="T98" fmla="*/ 8838 w 11170"/>
                <a:gd name="T99" fmla="*/ 0 h 5"/>
                <a:gd name="T100" fmla="*/ 9015 w 11170"/>
                <a:gd name="T101" fmla="*/ 0 h 5"/>
                <a:gd name="T102" fmla="*/ 9192 w 11170"/>
                <a:gd name="T103" fmla="*/ 0 h 5"/>
                <a:gd name="T104" fmla="*/ 9369 w 11170"/>
                <a:gd name="T105" fmla="*/ 0 h 5"/>
                <a:gd name="T106" fmla="*/ 9546 w 11170"/>
                <a:gd name="T107" fmla="*/ 1 h 5"/>
                <a:gd name="T108" fmla="*/ 9723 w 11170"/>
                <a:gd name="T109" fmla="*/ 5 h 5"/>
                <a:gd name="T110" fmla="*/ 9900 w 11170"/>
                <a:gd name="T111" fmla="*/ 0 h 5"/>
                <a:gd name="T112" fmla="*/ 10077 w 11170"/>
                <a:gd name="T113" fmla="*/ 0 h 5"/>
                <a:gd name="T114" fmla="*/ 10254 w 11170"/>
                <a:gd name="T115" fmla="*/ 0 h 5"/>
                <a:gd name="T116" fmla="*/ 10432 w 11170"/>
                <a:gd name="T117" fmla="*/ 2 h 5"/>
                <a:gd name="T118" fmla="*/ 10609 w 11170"/>
                <a:gd name="T119" fmla="*/ 0 h 5"/>
                <a:gd name="T120" fmla="*/ 10786 w 11170"/>
                <a:gd name="T121" fmla="*/ 0 h 5"/>
                <a:gd name="T122" fmla="*/ 10963 w 11170"/>
                <a:gd name="T123" fmla="*/ 0 h 5"/>
                <a:gd name="T124" fmla="*/ 11140 w 11170"/>
                <a:gd name="T1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170" h="5">
                  <a:moveTo>
                    <a:pt x="0" y="0"/>
                  </a:moveTo>
                  <a:lnTo>
                    <a:pt x="5" y="0"/>
                  </a:lnTo>
                  <a:lnTo>
                    <a:pt x="16" y="0"/>
                  </a:lnTo>
                  <a:lnTo>
                    <a:pt x="27" y="0"/>
                  </a:lnTo>
                  <a:lnTo>
                    <a:pt x="38" y="0"/>
                  </a:lnTo>
                  <a:lnTo>
                    <a:pt x="49" y="0"/>
                  </a:lnTo>
                  <a:lnTo>
                    <a:pt x="60" y="0"/>
                  </a:lnTo>
                  <a:lnTo>
                    <a:pt x="71" y="0"/>
                  </a:lnTo>
                  <a:lnTo>
                    <a:pt x="82" y="0"/>
                  </a:lnTo>
                  <a:lnTo>
                    <a:pt x="93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49" y="1"/>
                  </a:lnTo>
                  <a:lnTo>
                    <a:pt x="160" y="0"/>
                  </a:lnTo>
                  <a:lnTo>
                    <a:pt x="171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04" y="2"/>
                  </a:lnTo>
                  <a:lnTo>
                    <a:pt x="215" y="1"/>
                  </a:lnTo>
                  <a:lnTo>
                    <a:pt x="226" y="0"/>
                  </a:lnTo>
                  <a:lnTo>
                    <a:pt x="237" y="0"/>
                  </a:lnTo>
                  <a:lnTo>
                    <a:pt x="248" y="1"/>
                  </a:lnTo>
                  <a:lnTo>
                    <a:pt x="259" y="0"/>
                  </a:lnTo>
                  <a:lnTo>
                    <a:pt x="270" y="1"/>
                  </a:lnTo>
                  <a:lnTo>
                    <a:pt x="282" y="1"/>
                  </a:lnTo>
                  <a:lnTo>
                    <a:pt x="293" y="0"/>
                  </a:lnTo>
                  <a:lnTo>
                    <a:pt x="304" y="1"/>
                  </a:lnTo>
                  <a:lnTo>
                    <a:pt x="315" y="1"/>
                  </a:lnTo>
                  <a:lnTo>
                    <a:pt x="326" y="1"/>
                  </a:lnTo>
                  <a:lnTo>
                    <a:pt x="337" y="0"/>
                  </a:lnTo>
                  <a:lnTo>
                    <a:pt x="348" y="0"/>
                  </a:lnTo>
                  <a:lnTo>
                    <a:pt x="359" y="0"/>
                  </a:lnTo>
                  <a:lnTo>
                    <a:pt x="370" y="0"/>
                  </a:lnTo>
                  <a:lnTo>
                    <a:pt x="381" y="0"/>
                  </a:lnTo>
                  <a:lnTo>
                    <a:pt x="392" y="0"/>
                  </a:lnTo>
                  <a:lnTo>
                    <a:pt x="403" y="0"/>
                  </a:lnTo>
                  <a:lnTo>
                    <a:pt x="414" y="0"/>
                  </a:lnTo>
                  <a:lnTo>
                    <a:pt x="425" y="0"/>
                  </a:lnTo>
                  <a:lnTo>
                    <a:pt x="437" y="0"/>
                  </a:lnTo>
                  <a:lnTo>
                    <a:pt x="448" y="0"/>
                  </a:lnTo>
                  <a:lnTo>
                    <a:pt x="459" y="0"/>
                  </a:lnTo>
                  <a:lnTo>
                    <a:pt x="470" y="1"/>
                  </a:lnTo>
                  <a:lnTo>
                    <a:pt x="481" y="0"/>
                  </a:lnTo>
                  <a:lnTo>
                    <a:pt x="492" y="0"/>
                  </a:lnTo>
                  <a:lnTo>
                    <a:pt x="503" y="0"/>
                  </a:lnTo>
                  <a:lnTo>
                    <a:pt x="514" y="0"/>
                  </a:lnTo>
                  <a:lnTo>
                    <a:pt x="525" y="0"/>
                  </a:lnTo>
                  <a:lnTo>
                    <a:pt x="536" y="1"/>
                  </a:lnTo>
                  <a:lnTo>
                    <a:pt x="547" y="0"/>
                  </a:lnTo>
                  <a:lnTo>
                    <a:pt x="558" y="0"/>
                  </a:lnTo>
                  <a:lnTo>
                    <a:pt x="569" y="0"/>
                  </a:lnTo>
                  <a:lnTo>
                    <a:pt x="580" y="0"/>
                  </a:lnTo>
                  <a:lnTo>
                    <a:pt x="591" y="0"/>
                  </a:lnTo>
                  <a:lnTo>
                    <a:pt x="603" y="0"/>
                  </a:lnTo>
                  <a:lnTo>
                    <a:pt x="614" y="0"/>
                  </a:lnTo>
                  <a:lnTo>
                    <a:pt x="625" y="1"/>
                  </a:lnTo>
                  <a:lnTo>
                    <a:pt x="636" y="0"/>
                  </a:lnTo>
                  <a:lnTo>
                    <a:pt x="647" y="1"/>
                  </a:lnTo>
                  <a:lnTo>
                    <a:pt x="658" y="0"/>
                  </a:lnTo>
                  <a:lnTo>
                    <a:pt x="669" y="0"/>
                  </a:lnTo>
                  <a:lnTo>
                    <a:pt x="680" y="0"/>
                  </a:lnTo>
                  <a:lnTo>
                    <a:pt x="691" y="1"/>
                  </a:lnTo>
                  <a:lnTo>
                    <a:pt x="702" y="0"/>
                  </a:lnTo>
                  <a:lnTo>
                    <a:pt x="713" y="1"/>
                  </a:lnTo>
                  <a:lnTo>
                    <a:pt x="724" y="0"/>
                  </a:lnTo>
                  <a:lnTo>
                    <a:pt x="735" y="0"/>
                  </a:lnTo>
                  <a:lnTo>
                    <a:pt x="746" y="1"/>
                  </a:lnTo>
                  <a:lnTo>
                    <a:pt x="758" y="0"/>
                  </a:lnTo>
                  <a:lnTo>
                    <a:pt x="769" y="0"/>
                  </a:lnTo>
                  <a:lnTo>
                    <a:pt x="780" y="0"/>
                  </a:lnTo>
                  <a:lnTo>
                    <a:pt x="791" y="0"/>
                  </a:lnTo>
                  <a:lnTo>
                    <a:pt x="802" y="0"/>
                  </a:lnTo>
                  <a:lnTo>
                    <a:pt x="813" y="0"/>
                  </a:lnTo>
                  <a:lnTo>
                    <a:pt x="824" y="0"/>
                  </a:lnTo>
                  <a:lnTo>
                    <a:pt x="835" y="0"/>
                  </a:lnTo>
                  <a:lnTo>
                    <a:pt x="846" y="1"/>
                  </a:lnTo>
                  <a:lnTo>
                    <a:pt x="857" y="1"/>
                  </a:lnTo>
                  <a:lnTo>
                    <a:pt x="868" y="0"/>
                  </a:lnTo>
                  <a:lnTo>
                    <a:pt x="879" y="0"/>
                  </a:lnTo>
                  <a:lnTo>
                    <a:pt x="890" y="0"/>
                  </a:lnTo>
                  <a:lnTo>
                    <a:pt x="901" y="0"/>
                  </a:lnTo>
                  <a:lnTo>
                    <a:pt x="912" y="1"/>
                  </a:lnTo>
                  <a:lnTo>
                    <a:pt x="924" y="0"/>
                  </a:lnTo>
                  <a:lnTo>
                    <a:pt x="935" y="0"/>
                  </a:lnTo>
                  <a:lnTo>
                    <a:pt x="946" y="0"/>
                  </a:lnTo>
                  <a:lnTo>
                    <a:pt x="957" y="0"/>
                  </a:lnTo>
                  <a:lnTo>
                    <a:pt x="968" y="0"/>
                  </a:lnTo>
                  <a:lnTo>
                    <a:pt x="979" y="0"/>
                  </a:lnTo>
                  <a:lnTo>
                    <a:pt x="990" y="0"/>
                  </a:lnTo>
                  <a:lnTo>
                    <a:pt x="1001" y="0"/>
                  </a:lnTo>
                  <a:lnTo>
                    <a:pt x="1012" y="0"/>
                  </a:lnTo>
                  <a:lnTo>
                    <a:pt x="1023" y="0"/>
                  </a:lnTo>
                  <a:lnTo>
                    <a:pt x="1034" y="0"/>
                  </a:lnTo>
                  <a:lnTo>
                    <a:pt x="1045" y="0"/>
                  </a:lnTo>
                  <a:lnTo>
                    <a:pt x="1056" y="0"/>
                  </a:lnTo>
                  <a:lnTo>
                    <a:pt x="1067" y="0"/>
                  </a:lnTo>
                  <a:lnTo>
                    <a:pt x="1078" y="0"/>
                  </a:lnTo>
                  <a:lnTo>
                    <a:pt x="1090" y="0"/>
                  </a:lnTo>
                  <a:lnTo>
                    <a:pt x="1101" y="0"/>
                  </a:lnTo>
                  <a:lnTo>
                    <a:pt x="1112" y="0"/>
                  </a:lnTo>
                  <a:lnTo>
                    <a:pt x="1123" y="0"/>
                  </a:lnTo>
                  <a:lnTo>
                    <a:pt x="1134" y="0"/>
                  </a:lnTo>
                  <a:lnTo>
                    <a:pt x="1145" y="0"/>
                  </a:lnTo>
                  <a:lnTo>
                    <a:pt x="1156" y="0"/>
                  </a:lnTo>
                  <a:lnTo>
                    <a:pt x="1167" y="0"/>
                  </a:lnTo>
                  <a:lnTo>
                    <a:pt x="1178" y="0"/>
                  </a:lnTo>
                  <a:lnTo>
                    <a:pt x="1189" y="0"/>
                  </a:lnTo>
                  <a:lnTo>
                    <a:pt x="1200" y="0"/>
                  </a:lnTo>
                  <a:lnTo>
                    <a:pt x="1211" y="0"/>
                  </a:lnTo>
                  <a:lnTo>
                    <a:pt x="1222" y="0"/>
                  </a:lnTo>
                  <a:lnTo>
                    <a:pt x="1233" y="0"/>
                  </a:lnTo>
                  <a:lnTo>
                    <a:pt x="1245" y="0"/>
                  </a:lnTo>
                  <a:lnTo>
                    <a:pt x="1256" y="0"/>
                  </a:lnTo>
                  <a:lnTo>
                    <a:pt x="1267" y="0"/>
                  </a:lnTo>
                  <a:lnTo>
                    <a:pt x="1278" y="0"/>
                  </a:lnTo>
                  <a:lnTo>
                    <a:pt x="1289" y="0"/>
                  </a:lnTo>
                  <a:lnTo>
                    <a:pt x="1300" y="0"/>
                  </a:lnTo>
                  <a:lnTo>
                    <a:pt x="1311" y="0"/>
                  </a:lnTo>
                  <a:lnTo>
                    <a:pt x="1322" y="0"/>
                  </a:lnTo>
                  <a:lnTo>
                    <a:pt x="1333" y="0"/>
                  </a:lnTo>
                  <a:lnTo>
                    <a:pt x="1344" y="0"/>
                  </a:lnTo>
                  <a:lnTo>
                    <a:pt x="1355" y="0"/>
                  </a:lnTo>
                  <a:lnTo>
                    <a:pt x="1366" y="0"/>
                  </a:lnTo>
                  <a:lnTo>
                    <a:pt x="1377" y="1"/>
                  </a:lnTo>
                  <a:lnTo>
                    <a:pt x="1388" y="0"/>
                  </a:lnTo>
                  <a:lnTo>
                    <a:pt x="1399" y="0"/>
                  </a:lnTo>
                  <a:lnTo>
                    <a:pt x="1411" y="0"/>
                  </a:lnTo>
                  <a:lnTo>
                    <a:pt x="1422" y="0"/>
                  </a:lnTo>
                  <a:lnTo>
                    <a:pt x="1433" y="0"/>
                  </a:lnTo>
                  <a:lnTo>
                    <a:pt x="1444" y="0"/>
                  </a:lnTo>
                  <a:lnTo>
                    <a:pt x="1455" y="1"/>
                  </a:lnTo>
                  <a:lnTo>
                    <a:pt x="1466" y="0"/>
                  </a:lnTo>
                  <a:lnTo>
                    <a:pt x="1477" y="0"/>
                  </a:lnTo>
                  <a:lnTo>
                    <a:pt x="1488" y="0"/>
                  </a:lnTo>
                  <a:lnTo>
                    <a:pt x="1499" y="0"/>
                  </a:lnTo>
                  <a:lnTo>
                    <a:pt x="1510" y="0"/>
                  </a:lnTo>
                  <a:lnTo>
                    <a:pt x="1521" y="0"/>
                  </a:lnTo>
                  <a:lnTo>
                    <a:pt x="1532" y="0"/>
                  </a:lnTo>
                  <a:lnTo>
                    <a:pt x="1543" y="0"/>
                  </a:lnTo>
                  <a:lnTo>
                    <a:pt x="1554" y="0"/>
                  </a:lnTo>
                  <a:lnTo>
                    <a:pt x="1566" y="0"/>
                  </a:lnTo>
                  <a:lnTo>
                    <a:pt x="1577" y="0"/>
                  </a:lnTo>
                  <a:lnTo>
                    <a:pt x="1588" y="0"/>
                  </a:lnTo>
                  <a:lnTo>
                    <a:pt x="1599" y="0"/>
                  </a:lnTo>
                  <a:lnTo>
                    <a:pt x="1610" y="0"/>
                  </a:lnTo>
                  <a:lnTo>
                    <a:pt x="1621" y="0"/>
                  </a:lnTo>
                  <a:lnTo>
                    <a:pt x="1632" y="0"/>
                  </a:lnTo>
                  <a:lnTo>
                    <a:pt x="1643" y="0"/>
                  </a:lnTo>
                  <a:lnTo>
                    <a:pt x="1654" y="0"/>
                  </a:lnTo>
                  <a:lnTo>
                    <a:pt x="1665" y="0"/>
                  </a:lnTo>
                  <a:lnTo>
                    <a:pt x="1676" y="0"/>
                  </a:lnTo>
                  <a:lnTo>
                    <a:pt x="1687" y="0"/>
                  </a:lnTo>
                  <a:lnTo>
                    <a:pt x="1698" y="0"/>
                  </a:lnTo>
                  <a:lnTo>
                    <a:pt x="1709" y="0"/>
                  </a:lnTo>
                  <a:lnTo>
                    <a:pt x="1720" y="0"/>
                  </a:lnTo>
                  <a:lnTo>
                    <a:pt x="1732" y="1"/>
                  </a:lnTo>
                  <a:lnTo>
                    <a:pt x="1743" y="0"/>
                  </a:lnTo>
                  <a:lnTo>
                    <a:pt x="1754" y="0"/>
                  </a:lnTo>
                  <a:lnTo>
                    <a:pt x="1765" y="0"/>
                  </a:lnTo>
                  <a:lnTo>
                    <a:pt x="1776" y="0"/>
                  </a:lnTo>
                  <a:lnTo>
                    <a:pt x="1787" y="0"/>
                  </a:lnTo>
                  <a:lnTo>
                    <a:pt x="1798" y="0"/>
                  </a:lnTo>
                  <a:lnTo>
                    <a:pt x="1809" y="0"/>
                  </a:lnTo>
                  <a:lnTo>
                    <a:pt x="1820" y="0"/>
                  </a:lnTo>
                  <a:lnTo>
                    <a:pt x="1831" y="0"/>
                  </a:lnTo>
                  <a:lnTo>
                    <a:pt x="1842" y="0"/>
                  </a:lnTo>
                  <a:lnTo>
                    <a:pt x="1853" y="0"/>
                  </a:lnTo>
                  <a:lnTo>
                    <a:pt x="1864" y="0"/>
                  </a:lnTo>
                  <a:lnTo>
                    <a:pt x="1875" y="1"/>
                  </a:lnTo>
                  <a:lnTo>
                    <a:pt x="1887" y="0"/>
                  </a:lnTo>
                  <a:lnTo>
                    <a:pt x="1898" y="0"/>
                  </a:lnTo>
                  <a:lnTo>
                    <a:pt x="1909" y="0"/>
                  </a:lnTo>
                  <a:lnTo>
                    <a:pt x="1920" y="0"/>
                  </a:lnTo>
                  <a:lnTo>
                    <a:pt x="1931" y="0"/>
                  </a:lnTo>
                  <a:lnTo>
                    <a:pt x="1942" y="0"/>
                  </a:lnTo>
                  <a:lnTo>
                    <a:pt x="1953" y="0"/>
                  </a:lnTo>
                  <a:lnTo>
                    <a:pt x="1964" y="0"/>
                  </a:lnTo>
                  <a:lnTo>
                    <a:pt x="1975" y="1"/>
                  </a:lnTo>
                  <a:lnTo>
                    <a:pt x="1986" y="0"/>
                  </a:lnTo>
                  <a:lnTo>
                    <a:pt x="1997" y="0"/>
                  </a:lnTo>
                  <a:lnTo>
                    <a:pt x="2008" y="0"/>
                  </a:lnTo>
                  <a:lnTo>
                    <a:pt x="2019" y="0"/>
                  </a:lnTo>
                  <a:lnTo>
                    <a:pt x="2030" y="0"/>
                  </a:lnTo>
                  <a:lnTo>
                    <a:pt x="2041" y="0"/>
                  </a:lnTo>
                  <a:lnTo>
                    <a:pt x="2053" y="0"/>
                  </a:lnTo>
                  <a:lnTo>
                    <a:pt x="2064" y="1"/>
                  </a:lnTo>
                  <a:lnTo>
                    <a:pt x="2075" y="0"/>
                  </a:lnTo>
                  <a:lnTo>
                    <a:pt x="2086" y="0"/>
                  </a:lnTo>
                  <a:lnTo>
                    <a:pt x="2097" y="0"/>
                  </a:lnTo>
                  <a:lnTo>
                    <a:pt x="2108" y="0"/>
                  </a:lnTo>
                  <a:lnTo>
                    <a:pt x="2119" y="0"/>
                  </a:lnTo>
                  <a:lnTo>
                    <a:pt x="2130" y="0"/>
                  </a:lnTo>
                  <a:lnTo>
                    <a:pt x="2141" y="0"/>
                  </a:lnTo>
                  <a:lnTo>
                    <a:pt x="2152" y="0"/>
                  </a:lnTo>
                  <a:lnTo>
                    <a:pt x="2163" y="0"/>
                  </a:lnTo>
                  <a:lnTo>
                    <a:pt x="2174" y="0"/>
                  </a:lnTo>
                  <a:lnTo>
                    <a:pt x="2185" y="0"/>
                  </a:lnTo>
                  <a:lnTo>
                    <a:pt x="2196" y="0"/>
                  </a:lnTo>
                  <a:lnTo>
                    <a:pt x="2208" y="0"/>
                  </a:lnTo>
                  <a:lnTo>
                    <a:pt x="2219" y="0"/>
                  </a:lnTo>
                  <a:lnTo>
                    <a:pt x="2230" y="0"/>
                  </a:lnTo>
                  <a:lnTo>
                    <a:pt x="2241" y="0"/>
                  </a:lnTo>
                  <a:lnTo>
                    <a:pt x="2252" y="0"/>
                  </a:lnTo>
                  <a:lnTo>
                    <a:pt x="2263" y="0"/>
                  </a:lnTo>
                  <a:lnTo>
                    <a:pt x="2274" y="1"/>
                  </a:lnTo>
                  <a:lnTo>
                    <a:pt x="2285" y="0"/>
                  </a:lnTo>
                  <a:lnTo>
                    <a:pt x="2296" y="0"/>
                  </a:lnTo>
                  <a:lnTo>
                    <a:pt x="2307" y="0"/>
                  </a:lnTo>
                  <a:lnTo>
                    <a:pt x="2318" y="0"/>
                  </a:lnTo>
                  <a:lnTo>
                    <a:pt x="2329" y="0"/>
                  </a:lnTo>
                  <a:lnTo>
                    <a:pt x="2340" y="0"/>
                  </a:lnTo>
                  <a:lnTo>
                    <a:pt x="2351" y="0"/>
                  </a:lnTo>
                  <a:lnTo>
                    <a:pt x="2362" y="0"/>
                  </a:lnTo>
                  <a:lnTo>
                    <a:pt x="2374" y="0"/>
                  </a:lnTo>
                  <a:lnTo>
                    <a:pt x="2385" y="0"/>
                  </a:lnTo>
                  <a:lnTo>
                    <a:pt x="2396" y="0"/>
                  </a:lnTo>
                  <a:lnTo>
                    <a:pt x="2407" y="1"/>
                  </a:lnTo>
                  <a:lnTo>
                    <a:pt x="2418" y="0"/>
                  </a:lnTo>
                  <a:lnTo>
                    <a:pt x="2429" y="0"/>
                  </a:lnTo>
                  <a:lnTo>
                    <a:pt x="2440" y="0"/>
                  </a:lnTo>
                  <a:lnTo>
                    <a:pt x="2451" y="0"/>
                  </a:lnTo>
                  <a:lnTo>
                    <a:pt x="2462" y="0"/>
                  </a:lnTo>
                  <a:lnTo>
                    <a:pt x="2473" y="0"/>
                  </a:lnTo>
                  <a:lnTo>
                    <a:pt x="2484" y="1"/>
                  </a:lnTo>
                  <a:lnTo>
                    <a:pt x="2495" y="1"/>
                  </a:lnTo>
                  <a:lnTo>
                    <a:pt x="2506" y="1"/>
                  </a:lnTo>
                  <a:lnTo>
                    <a:pt x="2517" y="0"/>
                  </a:lnTo>
                  <a:lnTo>
                    <a:pt x="2528" y="0"/>
                  </a:lnTo>
                  <a:lnTo>
                    <a:pt x="2540" y="0"/>
                  </a:lnTo>
                  <a:lnTo>
                    <a:pt x="2551" y="1"/>
                  </a:lnTo>
                  <a:lnTo>
                    <a:pt x="2562" y="1"/>
                  </a:lnTo>
                  <a:lnTo>
                    <a:pt x="2573" y="1"/>
                  </a:lnTo>
                  <a:lnTo>
                    <a:pt x="2584" y="1"/>
                  </a:lnTo>
                  <a:lnTo>
                    <a:pt x="2595" y="1"/>
                  </a:lnTo>
                  <a:lnTo>
                    <a:pt x="2606" y="1"/>
                  </a:lnTo>
                  <a:lnTo>
                    <a:pt x="2617" y="2"/>
                  </a:lnTo>
                  <a:lnTo>
                    <a:pt x="2628" y="1"/>
                  </a:lnTo>
                  <a:lnTo>
                    <a:pt x="2639" y="1"/>
                  </a:lnTo>
                  <a:lnTo>
                    <a:pt x="2650" y="1"/>
                  </a:lnTo>
                  <a:lnTo>
                    <a:pt x="2661" y="0"/>
                  </a:lnTo>
                  <a:lnTo>
                    <a:pt x="2672" y="2"/>
                  </a:lnTo>
                  <a:lnTo>
                    <a:pt x="2683" y="1"/>
                  </a:lnTo>
                  <a:lnTo>
                    <a:pt x="2695" y="1"/>
                  </a:lnTo>
                  <a:lnTo>
                    <a:pt x="2706" y="0"/>
                  </a:lnTo>
                  <a:lnTo>
                    <a:pt x="2717" y="0"/>
                  </a:lnTo>
                  <a:lnTo>
                    <a:pt x="2728" y="1"/>
                  </a:lnTo>
                  <a:lnTo>
                    <a:pt x="2739" y="1"/>
                  </a:lnTo>
                  <a:lnTo>
                    <a:pt x="2750" y="0"/>
                  </a:lnTo>
                  <a:lnTo>
                    <a:pt x="2761" y="1"/>
                  </a:lnTo>
                  <a:lnTo>
                    <a:pt x="2772" y="1"/>
                  </a:lnTo>
                  <a:lnTo>
                    <a:pt x="2783" y="1"/>
                  </a:lnTo>
                  <a:lnTo>
                    <a:pt x="2794" y="0"/>
                  </a:lnTo>
                  <a:lnTo>
                    <a:pt x="2805" y="0"/>
                  </a:lnTo>
                  <a:lnTo>
                    <a:pt x="2816" y="0"/>
                  </a:lnTo>
                  <a:lnTo>
                    <a:pt x="2827" y="0"/>
                  </a:lnTo>
                  <a:lnTo>
                    <a:pt x="2838" y="0"/>
                  </a:lnTo>
                  <a:lnTo>
                    <a:pt x="2849" y="1"/>
                  </a:lnTo>
                  <a:lnTo>
                    <a:pt x="2861" y="0"/>
                  </a:lnTo>
                  <a:lnTo>
                    <a:pt x="2872" y="0"/>
                  </a:lnTo>
                  <a:lnTo>
                    <a:pt x="2883" y="0"/>
                  </a:lnTo>
                  <a:lnTo>
                    <a:pt x="2894" y="0"/>
                  </a:lnTo>
                  <a:lnTo>
                    <a:pt x="2905" y="0"/>
                  </a:lnTo>
                  <a:lnTo>
                    <a:pt x="2916" y="0"/>
                  </a:lnTo>
                  <a:lnTo>
                    <a:pt x="2927" y="0"/>
                  </a:lnTo>
                  <a:lnTo>
                    <a:pt x="2938" y="1"/>
                  </a:lnTo>
                  <a:lnTo>
                    <a:pt x="2949" y="0"/>
                  </a:lnTo>
                  <a:lnTo>
                    <a:pt x="2960" y="0"/>
                  </a:lnTo>
                  <a:lnTo>
                    <a:pt x="2971" y="0"/>
                  </a:lnTo>
                  <a:lnTo>
                    <a:pt x="2982" y="0"/>
                  </a:lnTo>
                  <a:lnTo>
                    <a:pt x="2993" y="0"/>
                  </a:lnTo>
                  <a:lnTo>
                    <a:pt x="3004" y="0"/>
                  </a:lnTo>
                  <a:lnTo>
                    <a:pt x="3016" y="0"/>
                  </a:lnTo>
                  <a:lnTo>
                    <a:pt x="3027" y="0"/>
                  </a:lnTo>
                  <a:lnTo>
                    <a:pt x="3038" y="0"/>
                  </a:lnTo>
                  <a:lnTo>
                    <a:pt x="3049" y="1"/>
                  </a:lnTo>
                  <a:lnTo>
                    <a:pt x="3060" y="0"/>
                  </a:lnTo>
                  <a:lnTo>
                    <a:pt x="3071" y="0"/>
                  </a:lnTo>
                  <a:lnTo>
                    <a:pt x="3082" y="2"/>
                  </a:lnTo>
                  <a:lnTo>
                    <a:pt x="3093" y="0"/>
                  </a:lnTo>
                  <a:lnTo>
                    <a:pt x="3104" y="1"/>
                  </a:lnTo>
                  <a:lnTo>
                    <a:pt x="3115" y="2"/>
                  </a:lnTo>
                  <a:lnTo>
                    <a:pt x="3126" y="1"/>
                  </a:lnTo>
                  <a:lnTo>
                    <a:pt x="3137" y="1"/>
                  </a:lnTo>
                  <a:lnTo>
                    <a:pt x="3148" y="0"/>
                  </a:lnTo>
                  <a:lnTo>
                    <a:pt x="3159" y="1"/>
                  </a:lnTo>
                  <a:lnTo>
                    <a:pt x="3170" y="0"/>
                  </a:lnTo>
                  <a:lnTo>
                    <a:pt x="3182" y="1"/>
                  </a:lnTo>
                  <a:lnTo>
                    <a:pt x="3193" y="0"/>
                  </a:lnTo>
                  <a:lnTo>
                    <a:pt x="3204" y="0"/>
                  </a:lnTo>
                  <a:lnTo>
                    <a:pt x="3215" y="0"/>
                  </a:lnTo>
                  <a:lnTo>
                    <a:pt x="3226" y="0"/>
                  </a:lnTo>
                  <a:lnTo>
                    <a:pt x="3237" y="0"/>
                  </a:lnTo>
                  <a:lnTo>
                    <a:pt x="3248" y="1"/>
                  </a:lnTo>
                  <a:lnTo>
                    <a:pt x="3259" y="0"/>
                  </a:lnTo>
                  <a:lnTo>
                    <a:pt x="3270" y="1"/>
                  </a:lnTo>
                  <a:lnTo>
                    <a:pt x="3281" y="0"/>
                  </a:lnTo>
                  <a:lnTo>
                    <a:pt x="3292" y="0"/>
                  </a:lnTo>
                  <a:lnTo>
                    <a:pt x="3303" y="1"/>
                  </a:lnTo>
                  <a:lnTo>
                    <a:pt x="3314" y="0"/>
                  </a:lnTo>
                  <a:lnTo>
                    <a:pt x="3325" y="0"/>
                  </a:lnTo>
                  <a:lnTo>
                    <a:pt x="3337" y="0"/>
                  </a:lnTo>
                  <a:lnTo>
                    <a:pt x="3348" y="0"/>
                  </a:lnTo>
                  <a:lnTo>
                    <a:pt x="3359" y="1"/>
                  </a:lnTo>
                  <a:lnTo>
                    <a:pt x="3370" y="0"/>
                  </a:lnTo>
                  <a:lnTo>
                    <a:pt x="3381" y="0"/>
                  </a:lnTo>
                  <a:lnTo>
                    <a:pt x="3392" y="0"/>
                  </a:lnTo>
                  <a:lnTo>
                    <a:pt x="3403" y="0"/>
                  </a:lnTo>
                  <a:lnTo>
                    <a:pt x="3414" y="0"/>
                  </a:lnTo>
                  <a:lnTo>
                    <a:pt x="3425" y="1"/>
                  </a:lnTo>
                  <a:lnTo>
                    <a:pt x="3436" y="0"/>
                  </a:lnTo>
                  <a:lnTo>
                    <a:pt x="3447" y="0"/>
                  </a:lnTo>
                  <a:lnTo>
                    <a:pt x="3458" y="0"/>
                  </a:lnTo>
                  <a:lnTo>
                    <a:pt x="3469" y="0"/>
                  </a:lnTo>
                  <a:lnTo>
                    <a:pt x="3480" y="1"/>
                  </a:lnTo>
                  <a:lnTo>
                    <a:pt x="3491" y="0"/>
                  </a:lnTo>
                  <a:lnTo>
                    <a:pt x="3503" y="0"/>
                  </a:lnTo>
                  <a:lnTo>
                    <a:pt x="3514" y="0"/>
                  </a:lnTo>
                  <a:lnTo>
                    <a:pt x="3525" y="0"/>
                  </a:lnTo>
                  <a:lnTo>
                    <a:pt x="3536" y="0"/>
                  </a:lnTo>
                  <a:lnTo>
                    <a:pt x="3547" y="0"/>
                  </a:lnTo>
                  <a:lnTo>
                    <a:pt x="3558" y="0"/>
                  </a:lnTo>
                  <a:lnTo>
                    <a:pt x="3569" y="0"/>
                  </a:lnTo>
                  <a:lnTo>
                    <a:pt x="3580" y="0"/>
                  </a:lnTo>
                  <a:lnTo>
                    <a:pt x="3591" y="0"/>
                  </a:lnTo>
                  <a:lnTo>
                    <a:pt x="3602" y="0"/>
                  </a:lnTo>
                  <a:lnTo>
                    <a:pt x="3613" y="0"/>
                  </a:lnTo>
                  <a:lnTo>
                    <a:pt x="3624" y="0"/>
                  </a:lnTo>
                  <a:lnTo>
                    <a:pt x="3635" y="0"/>
                  </a:lnTo>
                  <a:lnTo>
                    <a:pt x="3646" y="0"/>
                  </a:lnTo>
                  <a:lnTo>
                    <a:pt x="3658" y="0"/>
                  </a:lnTo>
                  <a:lnTo>
                    <a:pt x="3669" y="0"/>
                  </a:lnTo>
                  <a:lnTo>
                    <a:pt x="3680" y="0"/>
                  </a:lnTo>
                  <a:lnTo>
                    <a:pt x="3691" y="0"/>
                  </a:lnTo>
                  <a:lnTo>
                    <a:pt x="3702" y="0"/>
                  </a:lnTo>
                  <a:lnTo>
                    <a:pt x="3713" y="0"/>
                  </a:lnTo>
                  <a:lnTo>
                    <a:pt x="3724" y="0"/>
                  </a:lnTo>
                  <a:lnTo>
                    <a:pt x="3735" y="0"/>
                  </a:lnTo>
                  <a:lnTo>
                    <a:pt x="3746" y="0"/>
                  </a:lnTo>
                  <a:lnTo>
                    <a:pt x="3757" y="1"/>
                  </a:lnTo>
                  <a:lnTo>
                    <a:pt x="3768" y="1"/>
                  </a:lnTo>
                  <a:lnTo>
                    <a:pt x="3779" y="0"/>
                  </a:lnTo>
                  <a:lnTo>
                    <a:pt x="3790" y="0"/>
                  </a:lnTo>
                  <a:lnTo>
                    <a:pt x="3801" y="0"/>
                  </a:lnTo>
                  <a:lnTo>
                    <a:pt x="3812" y="0"/>
                  </a:lnTo>
                  <a:lnTo>
                    <a:pt x="3824" y="0"/>
                  </a:lnTo>
                  <a:lnTo>
                    <a:pt x="3835" y="0"/>
                  </a:lnTo>
                  <a:lnTo>
                    <a:pt x="3846" y="1"/>
                  </a:lnTo>
                  <a:lnTo>
                    <a:pt x="3857" y="0"/>
                  </a:lnTo>
                  <a:lnTo>
                    <a:pt x="3868" y="0"/>
                  </a:lnTo>
                  <a:lnTo>
                    <a:pt x="3879" y="0"/>
                  </a:lnTo>
                  <a:lnTo>
                    <a:pt x="3890" y="0"/>
                  </a:lnTo>
                  <a:lnTo>
                    <a:pt x="3901" y="0"/>
                  </a:lnTo>
                  <a:lnTo>
                    <a:pt x="3912" y="0"/>
                  </a:lnTo>
                  <a:lnTo>
                    <a:pt x="3923" y="0"/>
                  </a:lnTo>
                  <a:lnTo>
                    <a:pt x="3934" y="0"/>
                  </a:lnTo>
                  <a:lnTo>
                    <a:pt x="3945" y="0"/>
                  </a:lnTo>
                  <a:lnTo>
                    <a:pt x="3956" y="0"/>
                  </a:lnTo>
                  <a:lnTo>
                    <a:pt x="3967" y="0"/>
                  </a:lnTo>
                  <a:lnTo>
                    <a:pt x="3978" y="1"/>
                  </a:lnTo>
                  <a:lnTo>
                    <a:pt x="3990" y="1"/>
                  </a:lnTo>
                  <a:lnTo>
                    <a:pt x="4001" y="0"/>
                  </a:lnTo>
                  <a:lnTo>
                    <a:pt x="4012" y="0"/>
                  </a:lnTo>
                  <a:lnTo>
                    <a:pt x="4023" y="0"/>
                  </a:lnTo>
                  <a:lnTo>
                    <a:pt x="4034" y="0"/>
                  </a:lnTo>
                  <a:lnTo>
                    <a:pt x="4045" y="0"/>
                  </a:lnTo>
                  <a:lnTo>
                    <a:pt x="4056" y="0"/>
                  </a:lnTo>
                  <a:lnTo>
                    <a:pt x="4067" y="0"/>
                  </a:lnTo>
                  <a:lnTo>
                    <a:pt x="4078" y="0"/>
                  </a:lnTo>
                  <a:lnTo>
                    <a:pt x="4089" y="0"/>
                  </a:lnTo>
                  <a:lnTo>
                    <a:pt x="4100" y="0"/>
                  </a:lnTo>
                  <a:lnTo>
                    <a:pt x="4111" y="0"/>
                  </a:lnTo>
                  <a:lnTo>
                    <a:pt x="4122" y="1"/>
                  </a:lnTo>
                  <a:lnTo>
                    <a:pt x="4133" y="1"/>
                  </a:lnTo>
                  <a:lnTo>
                    <a:pt x="4145" y="0"/>
                  </a:lnTo>
                  <a:lnTo>
                    <a:pt x="4156" y="0"/>
                  </a:lnTo>
                  <a:lnTo>
                    <a:pt x="4167" y="0"/>
                  </a:lnTo>
                  <a:lnTo>
                    <a:pt x="4178" y="0"/>
                  </a:lnTo>
                  <a:lnTo>
                    <a:pt x="4189" y="0"/>
                  </a:lnTo>
                  <a:lnTo>
                    <a:pt x="4200" y="0"/>
                  </a:lnTo>
                  <a:lnTo>
                    <a:pt x="4211" y="0"/>
                  </a:lnTo>
                  <a:lnTo>
                    <a:pt x="4222" y="1"/>
                  </a:lnTo>
                  <a:lnTo>
                    <a:pt x="4233" y="0"/>
                  </a:lnTo>
                  <a:lnTo>
                    <a:pt x="4244" y="0"/>
                  </a:lnTo>
                  <a:lnTo>
                    <a:pt x="4255" y="1"/>
                  </a:lnTo>
                  <a:lnTo>
                    <a:pt x="4266" y="0"/>
                  </a:lnTo>
                  <a:lnTo>
                    <a:pt x="4277" y="0"/>
                  </a:lnTo>
                  <a:lnTo>
                    <a:pt x="4288" y="0"/>
                  </a:lnTo>
                  <a:lnTo>
                    <a:pt x="4299" y="0"/>
                  </a:lnTo>
                  <a:lnTo>
                    <a:pt x="4311" y="0"/>
                  </a:lnTo>
                  <a:lnTo>
                    <a:pt x="4322" y="0"/>
                  </a:lnTo>
                  <a:lnTo>
                    <a:pt x="4333" y="1"/>
                  </a:lnTo>
                  <a:lnTo>
                    <a:pt x="4344" y="0"/>
                  </a:lnTo>
                  <a:lnTo>
                    <a:pt x="4355" y="0"/>
                  </a:lnTo>
                  <a:lnTo>
                    <a:pt x="4366" y="0"/>
                  </a:lnTo>
                  <a:lnTo>
                    <a:pt x="4377" y="1"/>
                  </a:lnTo>
                  <a:lnTo>
                    <a:pt x="4388" y="0"/>
                  </a:lnTo>
                  <a:lnTo>
                    <a:pt x="4399" y="0"/>
                  </a:lnTo>
                  <a:lnTo>
                    <a:pt x="4410" y="0"/>
                  </a:lnTo>
                  <a:lnTo>
                    <a:pt x="4421" y="0"/>
                  </a:lnTo>
                  <a:lnTo>
                    <a:pt x="4432" y="0"/>
                  </a:lnTo>
                  <a:lnTo>
                    <a:pt x="4443" y="0"/>
                  </a:lnTo>
                  <a:lnTo>
                    <a:pt x="4454" y="0"/>
                  </a:lnTo>
                  <a:lnTo>
                    <a:pt x="4466" y="0"/>
                  </a:lnTo>
                  <a:lnTo>
                    <a:pt x="4477" y="0"/>
                  </a:lnTo>
                  <a:lnTo>
                    <a:pt x="4488" y="0"/>
                  </a:lnTo>
                  <a:lnTo>
                    <a:pt x="4499" y="0"/>
                  </a:lnTo>
                  <a:lnTo>
                    <a:pt x="4510" y="0"/>
                  </a:lnTo>
                  <a:lnTo>
                    <a:pt x="4521" y="1"/>
                  </a:lnTo>
                  <a:lnTo>
                    <a:pt x="4532" y="0"/>
                  </a:lnTo>
                  <a:lnTo>
                    <a:pt x="4543" y="0"/>
                  </a:lnTo>
                  <a:lnTo>
                    <a:pt x="4554" y="0"/>
                  </a:lnTo>
                  <a:lnTo>
                    <a:pt x="4565" y="0"/>
                  </a:lnTo>
                  <a:lnTo>
                    <a:pt x="4576" y="0"/>
                  </a:lnTo>
                  <a:lnTo>
                    <a:pt x="4587" y="0"/>
                  </a:lnTo>
                  <a:lnTo>
                    <a:pt x="4598" y="0"/>
                  </a:lnTo>
                  <a:lnTo>
                    <a:pt x="4609" y="0"/>
                  </a:lnTo>
                  <a:lnTo>
                    <a:pt x="4620" y="0"/>
                  </a:lnTo>
                  <a:lnTo>
                    <a:pt x="4632" y="0"/>
                  </a:lnTo>
                  <a:lnTo>
                    <a:pt x="4643" y="0"/>
                  </a:lnTo>
                  <a:lnTo>
                    <a:pt x="4654" y="0"/>
                  </a:lnTo>
                  <a:lnTo>
                    <a:pt x="4665" y="0"/>
                  </a:lnTo>
                  <a:lnTo>
                    <a:pt x="4676" y="0"/>
                  </a:lnTo>
                  <a:lnTo>
                    <a:pt x="4687" y="0"/>
                  </a:lnTo>
                  <a:lnTo>
                    <a:pt x="4698" y="0"/>
                  </a:lnTo>
                  <a:lnTo>
                    <a:pt x="4709" y="0"/>
                  </a:lnTo>
                  <a:lnTo>
                    <a:pt x="4720" y="0"/>
                  </a:lnTo>
                  <a:lnTo>
                    <a:pt x="4731" y="0"/>
                  </a:lnTo>
                  <a:lnTo>
                    <a:pt x="4742" y="0"/>
                  </a:lnTo>
                  <a:lnTo>
                    <a:pt x="4753" y="0"/>
                  </a:lnTo>
                  <a:lnTo>
                    <a:pt x="4764" y="0"/>
                  </a:lnTo>
                  <a:lnTo>
                    <a:pt x="4775" y="1"/>
                  </a:lnTo>
                  <a:lnTo>
                    <a:pt x="4787" y="0"/>
                  </a:lnTo>
                  <a:lnTo>
                    <a:pt x="4798" y="0"/>
                  </a:lnTo>
                  <a:lnTo>
                    <a:pt x="4809" y="0"/>
                  </a:lnTo>
                  <a:lnTo>
                    <a:pt x="4820" y="0"/>
                  </a:lnTo>
                  <a:lnTo>
                    <a:pt x="4831" y="1"/>
                  </a:lnTo>
                  <a:lnTo>
                    <a:pt x="4842" y="0"/>
                  </a:lnTo>
                  <a:lnTo>
                    <a:pt x="4853" y="0"/>
                  </a:lnTo>
                  <a:lnTo>
                    <a:pt x="4864" y="0"/>
                  </a:lnTo>
                  <a:lnTo>
                    <a:pt x="4875" y="2"/>
                  </a:lnTo>
                  <a:lnTo>
                    <a:pt x="4886" y="0"/>
                  </a:lnTo>
                  <a:lnTo>
                    <a:pt x="4897" y="0"/>
                  </a:lnTo>
                  <a:lnTo>
                    <a:pt x="4908" y="0"/>
                  </a:lnTo>
                  <a:lnTo>
                    <a:pt x="4919" y="0"/>
                  </a:lnTo>
                  <a:lnTo>
                    <a:pt x="4930" y="0"/>
                  </a:lnTo>
                  <a:lnTo>
                    <a:pt x="4941" y="0"/>
                  </a:lnTo>
                  <a:lnTo>
                    <a:pt x="4953" y="0"/>
                  </a:lnTo>
                  <a:lnTo>
                    <a:pt x="4964" y="1"/>
                  </a:lnTo>
                  <a:lnTo>
                    <a:pt x="4975" y="0"/>
                  </a:lnTo>
                  <a:lnTo>
                    <a:pt x="4986" y="0"/>
                  </a:lnTo>
                  <a:lnTo>
                    <a:pt x="4997" y="1"/>
                  </a:lnTo>
                  <a:lnTo>
                    <a:pt x="5008" y="1"/>
                  </a:lnTo>
                  <a:lnTo>
                    <a:pt x="5019" y="1"/>
                  </a:lnTo>
                  <a:lnTo>
                    <a:pt x="5030" y="3"/>
                  </a:lnTo>
                  <a:lnTo>
                    <a:pt x="5041" y="1"/>
                  </a:lnTo>
                  <a:lnTo>
                    <a:pt x="5052" y="2"/>
                  </a:lnTo>
                  <a:lnTo>
                    <a:pt x="5063" y="1"/>
                  </a:lnTo>
                  <a:lnTo>
                    <a:pt x="5074" y="2"/>
                  </a:lnTo>
                  <a:lnTo>
                    <a:pt x="5085" y="2"/>
                  </a:lnTo>
                  <a:lnTo>
                    <a:pt x="5096" y="1"/>
                  </a:lnTo>
                  <a:lnTo>
                    <a:pt x="5108" y="2"/>
                  </a:lnTo>
                  <a:lnTo>
                    <a:pt x="5119" y="2"/>
                  </a:lnTo>
                  <a:lnTo>
                    <a:pt x="5130" y="1"/>
                  </a:lnTo>
                  <a:lnTo>
                    <a:pt x="5141" y="1"/>
                  </a:lnTo>
                  <a:lnTo>
                    <a:pt x="5152" y="1"/>
                  </a:lnTo>
                  <a:lnTo>
                    <a:pt x="5163" y="0"/>
                  </a:lnTo>
                  <a:lnTo>
                    <a:pt x="5174" y="2"/>
                  </a:lnTo>
                  <a:lnTo>
                    <a:pt x="5185" y="1"/>
                  </a:lnTo>
                  <a:lnTo>
                    <a:pt x="5196" y="0"/>
                  </a:lnTo>
                  <a:lnTo>
                    <a:pt x="5207" y="1"/>
                  </a:lnTo>
                  <a:lnTo>
                    <a:pt x="5218" y="1"/>
                  </a:lnTo>
                  <a:lnTo>
                    <a:pt x="5229" y="1"/>
                  </a:lnTo>
                  <a:lnTo>
                    <a:pt x="5240" y="2"/>
                  </a:lnTo>
                  <a:lnTo>
                    <a:pt x="5251" y="2"/>
                  </a:lnTo>
                  <a:lnTo>
                    <a:pt x="5262" y="0"/>
                  </a:lnTo>
                  <a:lnTo>
                    <a:pt x="5274" y="1"/>
                  </a:lnTo>
                  <a:lnTo>
                    <a:pt x="5285" y="1"/>
                  </a:lnTo>
                  <a:lnTo>
                    <a:pt x="5296" y="0"/>
                  </a:lnTo>
                  <a:lnTo>
                    <a:pt x="5307" y="1"/>
                  </a:lnTo>
                  <a:lnTo>
                    <a:pt x="5318" y="0"/>
                  </a:lnTo>
                  <a:lnTo>
                    <a:pt x="5329" y="0"/>
                  </a:lnTo>
                  <a:lnTo>
                    <a:pt x="5340" y="0"/>
                  </a:lnTo>
                  <a:lnTo>
                    <a:pt x="5351" y="0"/>
                  </a:lnTo>
                  <a:lnTo>
                    <a:pt x="5362" y="0"/>
                  </a:lnTo>
                  <a:lnTo>
                    <a:pt x="5373" y="1"/>
                  </a:lnTo>
                  <a:lnTo>
                    <a:pt x="5384" y="0"/>
                  </a:lnTo>
                  <a:lnTo>
                    <a:pt x="5395" y="1"/>
                  </a:lnTo>
                  <a:lnTo>
                    <a:pt x="5406" y="0"/>
                  </a:lnTo>
                  <a:lnTo>
                    <a:pt x="5417" y="0"/>
                  </a:lnTo>
                  <a:lnTo>
                    <a:pt x="5428" y="1"/>
                  </a:lnTo>
                  <a:lnTo>
                    <a:pt x="5440" y="1"/>
                  </a:lnTo>
                  <a:lnTo>
                    <a:pt x="5451" y="0"/>
                  </a:lnTo>
                  <a:lnTo>
                    <a:pt x="5462" y="0"/>
                  </a:lnTo>
                  <a:lnTo>
                    <a:pt x="5473" y="0"/>
                  </a:lnTo>
                  <a:lnTo>
                    <a:pt x="5484" y="1"/>
                  </a:lnTo>
                  <a:lnTo>
                    <a:pt x="5495" y="0"/>
                  </a:lnTo>
                  <a:lnTo>
                    <a:pt x="5506" y="0"/>
                  </a:lnTo>
                  <a:lnTo>
                    <a:pt x="5517" y="0"/>
                  </a:lnTo>
                  <a:lnTo>
                    <a:pt x="5528" y="0"/>
                  </a:lnTo>
                  <a:lnTo>
                    <a:pt x="5539" y="0"/>
                  </a:lnTo>
                  <a:lnTo>
                    <a:pt x="5550" y="0"/>
                  </a:lnTo>
                  <a:lnTo>
                    <a:pt x="5561" y="0"/>
                  </a:lnTo>
                  <a:lnTo>
                    <a:pt x="5572" y="0"/>
                  </a:lnTo>
                  <a:lnTo>
                    <a:pt x="5583" y="0"/>
                  </a:lnTo>
                  <a:lnTo>
                    <a:pt x="5595" y="0"/>
                  </a:lnTo>
                  <a:lnTo>
                    <a:pt x="5606" y="0"/>
                  </a:lnTo>
                  <a:lnTo>
                    <a:pt x="5617" y="0"/>
                  </a:lnTo>
                  <a:lnTo>
                    <a:pt x="5628" y="0"/>
                  </a:lnTo>
                  <a:lnTo>
                    <a:pt x="5639" y="0"/>
                  </a:lnTo>
                  <a:lnTo>
                    <a:pt x="5650" y="0"/>
                  </a:lnTo>
                  <a:lnTo>
                    <a:pt x="5661" y="0"/>
                  </a:lnTo>
                  <a:lnTo>
                    <a:pt x="5672" y="0"/>
                  </a:lnTo>
                  <a:lnTo>
                    <a:pt x="5683" y="0"/>
                  </a:lnTo>
                  <a:lnTo>
                    <a:pt x="5694" y="0"/>
                  </a:lnTo>
                  <a:lnTo>
                    <a:pt x="5705" y="0"/>
                  </a:lnTo>
                  <a:lnTo>
                    <a:pt x="5716" y="1"/>
                  </a:lnTo>
                  <a:lnTo>
                    <a:pt x="5727" y="1"/>
                  </a:lnTo>
                  <a:lnTo>
                    <a:pt x="5738" y="0"/>
                  </a:lnTo>
                  <a:lnTo>
                    <a:pt x="5749" y="1"/>
                  </a:lnTo>
                  <a:lnTo>
                    <a:pt x="5761" y="1"/>
                  </a:lnTo>
                  <a:lnTo>
                    <a:pt x="5772" y="1"/>
                  </a:lnTo>
                  <a:lnTo>
                    <a:pt x="5783" y="1"/>
                  </a:lnTo>
                  <a:lnTo>
                    <a:pt x="5794" y="0"/>
                  </a:lnTo>
                  <a:lnTo>
                    <a:pt x="5805" y="1"/>
                  </a:lnTo>
                  <a:lnTo>
                    <a:pt x="5816" y="2"/>
                  </a:lnTo>
                  <a:lnTo>
                    <a:pt x="5827" y="1"/>
                  </a:lnTo>
                  <a:lnTo>
                    <a:pt x="5838" y="0"/>
                  </a:lnTo>
                  <a:lnTo>
                    <a:pt x="5849" y="0"/>
                  </a:lnTo>
                  <a:lnTo>
                    <a:pt x="5860" y="0"/>
                  </a:lnTo>
                  <a:lnTo>
                    <a:pt x="5871" y="0"/>
                  </a:lnTo>
                  <a:lnTo>
                    <a:pt x="5882" y="0"/>
                  </a:lnTo>
                  <a:lnTo>
                    <a:pt x="5893" y="0"/>
                  </a:lnTo>
                  <a:lnTo>
                    <a:pt x="5904" y="0"/>
                  </a:lnTo>
                  <a:lnTo>
                    <a:pt x="5916" y="0"/>
                  </a:lnTo>
                  <a:lnTo>
                    <a:pt x="5927" y="0"/>
                  </a:lnTo>
                  <a:lnTo>
                    <a:pt x="5938" y="0"/>
                  </a:lnTo>
                  <a:lnTo>
                    <a:pt x="5949" y="0"/>
                  </a:lnTo>
                  <a:lnTo>
                    <a:pt x="5960" y="0"/>
                  </a:lnTo>
                  <a:lnTo>
                    <a:pt x="5971" y="0"/>
                  </a:lnTo>
                  <a:lnTo>
                    <a:pt x="5982" y="0"/>
                  </a:lnTo>
                  <a:lnTo>
                    <a:pt x="5993" y="0"/>
                  </a:lnTo>
                  <a:lnTo>
                    <a:pt x="6004" y="0"/>
                  </a:lnTo>
                  <a:lnTo>
                    <a:pt x="6015" y="0"/>
                  </a:lnTo>
                  <a:lnTo>
                    <a:pt x="6026" y="0"/>
                  </a:lnTo>
                  <a:lnTo>
                    <a:pt x="6037" y="0"/>
                  </a:lnTo>
                  <a:lnTo>
                    <a:pt x="6048" y="0"/>
                  </a:lnTo>
                  <a:lnTo>
                    <a:pt x="6059" y="0"/>
                  </a:lnTo>
                  <a:lnTo>
                    <a:pt x="6070" y="0"/>
                  </a:lnTo>
                  <a:lnTo>
                    <a:pt x="6082" y="0"/>
                  </a:lnTo>
                  <a:lnTo>
                    <a:pt x="6093" y="0"/>
                  </a:lnTo>
                  <a:lnTo>
                    <a:pt x="6104" y="0"/>
                  </a:lnTo>
                  <a:lnTo>
                    <a:pt x="6115" y="0"/>
                  </a:lnTo>
                  <a:lnTo>
                    <a:pt x="6126" y="0"/>
                  </a:lnTo>
                  <a:lnTo>
                    <a:pt x="6137" y="1"/>
                  </a:lnTo>
                  <a:lnTo>
                    <a:pt x="6148" y="0"/>
                  </a:lnTo>
                  <a:lnTo>
                    <a:pt x="6159" y="0"/>
                  </a:lnTo>
                  <a:lnTo>
                    <a:pt x="6170" y="0"/>
                  </a:lnTo>
                  <a:lnTo>
                    <a:pt x="6181" y="0"/>
                  </a:lnTo>
                  <a:lnTo>
                    <a:pt x="6192" y="0"/>
                  </a:lnTo>
                  <a:lnTo>
                    <a:pt x="6203" y="0"/>
                  </a:lnTo>
                  <a:lnTo>
                    <a:pt x="6214" y="0"/>
                  </a:lnTo>
                  <a:lnTo>
                    <a:pt x="6225" y="0"/>
                  </a:lnTo>
                  <a:lnTo>
                    <a:pt x="6237" y="1"/>
                  </a:lnTo>
                  <a:lnTo>
                    <a:pt x="6248" y="0"/>
                  </a:lnTo>
                  <a:lnTo>
                    <a:pt x="6259" y="0"/>
                  </a:lnTo>
                  <a:lnTo>
                    <a:pt x="6270" y="0"/>
                  </a:lnTo>
                  <a:lnTo>
                    <a:pt x="6281" y="1"/>
                  </a:lnTo>
                  <a:lnTo>
                    <a:pt x="6292" y="0"/>
                  </a:lnTo>
                  <a:lnTo>
                    <a:pt x="6303" y="0"/>
                  </a:lnTo>
                  <a:lnTo>
                    <a:pt x="6314" y="0"/>
                  </a:lnTo>
                  <a:lnTo>
                    <a:pt x="6325" y="0"/>
                  </a:lnTo>
                  <a:lnTo>
                    <a:pt x="6336" y="0"/>
                  </a:lnTo>
                  <a:lnTo>
                    <a:pt x="6347" y="0"/>
                  </a:lnTo>
                  <a:lnTo>
                    <a:pt x="6358" y="1"/>
                  </a:lnTo>
                  <a:lnTo>
                    <a:pt x="6369" y="0"/>
                  </a:lnTo>
                  <a:lnTo>
                    <a:pt x="6380" y="1"/>
                  </a:lnTo>
                  <a:lnTo>
                    <a:pt x="6391" y="0"/>
                  </a:lnTo>
                  <a:lnTo>
                    <a:pt x="6403" y="1"/>
                  </a:lnTo>
                  <a:lnTo>
                    <a:pt x="6414" y="0"/>
                  </a:lnTo>
                  <a:lnTo>
                    <a:pt x="6425" y="0"/>
                  </a:lnTo>
                  <a:lnTo>
                    <a:pt x="6436" y="0"/>
                  </a:lnTo>
                  <a:lnTo>
                    <a:pt x="6447" y="0"/>
                  </a:lnTo>
                  <a:lnTo>
                    <a:pt x="6458" y="0"/>
                  </a:lnTo>
                  <a:lnTo>
                    <a:pt x="6469" y="0"/>
                  </a:lnTo>
                  <a:lnTo>
                    <a:pt x="6480" y="0"/>
                  </a:lnTo>
                  <a:lnTo>
                    <a:pt x="6491" y="0"/>
                  </a:lnTo>
                  <a:lnTo>
                    <a:pt x="6502" y="0"/>
                  </a:lnTo>
                  <a:lnTo>
                    <a:pt x="6513" y="0"/>
                  </a:lnTo>
                  <a:lnTo>
                    <a:pt x="6524" y="0"/>
                  </a:lnTo>
                  <a:lnTo>
                    <a:pt x="6535" y="0"/>
                  </a:lnTo>
                  <a:lnTo>
                    <a:pt x="6546" y="0"/>
                  </a:lnTo>
                  <a:lnTo>
                    <a:pt x="6558" y="1"/>
                  </a:lnTo>
                  <a:lnTo>
                    <a:pt x="6569" y="0"/>
                  </a:lnTo>
                  <a:lnTo>
                    <a:pt x="6580" y="0"/>
                  </a:lnTo>
                  <a:lnTo>
                    <a:pt x="6591" y="0"/>
                  </a:lnTo>
                  <a:lnTo>
                    <a:pt x="6602" y="0"/>
                  </a:lnTo>
                  <a:lnTo>
                    <a:pt x="6613" y="0"/>
                  </a:lnTo>
                  <a:lnTo>
                    <a:pt x="6624" y="0"/>
                  </a:lnTo>
                  <a:lnTo>
                    <a:pt x="6635" y="1"/>
                  </a:lnTo>
                  <a:lnTo>
                    <a:pt x="6646" y="0"/>
                  </a:lnTo>
                  <a:lnTo>
                    <a:pt x="6657" y="0"/>
                  </a:lnTo>
                  <a:lnTo>
                    <a:pt x="6668" y="0"/>
                  </a:lnTo>
                  <a:lnTo>
                    <a:pt x="6679" y="0"/>
                  </a:lnTo>
                  <a:lnTo>
                    <a:pt x="6690" y="0"/>
                  </a:lnTo>
                  <a:lnTo>
                    <a:pt x="6701" y="0"/>
                  </a:lnTo>
                  <a:lnTo>
                    <a:pt x="6712" y="0"/>
                  </a:lnTo>
                  <a:lnTo>
                    <a:pt x="6724" y="0"/>
                  </a:lnTo>
                  <a:lnTo>
                    <a:pt x="6735" y="0"/>
                  </a:lnTo>
                  <a:lnTo>
                    <a:pt x="6746" y="0"/>
                  </a:lnTo>
                  <a:lnTo>
                    <a:pt x="6757" y="0"/>
                  </a:lnTo>
                  <a:lnTo>
                    <a:pt x="6768" y="0"/>
                  </a:lnTo>
                  <a:lnTo>
                    <a:pt x="6779" y="0"/>
                  </a:lnTo>
                  <a:lnTo>
                    <a:pt x="6790" y="0"/>
                  </a:lnTo>
                  <a:lnTo>
                    <a:pt x="6801" y="0"/>
                  </a:lnTo>
                  <a:lnTo>
                    <a:pt x="6812" y="1"/>
                  </a:lnTo>
                  <a:lnTo>
                    <a:pt x="6823" y="1"/>
                  </a:lnTo>
                  <a:lnTo>
                    <a:pt x="6834" y="1"/>
                  </a:lnTo>
                  <a:lnTo>
                    <a:pt x="6845" y="0"/>
                  </a:lnTo>
                  <a:lnTo>
                    <a:pt x="6856" y="1"/>
                  </a:lnTo>
                  <a:lnTo>
                    <a:pt x="6867" y="0"/>
                  </a:lnTo>
                  <a:lnTo>
                    <a:pt x="6878" y="0"/>
                  </a:lnTo>
                  <a:lnTo>
                    <a:pt x="6890" y="0"/>
                  </a:lnTo>
                  <a:lnTo>
                    <a:pt x="6901" y="0"/>
                  </a:lnTo>
                  <a:lnTo>
                    <a:pt x="6912" y="0"/>
                  </a:lnTo>
                  <a:lnTo>
                    <a:pt x="6923" y="0"/>
                  </a:lnTo>
                  <a:lnTo>
                    <a:pt x="6934" y="0"/>
                  </a:lnTo>
                  <a:lnTo>
                    <a:pt x="6945" y="0"/>
                  </a:lnTo>
                  <a:lnTo>
                    <a:pt x="6956" y="0"/>
                  </a:lnTo>
                  <a:lnTo>
                    <a:pt x="6967" y="0"/>
                  </a:lnTo>
                  <a:lnTo>
                    <a:pt x="6978" y="0"/>
                  </a:lnTo>
                  <a:lnTo>
                    <a:pt x="6989" y="0"/>
                  </a:lnTo>
                  <a:lnTo>
                    <a:pt x="7000" y="0"/>
                  </a:lnTo>
                  <a:lnTo>
                    <a:pt x="7011" y="0"/>
                  </a:lnTo>
                  <a:lnTo>
                    <a:pt x="7022" y="0"/>
                  </a:lnTo>
                  <a:lnTo>
                    <a:pt x="7033" y="0"/>
                  </a:lnTo>
                  <a:lnTo>
                    <a:pt x="7045" y="0"/>
                  </a:lnTo>
                  <a:lnTo>
                    <a:pt x="7056" y="0"/>
                  </a:lnTo>
                  <a:lnTo>
                    <a:pt x="7067" y="0"/>
                  </a:lnTo>
                  <a:lnTo>
                    <a:pt x="7078" y="0"/>
                  </a:lnTo>
                  <a:lnTo>
                    <a:pt x="7089" y="0"/>
                  </a:lnTo>
                  <a:lnTo>
                    <a:pt x="7100" y="0"/>
                  </a:lnTo>
                  <a:lnTo>
                    <a:pt x="7111" y="0"/>
                  </a:lnTo>
                  <a:lnTo>
                    <a:pt x="7122" y="0"/>
                  </a:lnTo>
                  <a:lnTo>
                    <a:pt x="7133" y="0"/>
                  </a:lnTo>
                  <a:lnTo>
                    <a:pt x="7144" y="0"/>
                  </a:lnTo>
                  <a:lnTo>
                    <a:pt x="7155" y="0"/>
                  </a:lnTo>
                  <a:lnTo>
                    <a:pt x="7166" y="0"/>
                  </a:lnTo>
                  <a:lnTo>
                    <a:pt x="7177" y="0"/>
                  </a:lnTo>
                  <a:lnTo>
                    <a:pt x="7188" y="0"/>
                  </a:lnTo>
                  <a:lnTo>
                    <a:pt x="7199" y="0"/>
                  </a:lnTo>
                  <a:lnTo>
                    <a:pt x="7211" y="0"/>
                  </a:lnTo>
                  <a:lnTo>
                    <a:pt x="7222" y="0"/>
                  </a:lnTo>
                  <a:lnTo>
                    <a:pt x="7233" y="0"/>
                  </a:lnTo>
                  <a:lnTo>
                    <a:pt x="7244" y="0"/>
                  </a:lnTo>
                  <a:lnTo>
                    <a:pt x="7255" y="0"/>
                  </a:lnTo>
                  <a:lnTo>
                    <a:pt x="7266" y="1"/>
                  </a:lnTo>
                  <a:lnTo>
                    <a:pt x="7277" y="1"/>
                  </a:lnTo>
                  <a:lnTo>
                    <a:pt x="7288" y="1"/>
                  </a:lnTo>
                  <a:lnTo>
                    <a:pt x="7299" y="0"/>
                  </a:lnTo>
                  <a:lnTo>
                    <a:pt x="7310" y="0"/>
                  </a:lnTo>
                  <a:lnTo>
                    <a:pt x="7321" y="0"/>
                  </a:lnTo>
                  <a:lnTo>
                    <a:pt x="7332" y="1"/>
                  </a:lnTo>
                  <a:lnTo>
                    <a:pt x="7343" y="1"/>
                  </a:lnTo>
                  <a:lnTo>
                    <a:pt x="7354" y="0"/>
                  </a:lnTo>
                  <a:lnTo>
                    <a:pt x="7366" y="0"/>
                  </a:lnTo>
                  <a:lnTo>
                    <a:pt x="7377" y="0"/>
                  </a:lnTo>
                  <a:lnTo>
                    <a:pt x="7388" y="0"/>
                  </a:lnTo>
                  <a:lnTo>
                    <a:pt x="7399" y="0"/>
                  </a:lnTo>
                  <a:lnTo>
                    <a:pt x="7410" y="0"/>
                  </a:lnTo>
                  <a:lnTo>
                    <a:pt x="7421" y="0"/>
                  </a:lnTo>
                  <a:lnTo>
                    <a:pt x="7432" y="0"/>
                  </a:lnTo>
                  <a:lnTo>
                    <a:pt x="7443" y="0"/>
                  </a:lnTo>
                  <a:lnTo>
                    <a:pt x="7454" y="0"/>
                  </a:lnTo>
                  <a:lnTo>
                    <a:pt x="7465" y="0"/>
                  </a:lnTo>
                  <a:lnTo>
                    <a:pt x="7476" y="0"/>
                  </a:lnTo>
                  <a:lnTo>
                    <a:pt x="7487" y="0"/>
                  </a:lnTo>
                  <a:lnTo>
                    <a:pt x="7498" y="0"/>
                  </a:lnTo>
                  <a:lnTo>
                    <a:pt x="7509" y="0"/>
                  </a:lnTo>
                  <a:lnTo>
                    <a:pt x="7520" y="0"/>
                  </a:lnTo>
                  <a:lnTo>
                    <a:pt x="7532" y="0"/>
                  </a:lnTo>
                  <a:lnTo>
                    <a:pt x="7543" y="0"/>
                  </a:lnTo>
                  <a:lnTo>
                    <a:pt x="7554" y="0"/>
                  </a:lnTo>
                  <a:lnTo>
                    <a:pt x="7565" y="0"/>
                  </a:lnTo>
                  <a:lnTo>
                    <a:pt x="7576" y="0"/>
                  </a:lnTo>
                  <a:lnTo>
                    <a:pt x="7587" y="0"/>
                  </a:lnTo>
                  <a:lnTo>
                    <a:pt x="7598" y="0"/>
                  </a:lnTo>
                  <a:lnTo>
                    <a:pt x="7609" y="0"/>
                  </a:lnTo>
                  <a:lnTo>
                    <a:pt x="7620" y="0"/>
                  </a:lnTo>
                  <a:lnTo>
                    <a:pt x="7631" y="1"/>
                  </a:lnTo>
                  <a:lnTo>
                    <a:pt x="7642" y="0"/>
                  </a:lnTo>
                  <a:lnTo>
                    <a:pt x="7653" y="0"/>
                  </a:lnTo>
                  <a:lnTo>
                    <a:pt x="7664" y="0"/>
                  </a:lnTo>
                  <a:lnTo>
                    <a:pt x="7675" y="0"/>
                  </a:lnTo>
                  <a:lnTo>
                    <a:pt x="7687" y="0"/>
                  </a:lnTo>
                  <a:lnTo>
                    <a:pt x="7698" y="0"/>
                  </a:lnTo>
                  <a:lnTo>
                    <a:pt x="7709" y="0"/>
                  </a:lnTo>
                  <a:lnTo>
                    <a:pt x="7720" y="0"/>
                  </a:lnTo>
                  <a:lnTo>
                    <a:pt x="7731" y="0"/>
                  </a:lnTo>
                  <a:lnTo>
                    <a:pt x="7742" y="0"/>
                  </a:lnTo>
                  <a:lnTo>
                    <a:pt x="7753" y="0"/>
                  </a:lnTo>
                  <a:lnTo>
                    <a:pt x="7764" y="0"/>
                  </a:lnTo>
                  <a:lnTo>
                    <a:pt x="7775" y="0"/>
                  </a:lnTo>
                  <a:lnTo>
                    <a:pt x="7786" y="0"/>
                  </a:lnTo>
                  <a:lnTo>
                    <a:pt x="7797" y="0"/>
                  </a:lnTo>
                  <a:lnTo>
                    <a:pt x="7808" y="0"/>
                  </a:lnTo>
                  <a:lnTo>
                    <a:pt x="7819" y="0"/>
                  </a:lnTo>
                  <a:lnTo>
                    <a:pt x="7830" y="1"/>
                  </a:lnTo>
                  <a:lnTo>
                    <a:pt x="7841" y="0"/>
                  </a:lnTo>
                  <a:lnTo>
                    <a:pt x="7853" y="0"/>
                  </a:lnTo>
                  <a:lnTo>
                    <a:pt x="7864" y="1"/>
                  </a:lnTo>
                  <a:lnTo>
                    <a:pt x="7875" y="0"/>
                  </a:lnTo>
                  <a:lnTo>
                    <a:pt x="7886" y="0"/>
                  </a:lnTo>
                  <a:lnTo>
                    <a:pt x="7897" y="0"/>
                  </a:lnTo>
                  <a:lnTo>
                    <a:pt x="7908" y="0"/>
                  </a:lnTo>
                  <a:lnTo>
                    <a:pt x="7919" y="0"/>
                  </a:lnTo>
                  <a:lnTo>
                    <a:pt x="7930" y="0"/>
                  </a:lnTo>
                  <a:lnTo>
                    <a:pt x="7941" y="0"/>
                  </a:lnTo>
                  <a:lnTo>
                    <a:pt x="7952" y="1"/>
                  </a:lnTo>
                  <a:lnTo>
                    <a:pt x="7963" y="0"/>
                  </a:lnTo>
                  <a:lnTo>
                    <a:pt x="7974" y="0"/>
                  </a:lnTo>
                  <a:lnTo>
                    <a:pt x="7985" y="0"/>
                  </a:lnTo>
                  <a:lnTo>
                    <a:pt x="7996" y="0"/>
                  </a:lnTo>
                  <a:lnTo>
                    <a:pt x="8008" y="0"/>
                  </a:lnTo>
                  <a:lnTo>
                    <a:pt x="8019" y="0"/>
                  </a:lnTo>
                  <a:lnTo>
                    <a:pt x="8030" y="0"/>
                  </a:lnTo>
                  <a:lnTo>
                    <a:pt x="8041" y="0"/>
                  </a:lnTo>
                  <a:lnTo>
                    <a:pt x="8052" y="0"/>
                  </a:lnTo>
                  <a:lnTo>
                    <a:pt x="8063" y="1"/>
                  </a:lnTo>
                  <a:lnTo>
                    <a:pt x="8074" y="0"/>
                  </a:lnTo>
                  <a:lnTo>
                    <a:pt x="8085" y="0"/>
                  </a:lnTo>
                  <a:lnTo>
                    <a:pt x="8096" y="0"/>
                  </a:lnTo>
                  <a:lnTo>
                    <a:pt x="8107" y="0"/>
                  </a:lnTo>
                  <a:lnTo>
                    <a:pt x="8118" y="0"/>
                  </a:lnTo>
                  <a:lnTo>
                    <a:pt x="8129" y="0"/>
                  </a:lnTo>
                  <a:lnTo>
                    <a:pt x="8140" y="0"/>
                  </a:lnTo>
                  <a:lnTo>
                    <a:pt x="8151" y="0"/>
                  </a:lnTo>
                  <a:lnTo>
                    <a:pt x="8162" y="1"/>
                  </a:lnTo>
                  <a:lnTo>
                    <a:pt x="8174" y="0"/>
                  </a:lnTo>
                  <a:lnTo>
                    <a:pt x="8185" y="0"/>
                  </a:lnTo>
                  <a:lnTo>
                    <a:pt x="8196" y="0"/>
                  </a:lnTo>
                  <a:lnTo>
                    <a:pt x="8207" y="0"/>
                  </a:lnTo>
                  <a:lnTo>
                    <a:pt x="8218" y="0"/>
                  </a:lnTo>
                  <a:lnTo>
                    <a:pt x="8229" y="0"/>
                  </a:lnTo>
                  <a:lnTo>
                    <a:pt x="8240" y="0"/>
                  </a:lnTo>
                  <a:lnTo>
                    <a:pt x="8251" y="0"/>
                  </a:lnTo>
                  <a:lnTo>
                    <a:pt x="8262" y="0"/>
                  </a:lnTo>
                  <a:lnTo>
                    <a:pt x="8273" y="0"/>
                  </a:lnTo>
                  <a:lnTo>
                    <a:pt x="8284" y="0"/>
                  </a:lnTo>
                  <a:lnTo>
                    <a:pt x="8295" y="0"/>
                  </a:lnTo>
                  <a:lnTo>
                    <a:pt x="8306" y="0"/>
                  </a:lnTo>
                  <a:lnTo>
                    <a:pt x="8317" y="0"/>
                  </a:lnTo>
                  <a:lnTo>
                    <a:pt x="8328" y="0"/>
                  </a:lnTo>
                  <a:lnTo>
                    <a:pt x="8340" y="0"/>
                  </a:lnTo>
                  <a:lnTo>
                    <a:pt x="8351" y="0"/>
                  </a:lnTo>
                  <a:lnTo>
                    <a:pt x="8362" y="0"/>
                  </a:lnTo>
                  <a:lnTo>
                    <a:pt x="8373" y="0"/>
                  </a:lnTo>
                  <a:lnTo>
                    <a:pt x="8384" y="0"/>
                  </a:lnTo>
                  <a:lnTo>
                    <a:pt x="8395" y="0"/>
                  </a:lnTo>
                  <a:lnTo>
                    <a:pt x="8406" y="0"/>
                  </a:lnTo>
                  <a:lnTo>
                    <a:pt x="8417" y="0"/>
                  </a:lnTo>
                  <a:lnTo>
                    <a:pt x="8428" y="0"/>
                  </a:lnTo>
                  <a:lnTo>
                    <a:pt x="8439" y="0"/>
                  </a:lnTo>
                  <a:lnTo>
                    <a:pt x="8450" y="0"/>
                  </a:lnTo>
                  <a:lnTo>
                    <a:pt x="8461" y="0"/>
                  </a:lnTo>
                  <a:lnTo>
                    <a:pt x="8472" y="0"/>
                  </a:lnTo>
                  <a:lnTo>
                    <a:pt x="8483" y="1"/>
                  </a:lnTo>
                  <a:lnTo>
                    <a:pt x="8495" y="1"/>
                  </a:lnTo>
                  <a:lnTo>
                    <a:pt x="8506" y="0"/>
                  </a:lnTo>
                  <a:lnTo>
                    <a:pt x="8517" y="0"/>
                  </a:lnTo>
                  <a:lnTo>
                    <a:pt x="8528" y="1"/>
                  </a:lnTo>
                  <a:lnTo>
                    <a:pt x="8539" y="1"/>
                  </a:lnTo>
                  <a:lnTo>
                    <a:pt x="8550" y="0"/>
                  </a:lnTo>
                  <a:lnTo>
                    <a:pt x="8561" y="0"/>
                  </a:lnTo>
                  <a:lnTo>
                    <a:pt x="8572" y="1"/>
                  </a:lnTo>
                  <a:lnTo>
                    <a:pt x="8583" y="0"/>
                  </a:lnTo>
                  <a:lnTo>
                    <a:pt x="8594" y="0"/>
                  </a:lnTo>
                  <a:lnTo>
                    <a:pt x="8605" y="0"/>
                  </a:lnTo>
                  <a:lnTo>
                    <a:pt x="8616" y="0"/>
                  </a:lnTo>
                  <a:lnTo>
                    <a:pt x="8627" y="0"/>
                  </a:lnTo>
                  <a:lnTo>
                    <a:pt x="8638" y="0"/>
                  </a:lnTo>
                  <a:lnTo>
                    <a:pt x="8649" y="0"/>
                  </a:lnTo>
                  <a:lnTo>
                    <a:pt x="8661" y="0"/>
                  </a:lnTo>
                  <a:lnTo>
                    <a:pt x="8672" y="0"/>
                  </a:lnTo>
                  <a:lnTo>
                    <a:pt x="8683" y="0"/>
                  </a:lnTo>
                  <a:lnTo>
                    <a:pt x="8694" y="1"/>
                  </a:lnTo>
                  <a:lnTo>
                    <a:pt x="8705" y="0"/>
                  </a:lnTo>
                  <a:lnTo>
                    <a:pt x="8716" y="0"/>
                  </a:lnTo>
                  <a:lnTo>
                    <a:pt x="8727" y="0"/>
                  </a:lnTo>
                  <a:lnTo>
                    <a:pt x="8738" y="0"/>
                  </a:lnTo>
                  <a:lnTo>
                    <a:pt x="8749" y="0"/>
                  </a:lnTo>
                  <a:lnTo>
                    <a:pt x="8760" y="0"/>
                  </a:lnTo>
                  <a:lnTo>
                    <a:pt x="8771" y="0"/>
                  </a:lnTo>
                  <a:lnTo>
                    <a:pt x="8782" y="0"/>
                  </a:lnTo>
                  <a:lnTo>
                    <a:pt x="8793" y="0"/>
                  </a:lnTo>
                  <a:lnTo>
                    <a:pt x="8804" y="1"/>
                  </a:lnTo>
                  <a:lnTo>
                    <a:pt x="8816" y="0"/>
                  </a:lnTo>
                  <a:lnTo>
                    <a:pt x="8827" y="0"/>
                  </a:lnTo>
                  <a:lnTo>
                    <a:pt x="8838" y="0"/>
                  </a:lnTo>
                  <a:lnTo>
                    <a:pt x="8849" y="0"/>
                  </a:lnTo>
                  <a:lnTo>
                    <a:pt x="8860" y="0"/>
                  </a:lnTo>
                  <a:lnTo>
                    <a:pt x="8871" y="0"/>
                  </a:lnTo>
                  <a:lnTo>
                    <a:pt x="8882" y="0"/>
                  </a:lnTo>
                  <a:lnTo>
                    <a:pt x="8893" y="0"/>
                  </a:lnTo>
                  <a:lnTo>
                    <a:pt x="8904" y="0"/>
                  </a:lnTo>
                  <a:lnTo>
                    <a:pt x="8915" y="0"/>
                  </a:lnTo>
                  <a:lnTo>
                    <a:pt x="8926" y="0"/>
                  </a:lnTo>
                  <a:lnTo>
                    <a:pt x="8937" y="0"/>
                  </a:lnTo>
                  <a:lnTo>
                    <a:pt x="8948" y="0"/>
                  </a:lnTo>
                  <a:lnTo>
                    <a:pt x="8959" y="1"/>
                  </a:lnTo>
                  <a:lnTo>
                    <a:pt x="8970" y="0"/>
                  </a:lnTo>
                  <a:lnTo>
                    <a:pt x="8982" y="0"/>
                  </a:lnTo>
                  <a:lnTo>
                    <a:pt x="8993" y="0"/>
                  </a:lnTo>
                  <a:lnTo>
                    <a:pt x="9004" y="0"/>
                  </a:lnTo>
                  <a:lnTo>
                    <a:pt x="9015" y="0"/>
                  </a:lnTo>
                  <a:lnTo>
                    <a:pt x="9026" y="0"/>
                  </a:lnTo>
                  <a:lnTo>
                    <a:pt x="9037" y="0"/>
                  </a:lnTo>
                  <a:lnTo>
                    <a:pt x="9048" y="1"/>
                  </a:lnTo>
                  <a:lnTo>
                    <a:pt x="9059" y="1"/>
                  </a:lnTo>
                  <a:lnTo>
                    <a:pt x="9070" y="0"/>
                  </a:lnTo>
                  <a:lnTo>
                    <a:pt x="9081" y="0"/>
                  </a:lnTo>
                  <a:lnTo>
                    <a:pt x="9092" y="0"/>
                  </a:lnTo>
                  <a:lnTo>
                    <a:pt x="9103" y="0"/>
                  </a:lnTo>
                  <a:lnTo>
                    <a:pt x="9114" y="0"/>
                  </a:lnTo>
                  <a:lnTo>
                    <a:pt x="9125" y="0"/>
                  </a:lnTo>
                  <a:lnTo>
                    <a:pt x="9137" y="0"/>
                  </a:lnTo>
                  <a:lnTo>
                    <a:pt x="9148" y="1"/>
                  </a:lnTo>
                  <a:lnTo>
                    <a:pt x="9159" y="0"/>
                  </a:lnTo>
                  <a:lnTo>
                    <a:pt x="9170" y="0"/>
                  </a:lnTo>
                  <a:lnTo>
                    <a:pt x="9181" y="0"/>
                  </a:lnTo>
                  <a:lnTo>
                    <a:pt x="9192" y="0"/>
                  </a:lnTo>
                  <a:lnTo>
                    <a:pt x="9203" y="0"/>
                  </a:lnTo>
                  <a:lnTo>
                    <a:pt x="9214" y="1"/>
                  </a:lnTo>
                  <a:lnTo>
                    <a:pt x="9225" y="0"/>
                  </a:lnTo>
                  <a:lnTo>
                    <a:pt x="9236" y="1"/>
                  </a:lnTo>
                  <a:lnTo>
                    <a:pt x="9247" y="1"/>
                  </a:lnTo>
                  <a:lnTo>
                    <a:pt x="9258" y="0"/>
                  </a:lnTo>
                  <a:lnTo>
                    <a:pt x="9269" y="1"/>
                  </a:lnTo>
                  <a:lnTo>
                    <a:pt x="9280" y="1"/>
                  </a:lnTo>
                  <a:lnTo>
                    <a:pt x="9291" y="1"/>
                  </a:lnTo>
                  <a:lnTo>
                    <a:pt x="9303" y="0"/>
                  </a:lnTo>
                  <a:lnTo>
                    <a:pt x="9314" y="0"/>
                  </a:lnTo>
                  <a:lnTo>
                    <a:pt x="9325" y="1"/>
                  </a:lnTo>
                  <a:lnTo>
                    <a:pt x="9336" y="1"/>
                  </a:lnTo>
                  <a:lnTo>
                    <a:pt x="9347" y="0"/>
                  </a:lnTo>
                  <a:lnTo>
                    <a:pt x="9358" y="0"/>
                  </a:lnTo>
                  <a:lnTo>
                    <a:pt x="9369" y="0"/>
                  </a:lnTo>
                  <a:lnTo>
                    <a:pt x="9380" y="0"/>
                  </a:lnTo>
                  <a:lnTo>
                    <a:pt x="9391" y="0"/>
                  </a:lnTo>
                  <a:lnTo>
                    <a:pt x="9402" y="0"/>
                  </a:lnTo>
                  <a:lnTo>
                    <a:pt x="9413" y="0"/>
                  </a:lnTo>
                  <a:lnTo>
                    <a:pt x="9424" y="0"/>
                  </a:lnTo>
                  <a:lnTo>
                    <a:pt x="9435" y="0"/>
                  </a:lnTo>
                  <a:lnTo>
                    <a:pt x="9446" y="0"/>
                  </a:lnTo>
                  <a:lnTo>
                    <a:pt x="9457" y="0"/>
                  </a:lnTo>
                  <a:lnTo>
                    <a:pt x="9469" y="0"/>
                  </a:lnTo>
                  <a:lnTo>
                    <a:pt x="9480" y="0"/>
                  </a:lnTo>
                  <a:lnTo>
                    <a:pt x="9491" y="0"/>
                  </a:lnTo>
                  <a:lnTo>
                    <a:pt x="9502" y="0"/>
                  </a:lnTo>
                  <a:lnTo>
                    <a:pt x="9513" y="0"/>
                  </a:lnTo>
                  <a:lnTo>
                    <a:pt x="9524" y="0"/>
                  </a:lnTo>
                  <a:lnTo>
                    <a:pt x="9535" y="0"/>
                  </a:lnTo>
                  <a:lnTo>
                    <a:pt x="9546" y="1"/>
                  </a:lnTo>
                  <a:lnTo>
                    <a:pt x="9557" y="0"/>
                  </a:lnTo>
                  <a:lnTo>
                    <a:pt x="9568" y="0"/>
                  </a:lnTo>
                  <a:lnTo>
                    <a:pt x="9579" y="0"/>
                  </a:lnTo>
                  <a:lnTo>
                    <a:pt x="9590" y="0"/>
                  </a:lnTo>
                  <a:lnTo>
                    <a:pt x="9601" y="0"/>
                  </a:lnTo>
                  <a:lnTo>
                    <a:pt x="9612" y="0"/>
                  </a:lnTo>
                  <a:lnTo>
                    <a:pt x="9624" y="1"/>
                  </a:lnTo>
                  <a:lnTo>
                    <a:pt x="9635" y="1"/>
                  </a:lnTo>
                  <a:lnTo>
                    <a:pt x="9646" y="1"/>
                  </a:lnTo>
                  <a:lnTo>
                    <a:pt x="9657" y="2"/>
                  </a:lnTo>
                  <a:lnTo>
                    <a:pt x="9668" y="1"/>
                  </a:lnTo>
                  <a:lnTo>
                    <a:pt x="9679" y="3"/>
                  </a:lnTo>
                  <a:lnTo>
                    <a:pt x="9690" y="3"/>
                  </a:lnTo>
                  <a:lnTo>
                    <a:pt x="9701" y="4"/>
                  </a:lnTo>
                  <a:lnTo>
                    <a:pt x="9712" y="4"/>
                  </a:lnTo>
                  <a:lnTo>
                    <a:pt x="9723" y="5"/>
                  </a:lnTo>
                  <a:lnTo>
                    <a:pt x="9734" y="1"/>
                  </a:lnTo>
                  <a:lnTo>
                    <a:pt x="9745" y="2"/>
                  </a:lnTo>
                  <a:lnTo>
                    <a:pt x="9756" y="2"/>
                  </a:lnTo>
                  <a:lnTo>
                    <a:pt x="9767" y="3"/>
                  </a:lnTo>
                  <a:lnTo>
                    <a:pt x="9778" y="1"/>
                  </a:lnTo>
                  <a:lnTo>
                    <a:pt x="9790" y="1"/>
                  </a:lnTo>
                  <a:lnTo>
                    <a:pt x="9801" y="1"/>
                  </a:lnTo>
                  <a:lnTo>
                    <a:pt x="9812" y="2"/>
                  </a:lnTo>
                  <a:lnTo>
                    <a:pt x="9823" y="1"/>
                  </a:lnTo>
                  <a:lnTo>
                    <a:pt x="9834" y="1"/>
                  </a:lnTo>
                  <a:lnTo>
                    <a:pt x="9845" y="1"/>
                  </a:lnTo>
                  <a:lnTo>
                    <a:pt x="9856" y="0"/>
                  </a:lnTo>
                  <a:lnTo>
                    <a:pt x="9867" y="0"/>
                  </a:lnTo>
                  <a:lnTo>
                    <a:pt x="9878" y="0"/>
                  </a:lnTo>
                  <a:lnTo>
                    <a:pt x="9889" y="0"/>
                  </a:lnTo>
                  <a:lnTo>
                    <a:pt x="9900" y="0"/>
                  </a:lnTo>
                  <a:lnTo>
                    <a:pt x="9911" y="0"/>
                  </a:lnTo>
                  <a:lnTo>
                    <a:pt x="9922" y="1"/>
                  </a:lnTo>
                  <a:lnTo>
                    <a:pt x="9933" y="0"/>
                  </a:lnTo>
                  <a:lnTo>
                    <a:pt x="9945" y="0"/>
                  </a:lnTo>
                  <a:lnTo>
                    <a:pt x="9956" y="0"/>
                  </a:lnTo>
                  <a:lnTo>
                    <a:pt x="9967" y="0"/>
                  </a:lnTo>
                  <a:lnTo>
                    <a:pt x="9978" y="1"/>
                  </a:lnTo>
                  <a:lnTo>
                    <a:pt x="9989" y="0"/>
                  </a:lnTo>
                  <a:lnTo>
                    <a:pt x="10000" y="0"/>
                  </a:lnTo>
                  <a:lnTo>
                    <a:pt x="10011" y="1"/>
                  </a:lnTo>
                  <a:lnTo>
                    <a:pt x="10022" y="0"/>
                  </a:lnTo>
                  <a:lnTo>
                    <a:pt x="10033" y="0"/>
                  </a:lnTo>
                  <a:lnTo>
                    <a:pt x="10044" y="0"/>
                  </a:lnTo>
                  <a:lnTo>
                    <a:pt x="10055" y="0"/>
                  </a:lnTo>
                  <a:lnTo>
                    <a:pt x="10066" y="0"/>
                  </a:lnTo>
                  <a:lnTo>
                    <a:pt x="10077" y="0"/>
                  </a:lnTo>
                  <a:lnTo>
                    <a:pt x="10088" y="0"/>
                  </a:lnTo>
                  <a:lnTo>
                    <a:pt x="10099" y="0"/>
                  </a:lnTo>
                  <a:lnTo>
                    <a:pt x="10111" y="0"/>
                  </a:lnTo>
                  <a:lnTo>
                    <a:pt x="10122" y="0"/>
                  </a:lnTo>
                  <a:lnTo>
                    <a:pt x="10133" y="0"/>
                  </a:lnTo>
                  <a:lnTo>
                    <a:pt x="10144" y="0"/>
                  </a:lnTo>
                  <a:lnTo>
                    <a:pt x="10155" y="0"/>
                  </a:lnTo>
                  <a:lnTo>
                    <a:pt x="10166" y="0"/>
                  </a:lnTo>
                  <a:lnTo>
                    <a:pt x="10177" y="0"/>
                  </a:lnTo>
                  <a:lnTo>
                    <a:pt x="10188" y="0"/>
                  </a:lnTo>
                  <a:lnTo>
                    <a:pt x="10199" y="0"/>
                  </a:lnTo>
                  <a:lnTo>
                    <a:pt x="10210" y="0"/>
                  </a:lnTo>
                  <a:lnTo>
                    <a:pt x="10221" y="0"/>
                  </a:lnTo>
                  <a:lnTo>
                    <a:pt x="10232" y="0"/>
                  </a:lnTo>
                  <a:lnTo>
                    <a:pt x="10243" y="0"/>
                  </a:lnTo>
                  <a:lnTo>
                    <a:pt x="10254" y="0"/>
                  </a:lnTo>
                  <a:lnTo>
                    <a:pt x="10266" y="0"/>
                  </a:lnTo>
                  <a:lnTo>
                    <a:pt x="10277" y="0"/>
                  </a:lnTo>
                  <a:lnTo>
                    <a:pt x="10288" y="0"/>
                  </a:lnTo>
                  <a:lnTo>
                    <a:pt x="10299" y="0"/>
                  </a:lnTo>
                  <a:lnTo>
                    <a:pt x="10310" y="0"/>
                  </a:lnTo>
                  <a:lnTo>
                    <a:pt x="10321" y="0"/>
                  </a:lnTo>
                  <a:lnTo>
                    <a:pt x="10332" y="1"/>
                  </a:lnTo>
                  <a:lnTo>
                    <a:pt x="10343" y="0"/>
                  </a:lnTo>
                  <a:lnTo>
                    <a:pt x="10354" y="2"/>
                  </a:lnTo>
                  <a:lnTo>
                    <a:pt x="10365" y="1"/>
                  </a:lnTo>
                  <a:lnTo>
                    <a:pt x="10376" y="0"/>
                  </a:lnTo>
                  <a:lnTo>
                    <a:pt x="10387" y="1"/>
                  </a:lnTo>
                  <a:lnTo>
                    <a:pt x="10398" y="0"/>
                  </a:lnTo>
                  <a:lnTo>
                    <a:pt x="10409" y="0"/>
                  </a:lnTo>
                  <a:lnTo>
                    <a:pt x="10420" y="0"/>
                  </a:lnTo>
                  <a:lnTo>
                    <a:pt x="10432" y="2"/>
                  </a:lnTo>
                  <a:lnTo>
                    <a:pt x="10443" y="1"/>
                  </a:lnTo>
                  <a:lnTo>
                    <a:pt x="10454" y="0"/>
                  </a:lnTo>
                  <a:lnTo>
                    <a:pt x="10465" y="0"/>
                  </a:lnTo>
                  <a:lnTo>
                    <a:pt x="10476" y="1"/>
                  </a:lnTo>
                  <a:lnTo>
                    <a:pt x="10487" y="1"/>
                  </a:lnTo>
                  <a:lnTo>
                    <a:pt x="10498" y="0"/>
                  </a:lnTo>
                  <a:lnTo>
                    <a:pt x="10509" y="1"/>
                  </a:lnTo>
                  <a:lnTo>
                    <a:pt x="10520" y="0"/>
                  </a:lnTo>
                  <a:lnTo>
                    <a:pt x="10531" y="0"/>
                  </a:lnTo>
                  <a:lnTo>
                    <a:pt x="10542" y="0"/>
                  </a:lnTo>
                  <a:lnTo>
                    <a:pt x="10553" y="0"/>
                  </a:lnTo>
                  <a:lnTo>
                    <a:pt x="10564" y="0"/>
                  </a:lnTo>
                  <a:lnTo>
                    <a:pt x="10575" y="0"/>
                  </a:lnTo>
                  <a:lnTo>
                    <a:pt x="10587" y="0"/>
                  </a:lnTo>
                  <a:lnTo>
                    <a:pt x="10598" y="0"/>
                  </a:lnTo>
                  <a:lnTo>
                    <a:pt x="10609" y="0"/>
                  </a:lnTo>
                  <a:lnTo>
                    <a:pt x="10620" y="0"/>
                  </a:lnTo>
                  <a:lnTo>
                    <a:pt x="10631" y="0"/>
                  </a:lnTo>
                  <a:lnTo>
                    <a:pt x="10642" y="0"/>
                  </a:lnTo>
                  <a:lnTo>
                    <a:pt x="10653" y="0"/>
                  </a:lnTo>
                  <a:lnTo>
                    <a:pt x="10664" y="0"/>
                  </a:lnTo>
                  <a:lnTo>
                    <a:pt x="10675" y="1"/>
                  </a:lnTo>
                  <a:lnTo>
                    <a:pt x="10686" y="0"/>
                  </a:lnTo>
                  <a:lnTo>
                    <a:pt x="10697" y="1"/>
                  </a:lnTo>
                  <a:lnTo>
                    <a:pt x="10708" y="0"/>
                  </a:lnTo>
                  <a:lnTo>
                    <a:pt x="10719" y="0"/>
                  </a:lnTo>
                  <a:lnTo>
                    <a:pt x="10730" y="0"/>
                  </a:lnTo>
                  <a:lnTo>
                    <a:pt x="10741" y="0"/>
                  </a:lnTo>
                  <a:lnTo>
                    <a:pt x="10753" y="0"/>
                  </a:lnTo>
                  <a:lnTo>
                    <a:pt x="10764" y="0"/>
                  </a:lnTo>
                  <a:lnTo>
                    <a:pt x="10775" y="0"/>
                  </a:lnTo>
                  <a:lnTo>
                    <a:pt x="10786" y="0"/>
                  </a:lnTo>
                  <a:lnTo>
                    <a:pt x="10797" y="0"/>
                  </a:lnTo>
                  <a:lnTo>
                    <a:pt x="10808" y="0"/>
                  </a:lnTo>
                  <a:lnTo>
                    <a:pt x="10819" y="0"/>
                  </a:lnTo>
                  <a:lnTo>
                    <a:pt x="10830" y="0"/>
                  </a:lnTo>
                  <a:lnTo>
                    <a:pt x="10841" y="0"/>
                  </a:lnTo>
                  <a:lnTo>
                    <a:pt x="10852" y="0"/>
                  </a:lnTo>
                  <a:lnTo>
                    <a:pt x="10863" y="0"/>
                  </a:lnTo>
                  <a:lnTo>
                    <a:pt x="10874" y="0"/>
                  </a:lnTo>
                  <a:lnTo>
                    <a:pt x="10885" y="0"/>
                  </a:lnTo>
                  <a:lnTo>
                    <a:pt x="10896" y="0"/>
                  </a:lnTo>
                  <a:lnTo>
                    <a:pt x="10907" y="0"/>
                  </a:lnTo>
                  <a:lnTo>
                    <a:pt x="10919" y="0"/>
                  </a:lnTo>
                  <a:lnTo>
                    <a:pt x="10930" y="0"/>
                  </a:lnTo>
                  <a:lnTo>
                    <a:pt x="10941" y="0"/>
                  </a:lnTo>
                  <a:lnTo>
                    <a:pt x="10952" y="0"/>
                  </a:lnTo>
                  <a:lnTo>
                    <a:pt x="10963" y="0"/>
                  </a:lnTo>
                  <a:lnTo>
                    <a:pt x="10974" y="0"/>
                  </a:lnTo>
                  <a:lnTo>
                    <a:pt x="10985" y="0"/>
                  </a:lnTo>
                  <a:lnTo>
                    <a:pt x="10996" y="0"/>
                  </a:lnTo>
                  <a:lnTo>
                    <a:pt x="11007" y="0"/>
                  </a:lnTo>
                  <a:lnTo>
                    <a:pt x="11018" y="0"/>
                  </a:lnTo>
                  <a:lnTo>
                    <a:pt x="11029" y="0"/>
                  </a:lnTo>
                  <a:lnTo>
                    <a:pt x="11040" y="0"/>
                  </a:lnTo>
                  <a:lnTo>
                    <a:pt x="11051" y="0"/>
                  </a:lnTo>
                  <a:lnTo>
                    <a:pt x="11062" y="0"/>
                  </a:lnTo>
                  <a:lnTo>
                    <a:pt x="11074" y="0"/>
                  </a:lnTo>
                  <a:lnTo>
                    <a:pt x="11085" y="0"/>
                  </a:lnTo>
                  <a:lnTo>
                    <a:pt x="11096" y="0"/>
                  </a:lnTo>
                  <a:lnTo>
                    <a:pt x="11107" y="0"/>
                  </a:lnTo>
                  <a:lnTo>
                    <a:pt x="11118" y="0"/>
                  </a:lnTo>
                  <a:lnTo>
                    <a:pt x="11129" y="0"/>
                  </a:lnTo>
                  <a:lnTo>
                    <a:pt x="11140" y="0"/>
                  </a:lnTo>
                  <a:lnTo>
                    <a:pt x="11151" y="0"/>
                  </a:lnTo>
                  <a:lnTo>
                    <a:pt x="11162" y="0"/>
                  </a:lnTo>
                  <a:lnTo>
                    <a:pt x="11170" y="0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7" name="Rectangle 241">
              <a:extLst>
                <a:ext uri="{FF2B5EF4-FFF2-40B4-BE49-F238E27FC236}">
                  <a16:creationId xmlns:a16="http://schemas.microsoft.com/office/drawing/2014/main" id="{F784D6E4-05E5-02AE-E6FB-C65571A95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4965" y="5928713"/>
              <a:ext cx="97462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Retention time </a:t>
              </a:r>
              <a:r>
                <a:rPr lang="en-US" altLang="en-US" sz="800" dirty="0">
                  <a:solidFill>
                    <a:srgbClr val="000000"/>
                  </a:solidFill>
                  <a:cs typeface="Arial" panose="020B0604020202020204" pitchFamily="34" charset="0"/>
                </a:rPr>
                <a:t>(min)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01" name="TextBox 10">
              <a:extLst>
                <a:ext uri="{FF2B5EF4-FFF2-40B4-BE49-F238E27FC236}">
                  <a16:creationId xmlns:a16="http://schemas.microsoft.com/office/drawing/2014/main" id="{A9ED4D12-3BDB-F71A-1EAF-7320D7B17A83}"/>
                </a:ext>
              </a:extLst>
            </p:cNvPr>
            <p:cNvSpPr txBox="1"/>
            <p:nvPr/>
          </p:nvSpPr>
          <p:spPr>
            <a:xfrm>
              <a:off x="2815164" y="4509322"/>
              <a:ext cx="495020" cy="21544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de-DE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EIC 69</a:t>
              </a:r>
            </a:p>
          </p:txBody>
        </p:sp>
      </p:grpSp>
      <p:sp>
        <p:nvSpPr>
          <p:cNvPr id="704" name="Rectangle 241">
            <a:extLst>
              <a:ext uri="{FF2B5EF4-FFF2-40B4-BE49-F238E27FC236}">
                <a16:creationId xmlns:a16="http://schemas.microsoft.com/office/drawing/2014/main" id="{EBF973B6-1731-93DB-4BEE-0C321F6B9C7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66952" y="5341902"/>
            <a:ext cx="90409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Detector response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(x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100,000)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grpSp>
        <p:nvGrpSpPr>
          <p:cNvPr id="723" name="Gruppieren 722">
            <a:extLst>
              <a:ext uri="{FF2B5EF4-FFF2-40B4-BE49-F238E27FC236}">
                <a16:creationId xmlns:a16="http://schemas.microsoft.com/office/drawing/2014/main" id="{50AB279F-8140-4E47-4DCB-2ABFADCA3ECC}"/>
              </a:ext>
            </a:extLst>
          </p:cNvPr>
          <p:cNvGrpSpPr/>
          <p:nvPr/>
        </p:nvGrpSpPr>
        <p:grpSpPr>
          <a:xfrm>
            <a:off x="3283546" y="2994567"/>
            <a:ext cx="2241989" cy="3372732"/>
            <a:chOff x="3432400" y="2994567"/>
            <a:chExt cx="2241989" cy="3372732"/>
          </a:xfrm>
        </p:grpSpPr>
        <p:sp>
          <p:nvSpPr>
            <p:cNvPr id="695" name="Rectangle 241">
              <a:extLst>
                <a:ext uri="{FF2B5EF4-FFF2-40B4-BE49-F238E27FC236}">
                  <a16:creationId xmlns:a16="http://schemas.microsoft.com/office/drawing/2014/main" id="{C1F6C0CB-4484-9AD2-7F14-6408CA816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1705" y="6244188"/>
              <a:ext cx="97462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Retention time </a:t>
              </a:r>
              <a:r>
                <a:rPr lang="en-US" altLang="en-US" sz="800" dirty="0">
                  <a:solidFill>
                    <a:srgbClr val="000000"/>
                  </a:solidFill>
                  <a:cs typeface="Arial" panose="020B0604020202020204" pitchFamily="34" charset="0"/>
                </a:rPr>
                <a:t>(min)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696" name="Textfeld 695">
              <a:extLst>
                <a:ext uri="{FF2B5EF4-FFF2-40B4-BE49-F238E27FC236}">
                  <a16:creationId xmlns:a16="http://schemas.microsoft.com/office/drawing/2014/main" id="{E44BC926-FE06-AB1B-8928-09DA8791EFAC}"/>
                </a:ext>
              </a:extLst>
            </p:cNvPr>
            <p:cNvSpPr txBox="1"/>
            <p:nvPr/>
          </p:nvSpPr>
          <p:spPr>
            <a:xfrm>
              <a:off x="3471735" y="4639145"/>
              <a:ext cx="1984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318" name="Textfeld 317">
              <a:extLst>
                <a:ext uri="{FF2B5EF4-FFF2-40B4-BE49-F238E27FC236}">
                  <a16:creationId xmlns:a16="http://schemas.microsoft.com/office/drawing/2014/main" id="{BFC9FBE8-5311-602C-1A59-7DC3AB9ED2F8}"/>
                </a:ext>
              </a:extLst>
            </p:cNvPr>
            <p:cNvSpPr txBox="1"/>
            <p:nvPr/>
          </p:nvSpPr>
          <p:spPr>
            <a:xfrm>
              <a:off x="3470815" y="2994567"/>
              <a:ext cx="1984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grpSp>
          <p:nvGrpSpPr>
            <p:cNvPr id="715" name="Gruppieren 714">
              <a:extLst>
                <a:ext uri="{FF2B5EF4-FFF2-40B4-BE49-F238E27FC236}">
                  <a16:creationId xmlns:a16="http://schemas.microsoft.com/office/drawing/2014/main" id="{5166E7B9-E000-FCA2-2CF5-A2E22C64910F}"/>
                </a:ext>
              </a:extLst>
            </p:cNvPr>
            <p:cNvGrpSpPr/>
            <p:nvPr/>
          </p:nvGrpSpPr>
          <p:grpSpPr>
            <a:xfrm>
              <a:off x="3778464" y="4837406"/>
              <a:ext cx="1892463" cy="1374425"/>
              <a:chOff x="3673207" y="4518428"/>
              <a:chExt cx="1892463" cy="1374425"/>
            </a:xfrm>
          </p:grpSpPr>
          <p:sp>
            <p:nvSpPr>
              <p:cNvPr id="500" name="Rectangle 246">
                <a:extLst>
                  <a:ext uri="{FF2B5EF4-FFF2-40B4-BE49-F238E27FC236}">
                    <a16:creationId xmlns:a16="http://schemas.microsoft.com/office/drawing/2014/main" id="{1E4AEC42-4098-9B42-1360-08FBA8A895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0654" y="4519619"/>
                <a:ext cx="1739479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200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800" b="1" dirty="0">
                    <a:cs typeface="Arial" panose="020B0604020202020204" pitchFamily="34" charset="0"/>
                  </a:rPr>
                  <a:t>+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 heat inactivated </a:t>
                </a:r>
              </a:p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800" b="1" dirty="0">
                    <a:cs typeface="Arial" panose="020B0604020202020204" pitchFamily="34" charset="0"/>
                  </a:rPr>
                  <a:t>   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IpCYP82L45</a:t>
                </a:r>
              </a:p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800" b="1" dirty="0">
                    <a:cs typeface="Arial" panose="020B0604020202020204" pitchFamily="34" charset="0"/>
                  </a:rPr>
                  <a:t>+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 (</a:t>
                </a:r>
                <a:r>
                  <a:rPr kumimoji="0" lang="en-US" altLang="en-US" sz="800" b="1" i="1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E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)-nerolidol</a:t>
                </a:r>
              </a:p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800" b="1" dirty="0">
                    <a:cs typeface="Arial" panose="020B0604020202020204" pitchFamily="34" charset="0"/>
                  </a:rPr>
                  <a:t>+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 NADPH</a:t>
                </a:r>
              </a:p>
            </p:txBody>
          </p:sp>
          <p:sp>
            <p:nvSpPr>
              <p:cNvPr id="501" name="Line 540">
                <a:extLst>
                  <a:ext uri="{FF2B5EF4-FFF2-40B4-BE49-F238E27FC236}">
                    <a16:creationId xmlns:a16="http://schemas.microsoft.com/office/drawing/2014/main" id="{FF36BCA4-EFC3-8C65-C64E-066808F81D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87320" y="5780197"/>
                <a:ext cx="177141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2" name="Line 541">
                <a:extLst>
                  <a:ext uri="{FF2B5EF4-FFF2-40B4-BE49-F238E27FC236}">
                    <a16:creationId xmlns:a16="http://schemas.microsoft.com/office/drawing/2014/main" id="{C8C3386D-B674-2B5C-2820-43D1EB6CAD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0916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3" name="Line 542">
                <a:extLst>
                  <a:ext uri="{FF2B5EF4-FFF2-40B4-BE49-F238E27FC236}">
                    <a16:creationId xmlns:a16="http://schemas.microsoft.com/office/drawing/2014/main" id="{D22FB87E-146E-6ACE-EACA-0EF2DEA1FC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3828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4" name="Line 543">
                <a:extLst>
                  <a:ext uri="{FF2B5EF4-FFF2-40B4-BE49-F238E27FC236}">
                    <a16:creationId xmlns:a16="http://schemas.microsoft.com/office/drawing/2014/main" id="{C774277A-99E9-7205-0724-038B517E75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68454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5" name="Line 544">
                <a:extLst>
                  <a:ext uri="{FF2B5EF4-FFF2-40B4-BE49-F238E27FC236}">
                    <a16:creationId xmlns:a16="http://schemas.microsoft.com/office/drawing/2014/main" id="{122DB844-D991-D047-4879-0B919F9A3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9861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6" name="Line 545">
                <a:extLst>
                  <a:ext uri="{FF2B5EF4-FFF2-40B4-BE49-F238E27FC236}">
                    <a16:creationId xmlns:a16="http://schemas.microsoft.com/office/drawing/2014/main" id="{DA0F835E-CAE6-B123-F6E3-1F3F1EEEC9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2774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7" name="Line 546">
                <a:extLst>
                  <a:ext uri="{FF2B5EF4-FFF2-40B4-BE49-F238E27FC236}">
                    <a16:creationId xmlns:a16="http://schemas.microsoft.com/office/drawing/2014/main" id="{354F0F98-4184-DD16-F3AB-0636BC1A03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5790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8" name="Line 547">
                <a:extLst>
                  <a:ext uri="{FF2B5EF4-FFF2-40B4-BE49-F238E27FC236}">
                    <a16:creationId xmlns:a16="http://schemas.microsoft.com/office/drawing/2014/main" id="{C7FB6811-70E8-6F58-FE43-40BC0DA62C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8703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9" name="Line 548">
                <a:extLst>
                  <a:ext uri="{FF2B5EF4-FFF2-40B4-BE49-F238E27FC236}">
                    <a16:creationId xmlns:a16="http://schemas.microsoft.com/office/drawing/2014/main" id="{0474DB57-E47C-6385-3D96-D655C94538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1719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0" name="Line 549">
                <a:extLst>
                  <a:ext uri="{FF2B5EF4-FFF2-40B4-BE49-F238E27FC236}">
                    <a16:creationId xmlns:a16="http://schemas.microsoft.com/office/drawing/2014/main" id="{D30F6338-23C8-3CC1-9F62-CE966501AD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4736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1" name="Line 550">
                <a:extLst>
                  <a:ext uri="{FF2B5EF4-FFF2-40B4-BE49-F238E27FC236}">
                    <a16:creationId xmlns:a16="http://schemas.microsoft.com/office/drawing/2014/main" id="{758BEAE1-48A3-E617-5680-60DC338F6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7648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" name="Line 551">
                <a:extLst>
                  <a:ext uri="{FF2B5EF4-FFF2-40B4-BE49-F238E27FC236}">
                    <a16:creationId xmlns:a16="http://schemas.microsoft.com/office/drawing/2014/main" id="{136C51FA-AA02-4047-960B-B7FFEC65E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06652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" name="Line 552">
                <a:extLst>
                  <a:ext uri="{FF2B5EF4-FFF2-40B4-BE49-F238E27FC236}">
                    <a16:creationId xmlns:a16="http://schemas.microsoft.com/office/drawing/2014/main" id="{EAEEE462-4D6D-52AB-B52E-E542CBC011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35777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" name="Line 553">
                <a:extLst>
                  <a:ext uri="{FF2B5EF4-FFF2-40B4-BE49-F238E27FC236}">
                    <a16:creationId xmlns:a16="http://schemas.microsoft.com/office/drawing/2014/main" id="{9E971DA1-28AE-6321-AFC9-7F456A62F0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6594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5" name="Line 554">
                <a:extLst>
                  <a:ext uri="{FF2B5EF4-FFF2-40B4-BE49-F238E27FC236}">
                    <a16:creationId xmlns:a16="http://schemas.microsoft.com/office/drawing/2014/main" id="{B2346665-AD48-D5E3-82D4-D78C372A1D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96107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6" name="Line 555">
                <a:extLst>
                  <a:ext uri="{FF2B5EF4-FFF2-40B4-BE49-F238E27FC236}">
                    <a16:creationId xmlns:a16="http://schemas.microsoft.com/office/drawing/2014/main" id="{DF5EBA67-7F08-6796-A1A6-D38E3D7676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25232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" name="Line 556">
                <a:extLst>
                  <a:ext uri="{FF2B5EF4-FFF2-40B4-BE49-F238E27FC236}">
                    <a16:creationId xmlns:a16="http://schemas.microsoft.com/office/drawing/2014/main" id="{4FF05BD3-ABCE-5979-32F0-712BC46602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55397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8" name="Line 557">
                <a:extLst>
                  <a:ext uri="{FF2B5EF4-FFF2-40B4-BE49-F238E27FC236}">
                    <a16:creationId xmlns:a16="http://schemas.microsoft.com/office/drawing/2014/main" id="{0F4E884A-F6CF-982D-69F2-66A977763A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4522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9" name="Line 558">
                <a:extLst>
                  <a:ext uri="{FF2B5EF4-FFF2-40B4-BE49-F238E27FC236}">
                    <a16:creationId xmlns:a16="http://schemas.microsoft.com/office/drawing/2014/main" id="{D1DD8019-F798-A9C3-BDE1-9639C5988B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14687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0" name="Line 559">
                <a:extLst>
                  <a:ext uri="{FF2B5EF4-FFF2-40B4-BE49-F238E27FC236}">
                    <a16:creationId xmlns:a16="http://schemas.microsoft.com/office/drawing/2014/main" id="{1AF74E66-0ABD-4FDC-EF5E-5F2968274D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44852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1" name="Line 560">
                <a:extLst>
                  <a:ext uri="{FF2B5EF4-FFF2-40B4-BE49-F238E27FC236}">
                    <a16:creationId xmlns:a16="http://schemas.microsoft.com/office/drawing/2014/main" id="{CBE70D1C-3B53-555E-8DC8-459DCB9D22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3977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2" name="Line 561">
                <a:extLst>
                  <a:ext uri="{FF2B5EF4-FFF2-40B4-BE49-F238E27FC236}">
                    <a16:creationId xmlns:a16="http://schemas.microsoft.com/office/drawing/2014/main" id="{1456F33B-7EDE-05EC-2500-2D7CC2FD5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04141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3" name="Line 562">
                <a:extLst>
                  <a:ext uri="{FF2B5EF4-FFF2-40B4-BE49-F238E27FC236}">
                    <a16:creationId xmlns:a16="http://schemas.microsoft.com/office/drawing/2014/main" id="{2EE0D7E7-6F84-477D-3BDC-75B155186F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33266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4" name="Line 563">
                <a:extLst>
                  <a:ext uri="{FF2B5EF4-FFF2-40B4-BE49-F238E27FC236}">
                    <a16:creationId xmlns:a16="http://schemas.microsoft.com/office/drawing/2014/main" id="{9FD1265C-68E3-F74D-44AE-F149F591F4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3431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5" name="Line 564">
                <a:extLst>
                  <a:ext uri="{FF2B5EF4-FFF2-40B4-BE49-F238E27FC236}">
                    <a16:creationId xmlns:a16="http://schemas.microsoft.com/office/drawing/2014/main" id="{9A8E651F-9FFA-F0F7-11D8-6C2E09E9B9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93596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6" name="Line 565">
                <a:extLst>
                  <a:ext uri="{FF2B5EF4-FFF2-40B4-BE49-F238E27FC236}">
                    <a16:creationId xmlns:a16="http://schemas.microsoft.com/office/drawing/2014/main" id="{74A23EA4-98FD-7EBB-DA2F-7E5A451862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22721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7" name="Line 566">
                <a:extLst>
                  <a:ext uri="{FF2B5EF4-FFF2-40B4-BE49-F238E27FC236}">
                    <a16:creationId xmlns:a16="http://schemas.microsoft.com/office/drawing/2014/main" id="{C7B83ADB-3870-D7E1-0C76-2B20A20A31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52886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8" name="Line 567">
                <a:extLst>
                  <a:ext uri="{FF2B5EF4-FFF2-40B4-BE49-F238E27FC236}">
                    <a16:creationId xmlns:a16="http://schemas.microsoft.com/office/drawing/2014/main" id="{5D9866E1-21CF-5742-AA3C-EF7DE59D80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82011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" name="Line 568">
                <a:extLst>
                  <a:ext uri="{FF2B5EF4-FFF2-40B4-BE49-F238E27FC236}">
                    <a16:creationId xmlns:a16="http://schemas.microsoft.com/office/drawing/2014/main" id="{BBE99F23-A25B-5935-73AA-6D71F7215D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12176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" name="Line 569">
                <a:extLst>
                  <a:ext uri="{FF2B5EF4-FFF2-40B4-BE49-F238E27FC236}">
                    <a16:creationId xmlns:a16="http://schemas.microsoft.com/office/drawing/2014/main" id="{AAD9552A-D5AC-C128-A3B2-B2786ABA18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42341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" name="Line 570">
                <a:extLst>
                  <a:ext uri="{FF2B5EF4-FFF2-40B4-BE49-F238E27FC236}">
                    <a16:creationId xmlns:a16="http://schemas.microsoft.com/office/drawing/2014/main" id="{F9DB99D6-4CEB-3168-5444-D329B6C2BB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71466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" name="Line 571">
                <a:extLst>
                  <a:ext uri="{FF2B5EF4-FFF2-40B4-BE49-F238E27FC236}">
                    <a16:creationId xmlns:a16="http://schemas.microsoft.com/office/drawing/2014/main" id="{1F1584DF-099C-80BA-2662-79FD58A9B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01630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" name="Line 572">
                <a:extLst>
                  <a:ext uri="{FF2B5EF4-FFF2-40B4-BE49-F238E27FC236}">
                    <a16:creationId xmlns:a16="http://schemas.microsoft.com/office/drawing/2014/main" id="{CD159B53-832B-A589-734B-5D109990A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0755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" name="Line 573">
                <a:extLst>
                  <a:ext uri="{FF2B5EF4-FFF2-40B4-BE49-F238E27FC236}">
                    <a16:creationId xmlns:a16="http://schemas.microsoft.com/office/drawing/2014/main" id="{204D61D2-CA13-4A03-DA01-15438F2E82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60920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" name="Line 574">
                <a:extLst>
                  <a:ext uri="{FF2B5EF4-FFF2-40B4-BE49-F238E27FC236}">
                    <a16:creationId xmlns:a16="http://schemas.microsoft.com/office/drawing/2014/main" id="{CA833CEB-FE23-433D-C23F-FB507ED94D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085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" name="Line 575">
                <a:extLst>
                  <a:ext uri="{FF2B5EF4-FFF2-40B4-BE49-F238E27FC236}">
                    <a16:creationId xmlns:a16="http://schemas.microsoft.com/office/drawing/2014/main" id="{4D5F56D2-868E-4118-559D-250014B8EC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20210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" name="Line 576">
                <a:extLst>
                  <a:ext uri="{FF2B5EF4-FFF2-40B4-BE49-F238E27FC236}">
                    <a16:creationId xmlns:a16="http://schemas.microsoft.com/office/drawing/2014/main" id="{8FBACB4D-2ADE-7013-9B76-BD5637EFE4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50375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" name="Line 577">
                <a:extLst>
                  <a:ext uri="{FF2B5EF4-FFF2-40B4-BE49-F238E27FC236}">
                    <a16:creationId xmlns:a16="http://schemas.microsoft.com/office/drawing/2014/main" id="{42B54AF2-1F19-EF43-003A-6301295101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79500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" name="Line 578">
                <a:extLst>
                  <a:ext uri="{FF2B5EF4-FFF2-40B4-BE49-F238E27FC236}">
                    <a16:creationId xmlns:a16="http://schemas.microsoft.com/office/drawing/2014/main" id="{7C9B6D03-6037-01A9-61A5-F89C1E4177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09665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" name="Line 579">
                <a:extLst>
                  <a:ext uri="{FF2B5EF4-FFF2-40B4-BE49-F238E27FC236}">
                    <a16:creationId xmlns:a16="http://schemas.microsoft.com/office/drawing/2014/main" id="{F49BE877-2AB5-C795-493E-3C1E814C41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39830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" name="Line 580">
                <a:extLst>
                  <a:ext uri="{FF2B5EF4-FFF2-40B4-BE49-F238E27FC236}">
                    <a16:creationId xmlns:a16="http://schemas.microsoft.com/office/drawing/2014/main" id="{AABECD96-FA49-B0A4-19FD-2F3EFE1586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68955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" name="Line 581">
                <a:extLst>
                  <a:ext uri="{FF2B5EF4-FFF2-40B4-BE49-F238E27FC236}">
                    <a16:creationId xmlns:a16="http://schemas.microsoft.com/office/drawing/2014/main" id="{7073FC89-E569-8FB2-5744-58512A4D4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99119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" name="Line 582">
                <a:extLst>
                  <a:ext uri="{FF2B5EF4-FFF2-40B4-BE49-F238E27FC236}">
                    <a16:creationId xmlns:a16="http://schemas.microsoft.com/office/drawing/2014/main" id="{B7A9D0FC-1258-9DC0-1755-773F64A13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28244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" name="Line 583">
                <a:extLst>
                  <a:ext uri="{FF2B5EF4-FFF2-40B4-BE49-F238E27FC236}">
                    <a16:creationId xmlns:a16="http://schemas.microsoft.com/office/drawing/2014/main" id="{EE2CAC1E-1303-DE92-37A6-C471F70EC0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58409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" name="Line 584">
                <a:extLst>
                  <a:ext uri="{FF2B5EF4-FFF2-40B4-BE49-F238E27FC236}">
                    <a16:creationId xmlns:a16="http://schemas.microsoft.com/office/drawing/2014/main" id="{7CF4A30E-5FF1-ECCE-F119-2EB907578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88574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" name="Line 585">
                <a:extLst>
                  <a:ext uri="{FF2B5EF4-FFF2-40B4-BE49-F238E27FC236}">
                    <a16:creationId xmlns:a16="http://schemas.microsoft.com/office/drawing/2014/main" id="{FE42D622-6829-D7A7-43DD-29F6E328E0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17699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" name="Line 586">
                <a:extLst>
                  <a:ext uri="{FF2B5EF4-FFF2-40B4-BE49-F238E27FC236}">
                    <a16:creationId xmlns:a16="http://schemas.microsoft.com/office/drawing/2014/main" id="{2AF95F52-B5F7-899D-959D-68F3F417CA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47864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" name="Line 587">
                <a:extLst>
                  <a:ext uri="{FF2B5EF4-FFF2-40B4-BE49-F238E27FC236}">
                    <a16:creationId xmlns:a16="http://schemas.microsoft.com/office/drawing/2014/main" id="{2F08C23E-53FD-B9CA-E849-6EF185FB21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76989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" name="Line 588">
                <a:extLst>
                  <a:ext uri="{FF2B5EF4-FFF2-40B4-BE49-F238E27FC236}">
                    <a16:creationId xmlns:a16="http://schemas.microsoft.com/office/drawing/2014/main" id="{2D23149B-CA15-5A95-98AC-3D6D2DF064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0715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" name="Line 589">
                <a:extLst>
                  <a:ext uri="{FF2B5EF4-FFF2-40B4-BE49-F238E27FC236}">
                    <a16:creationId xmlns:a16="http://schemas.microsoft.com/office/drawing/2014/main" id="{EBBFF3C4-2901-FDE5-31E1-B29F8F833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37319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" name="Line 590">
                <a:extLst>
                  <a:ext uri="{FF2B5EF4-FFF2-40B4-BE49-F238E27FC236}">
                    <a16:creationId xmlns:a16="http://schemas.microsoft.com/office/drawing/2014/main" id="{906EF96F-331C-2E44-E877-017F0C547B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66444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" name="Line 591">
                <a:extLst>
                  <a:ext uri="{FF2B5EF4-FFF2-40B4-BE49-F238E27FC236}">
                    <a16:creationId xmlns:a16="http://schemas.microsoft.com/office/drawing/2014/main" id="{8ECFC60A-DA7A-02C2-E74E-F38C7E7B04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9660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" name="Line 592">
                <a:extLst>
                  <a:ext uri="{FF2B5EF4-FFF2-40B4-BE49-F238E27FC236}">
                    <a16:creationId xmlns:a16="http://schemas.microsoft.com/office/drawing/2014/main" id="{9702FFE8-6243-523A-329E-ED505C8E62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2573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" name="Line 593">
                <a:extLst>
                  <a:ext uri="{FF2B5EF4-FFF2-40B4-BE49-F238E27FC236}">
                    <a16:creationId xmlns:a16="http://schemas.microsoft.com/office/drawing/2014/main" id="{67B033F5-05CF-B0AC-3AD3-3B96C7EC04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5589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" name="Line 594">
                <a:extLst>
                  <a:ext uri="{FF2B5EF4-FFF2-40B4-BE49-F238E27FC236}">
                    <a16:creationId xmlns:a16="http://schemas.microsoft.com/office/drawing/2014/main" id="{05DFEB9F-A263-93BF-87E4-D169C6790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8606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6" name="Line 595">
                <a:extLst>
                  <a:ext uri="{FF2B5EF4-FFF2-40B4-BE49-F238E27FC236}">
                    <a16:creationId xmlns:a16="http://schemas.microsoft.com/office/drawing/2014/main" id="{74A2AB0D-50EE-0F0A-7EF5-0314414F94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1518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7" name="Line 596">
                <a:extLst>
                  <a:ext uri="{FF2B5EF4-FFF2-40B4-BE49-F238E27FC236}">
                    <a16:creationId xmlns:a16="http://schemas.microsoft.com/office/drawing/2014/main" id="{6DAD424F-757E-437B-1FBF-431EF36C9E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45353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8" name="Line 597">
                <a:extLst>
                  <a:ext uri="{FF2B5EF4-FFF2-40B4-BE49-F238E27FC236}">
                    <a16:creationId xmlns:a16="http://schemas.microsoft.com/office/drawing/2014/main" id="{F0CA5C37-797F-ACB1-10BE-A675C9E70B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447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Line 598">
                <a:extLst>
                  <a:ext uri="{FF2B5EF4-FFF2-40B4-BE49-F238E27FC236}">
                    <a16:creationId xmlns:a16="http://schemas.microsoft.com/office/drawing/2014/main" id="{3B9BE876-9BF9-6379-464A-E0E7C5A31D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4642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0" name="Line 599">
                <a:extLst>
                  <a:ext uri="{FF2B5EF4-FFF2-40B4-BE49-F238E27FC236}">
                    <a16:creationId xmlns:a16="http://schemas.microsoft.com/office/drawing/2014/main" id="{D5E48662-445D-076D-34C0-4B27B09F24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34808" y="5781640"/>
                <a:ext cx="0" cy="13095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1" name="Rectangle 601">
                <a:extLst>
                  <a:ext uri="{FF2B5EF4-FFF2-40B4-BE49-F238E27FC236}">
                    <a16:creationId xmlns:a16="http://schemas.microsoft.com/office/drawing/2014/main" id="{7E8B63EB-DA16-87CB-B206-12C227EC8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57582" y="5818215"/>
                <a:ext cx="37812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2" name="Rectangle 603">
                <a:extLst>
                  <a:ext uri="{FF2B5EF4-FFF2-40B4-BE49-F238E27FC236}">
                    <a16:creationId xmlns:a16="http://schemas.microsoft.com/office/drawing/2014/main" id="{309577DC-640F-2E29-411A-5FA68DC91A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7726" y="5818215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3" name="Rectangle 605">
                <a:extLst>
                  <a:ext uri="{FF2B5EF4-FFF2-40B4-BE49-F238E27FC236}">
                    <a16:creationId xmlns:a16="http://schemas.microsoft.com/office/drawing/2014/main" id="{5DFD6A1B-5D92-B37F-BA84-55D855410F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3655" y="5818215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4" name="Rectangle 607">
                <a:extLst>
                  <a:ext uri="{FF2B5EF4-FFF2-40B4-BE49-F238E27FC236}">
                    <a16:creationId xmlns:a16="http://schemas.microsoft.com/office/drawing/2014/main" id="{FEABFAFA-90A2-EA5D-A39D-5D9C4E1A0A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1144" y="5818215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5" name="Rectangle 609">
                <a:extLst>
                  <a:ext uri="{FF2B5EF4-FFF2-40B4-BE49-F238E27FC236}">
                    <a16:creationId xmlns:a16="http://schemas.microsoft.com/office/drawing/2014/main" id="{F7068C9C-6240-BF61-1F44-63676438AB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0193" y="5818215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6" name="Line 611">
                <a:extLst>
                  <a:ext uri="{FF2B5EF4-FFF2-40B4-BE49-F238E27FC236}">
                    <a16:creationId xmlns:a16="http://schemas.microsoft.com/office/drawing/2014/main" id="{213FA6C9-050E-57DD-19EF-48C2285925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27743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7" name="Line 612">
                <a:extLst>
                  <a:ext uri="{FF2B5EF4-FFF2-40B4-BE49-F238E27FC236}">
                    <a16:creationId xmlns:a16="http://schemas.microsoft.com/office/drawing/2014/main" id="{31C1259A-2023-B8AC-1D8C-087C11F07E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76488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8" name="Line 613">
                <a:extLst>
                  <a:ext uri="{FF2B5EF4-FFF2-40B4-BE49-F238E27FC236}">
                    <a16:creationId xmlns:a16="http://schemas.microsoft.com/office/drawing/2014/main" id="{BF1F055E-593A-EEF2-6509-8B53ACA737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25232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Line 614">
                <a:extLst>
                  <a:ext uri="{FF2B5EF4-FFF2-40B4-BE49-F238E27FC236}">
                    <a16:creationId xmlns:a16="http://schemas.microsoft.com/office/drawing/2014/main" id="{D799AAFF-33BB-ADF9-E5DE-84D9FFB961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3977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0" name="Line 615">
                <a:extLst>
                  <a:ext uri="{FF2B5EF4-FFF2-40B4-BE49-F238E27FC236}">
                    <a16:creationId xmlns:a16="http://schemas.microsoft.com/office/drawing/2014/main" id="{E8A67F70-E3EF-646C-7898-116DA1911F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22721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1" name="Line 616">
                <a:extLst>
                  <a:ext uri="{FF2B5EF4-FFF2-40B4-BE49-F238E27FC236}">
                    <a16:creationId xmlns:a16="http://schemas.microsoft.com/office/drawing/2014/main" id="{ABB6E51C-14D3-AB93-1884-0CBD3C4221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71466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2" name="Line 617">
                <a:extLst>
                  <a:ext uri="{FF2B5EF4-FFF2-40B4-BE49-F238E27FC236}">
                    <a16:creationId xmlns:a16="http://schemas.microsoft.com/office/drawing/2014/main" id="{AF558342-C598-6BEB-B121-244462A2AD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20210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3" name="Line 618">
                <a:extLst>
                  <a:ext uri="{FF2B5EF4-FFF2-40B4-BE49-F238E27FC236}">
                    <a16:creationId xmlns:a16="http://schemas.microsoft.com/office/drawing/2014/main" id="{0EB08685-056F-67D7-8B68-3401D8C3AF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68955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4" name="Line 619">
                <a:extLst>
                  <a:ext uri="{FF2B5EF4-FFF2-40B4-BE49-F238E27FC236}">
                    <a16:creationId xmlns:a16="http://schemas.microsoft.com/office/drawing/2014/main" id="{38A0E9CD-9618-FE32-FC73-D7A6F0191E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17699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5" name="Line 620">
                <a:extLst>
                  <a:ext uri="{FF2B5EF4-FFF2-40B4-BE49-F238E27FC236}">
                    <a16:creationId xmlns:a16="http://schemas.microsoft.com/office/drawing/2014/main" id="{0CDFE2CA-E9F3-AD97-C00D-B60C768E93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66444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6" name="Line 621">
                <a:extLst>
                  <a:ext uri="{FF2B5EF4-FFF2-40B4-BE49-F238E27FC236}">
                    <a16:creationId xmlns:a16="http://schemas.microsoft.com/office/drawing/2014/main" id="{AB2E3EEF-C873-2D81-4FD6-33060D7372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15188" y="5781640"/>
                <a:ext cx="0" cy="2619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Line 622">
                <a:extLst>
                  <a:ext uri="{FF2B5EF4-FFF2-40B4-BE49-F238E27FC236}">
                    <a16:creationId xmlns:a16="http://schemas.microsoft.com/office/drawing/2014/main" id="{39DE18F7-4371-B3BC-5E6F-6ABE7B4C20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87320" y="4518428"/>
                <a:ext cx="0" cy="126176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8" name="Line 623">
                <a:extLst>
                  <a:ext uri="{FF2B5EF4-FFF2-40B4-BE49-F238E27FC236}">
                    <a16:creationId xmlns:a16="http://schemas.microsoft.com/office/drawing/2014/main" id="{D779BD15-6117-2B61-493F-9455D53E1F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78019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Line 624">
                <a:extLst>
                  <a:ext uri="{FF2B5EF4-FFF2-40B4-BE49-F238E27FC236}">
                    <a16:creationId xmlns:a16="http://schemas.microsoft.com/office/drawing/2014/main" id="{FB1FB0AD-EEA1-4C84-573A-985FFE2F89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76576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Line 625">
                <a:extLst>
                  <a:ext uri="{FF2B5EF4-FFF2-40B4-BE49-F238E27FC236}">
                    <a16:creationId xmlns:a16="http://schemas.microsoft.com/office/drawing/2014/main" id="{31100151-5697-AC29-7344-5EB18D1768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75132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Line 626">
                <a:extLst>
                  <a:ext uri="{FF2B5EF4-FFF2-40B4-BE49-F238E27FC236}">
                    <a16:creationId xmlns:a16="http://schemas.microsoft.com/office/drawing/2014/main" id="{F7FDE2A7-3FAD-32EB-9858-913BBB6BB8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73688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Line 627">
                <a:extLst>
                  <a:ext uri="{FF2B5EF4-FFF2-40B4-BE49-F238E27FC236}">
                    <a16:creationId xmlns:a16="http://schemas.microsoft.com/office/drawing/2014/main" id="{CB548E74-70F6-B3E3-C9F6-078D024F5F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72245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Line 628">
                <a:extLst>
                  <a:ext uri="{FF2B5EF4-FFF2-40B4-BE49-F238E27FC236}">
                    <a16:creationId xmlns:a16="http://schemas.microsoft.com/office/drawing/2014/main" id="{7F0F5298-E69E-B28B-E3C8-DD6313EE83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70897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Line 629">
                <a:extLst>
                  <a:ext uri="{FF2B5EF4-FFF2-40B4-BE49-F238E27FC236}">
                    <a16:creationId xmlns:a16="http://schemas.microsoft.com/office/drawing/2014/main" id="{05F4D0BF-6855-5C67-AC75-DC64E079A2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69453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Line 630">
                <a:extLst>
                  <a:ext uri="{FF2B5EF4-FFF2-40B4-BE49-F238E27FC236}">
                    <a16:creationId xmlns:a16="http://schemas.microsoft.com/office/drawing/2014/main" id="{9EB3D2B0-0549-F39F-9AA2-6487D22000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68010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6" name="Line 631">
                <a:extLst>
                  <a:ext uri="{FF2B5EF4-FFF2-40B4-BE49-F238E27FC236}">
                    <a16:creationId xmlns:a16="http://schemas.microsoft.com/office/drawing/2014/main" id="{35E30527-15EC-616C-6788-EA34B14547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66566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Line 632">
                <a:extLst>
                  <a:ext uri="{FF2B5EF4-FFF2-40B4-BE49-F238E27FC236}">
                    <a16:creationId xmlns:a16="http://schemas.microsoft.com/office/drawing/2014/main" id="{249B5A85-02D9-6543-FDAA-A20C249EC6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65122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8" name="Line 633">
                <a:extLst>
                  <a:ext uri="{FF2B5EF4-FFF2-40B4-BE49-F238E27FC236}">
                    <a16:creationId xmlns:a16="http://schemas.microsoft.com/office/drawing/2014/main" id="{D389051C-B978-1402-47C0-6C67DCC2EF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63679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Line 634">
                <a:extLst>
                  <a:ext uri="{FF2B5EF4-FFF2-40B4-BE49-F238E27FC236}">
                    <a16:creationId xmlns:a16="http://schemas.microsoft.com/office/drawing/2014/main" id="{9DC1E81F-0E71-C41B-06CE-D376241946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62235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0" name="Line 635">
                <a:extLst>
                  <a:ext uri="{FF2B5EF4-FFF2-40B4-BE49-F238E27FC236}">
                    <a16:creationId xmlns:a16="http://schemas.microsoft.com/office/drawing/2014/main" id="{ADBA777B-FFD8-B1E1-10E9-0A3F8E4DF4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60791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Line 636">
                <a:extLst>
                  <a:ext uri="{FF2B5EF4-FFF2-40B4-BE49-F238E27FC236}">
                    <a16:creationId xmlns:a16="http://schemas.microsoft.com/office/drawing/2014/main" id="{C1647E34-88EE-BD6C-B735-509CBCB204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59348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2" name="Line 637">
                <a:extLst>
                  <a:ext uri="{FF2B5EF4-FFF2-40B4-BE49-F238E27FC236}">
                    <a16:creationId xmlns:a16="http://schemas.microsoft.com/office/drawing/2014/main" id="{8C0C059D-9CE5-2F09-D624-21EC843F53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57904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3" name="Line 638">
                <a:extLst>
                  <a:ext uri="{FF2B5EF4-FFF2-40B4-BE49-F238E27FC236}">
                    <a16:creationId xmlns:a16="http://schemas.microsoft.com/office/drawing/2014/main" id="{AC88099B-7380-12DE-4EA6-2E8A935C0F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56460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4" name="Line 639">
                <a:extLst>
                  <a:ext uri="{FF2B5EF4-FFF2-40B4-BE49-F238E27FC236}">
                    <a16:creationId xmlns:a16="http://schemas.microsoft.com/office/drawing/2014/main" id="{83C1DE9B-EDEF-A7E0-078B-07E2218D4A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55017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5" name="Line 640">
                <a:extLst>
                  <a:ext uri="{FF2B5EF4-FFF2-40B4-BE49-F238E27FC236}">
                    <a16:creationId xmlns:a16="http://schemas.microsoft.com/office/drawing/2014/main" id="{14D333BA-AC8F-85A8-A08D-79036ECD6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53573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6" name="Line 641">
                <a:extLst>
                  <a:ext uri="{FF2B5EF4-FFF2-40B4-BE49-F238E27FC236}">
                    <a16:creationId xmlns:a16="http://schemas.microsoft.com/office/drawing/2014/main" id="{046C7BEF-C9B0-7970-166A-E2DCBF6447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52129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7" name="Line 642">
                <a:extLst>
                  <a:ext uri="{FF2B5EF4-FFF2-40B4-BE49-F238E27FC236}">
                    <a16:creationId xmlns:a16="http://schemas.microsoft.com/office/drawing/2014/main" id="{CF3655F2-C796-8EDB-F25F-C0AE5C31FA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50686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8" name="Line 643">
                <a:extLst>
                  <a:ext uri="{FF2B5EF4-FFF2-40B4-BE49-F238E27FC236}">
                    <a16:creationId xmlns:a16="http://schemas.microsoft.com/office/drawing/2014/main" id="{831C947E-227A-29D4-CC3B-48C0E62BF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49242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9" name="Line 644">
                <a:extLst>
                  <a:ext uri="{FF2B5EF4-FFF2-40B4-BE49-F238E27FC236}">
                    <a16:creationId xmlns:a16="http://schemas.microsoft.com/office/drawing/2014/main" id="{3B26879B-60F6-8670-BD8D-DF6CAC8F09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47798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0" name="Line 645">
                <a:extLst>
                  <a:ext uri="{FF2B5EF4-FFF2-40B4-BE49-F238E27FC236}">
                    <a16:creationId xmlns:a16="http://schemas.microsoft.com/office/drawing/2014/main" id="{923ADECD-7C50-988F-5ABB-85BB6C6E7A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46355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1" name="Line 646">
                <a:extLst>
                  <a:ext uri="{FF2B5EF4-FFF2-40B4-BE49-F238E27FC236}">
                    <a16:creationId xmlns:a16="http://schemas.microsoft.com/office/drawing/2014/main" id="{2404EFE5-12F1-2FAA-1A16-E7B3154D1A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44911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2" name="Line 647">
                <a:extLst>
                  <a:ext uri="{FF2B5EF4-FFF2-40B4-BE49-F238E27FC236}">
                    <a16:creationId xmlns:a16="http://schemas.microsoft.com/office/drawing/2014/main" id="{37386A65-5318-7EA6-CC8D-10DB6B6EF8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43467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3" name="Line 648">
                <a:extLst>
                  <a:ext uri="{FF2B5EF4-FFF2-40B4-BE49-F238E27FC236}">
                    <a16:creationId xmlns:a16="http://schemas.microsoft.com/office/drawing/2014/main" id="{8C23FAC4-8465-6C9D-DA07-8FC5701AC4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42024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4" name="Line 649">
                <a:extLst>
                  <a:ext uri="{FF2B5EF4-FFF2-40B4-BE49-F238E27FC236}">
                    <a16:creationId xmlns:a16="http://schemas.microsoft.com/office/drawing/2014/main" id="{7B7055C2-8E77-DCDD-999C-C880C57C99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40580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" name="Line 650">
                <a:extLst>
                  <a:ext uri="{FF2B5EF4-FFF2-40B4-BE49-F238E27FC236}">
                    <a16:creationId xmlns:a16="http://schemas.microsoft.com/office/drawing/2014/main" id="{6CA0D635-DD34-3B2B-8C59-0679E7F6AF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39136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6" name="Line 651">
                <a:extLst>
                  <a:ext uri="{FF2B5EF4-FFF2-40B4-BE49-F238E27FC236}">
                    <a16:creationId xmlns:a16="http://schemas.microsoft.com/office/drawing/2014/main" id="{D64995E2-6724-068F-9F74-A9319C153E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37693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7" name="Line 652">
                <a:extLst>
                  <a:ext uri="{FF2B5EF4-FFF2-40B4-BE49-F238E27FC236}">
                    <a16:creationId xmlns:a16="http://schemas.microsoft.com/office/drawing/2014/main" id="{F61BCB55-4249-93A1-003D-4B212DBB5C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36249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8" name="Line 653">
                <a:extLst>
                  <a:ext uri="{FF2B5EF4-FFF2-40B4-BE49-F238E27FC236}">
                    <a16:creationId xmlns:a16="http://schemas.microsoft.com/office/drawing/2014/main" id="{B9E5BD1F-40C1-610A-0284-EC83FFA6C1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34902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9" name="Line 654">
                <a:extLst>
                  <a:ext uri="{FF2B5EF4-FFF2-40B4-BE49-F238E27FC236}">
                    <a16:creationId xmlns:a16="http://schemas.microsoft.com/office/drawing/2014/main" id="{8AD35CAE-2A3F-A8FD-6ED3-CE2B7E6E89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33458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0" name="Line 655">
                <a:extLst>
                  <a:ext uri="{FF2B5EF4-FFF2-40B4-BE49-F238E27FC236}">
                    <a16:creationId xmlns:a16="http://schemas.microsoft.com/office/drawing/2014/main" id="{B93E3D09-0FAD-2DBF-222C-7C38A92561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32014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1" name="Line 656">
                <a:extLst>
                  <a:ext uri="{FF2B5EF4-FFF2-40B4-BE49-F238E27FC236}">
                    <a16:creationId xmlns:a16="http://schemas.microsoft.com/office/drawing/2014/main" id="{D43B6606-E6AA-B221-8D9B-D66D001ED8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30571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2" name="Line 657">
                <a:extLst>
                  <a:ext uri="{FF2B5EF4-FFF2-40B4-BE49-F238E27FC236}">
                    <a16:creationId xmlns:a16="http://schemas.microsoft.com/office/drawing/2014/main" id="{1EE2B5CD-0DCF-7D9C-EA5C-9B9B32FAE8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29127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3" name="Line 658">
                <a:extLst>
                  <a:ext uri="{FF2B5EF4-FFF2-40B4-BE49-F238E27FC236}">
                    <a16:creationId xmlns:a16="http://schemas.microsoft.com/office/drawing/2014/main" id="{135FBABD-811C-6843-A0D4-5FEB81CD3D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27683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" name="Line 659">
                <a:extLst>
                  <a:ext uri="{FF2B5EF4-FFF2-40B4-BE49-F238E27FC236}">
                    <a16:creationId xmlns:a16="http://schemas.microsoft.com/office/drawing/2014/main" id="{B6166E01-02E7-2B6B-F49D-4A800202DD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26240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5" name="Line 660">
                <a:extLst>
                  <a:ext uri="{FF2B5EF4-FFF2-40B4-BE49-F238E27FC236}">
                    <a16:creationId xmlns:a16="http://schemas.microsoft.com/office/drawing/2014/main" id="{DEA773B1-3A88-7547-DAE6-9F6899C986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24796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6" name="Line 661">
                <a:extLst>
                  <a:ext uri="{FF2B5EF4-FFF2-40B4-BE49-F238E27FC236}">
                    <a16:creationId xmlns:a16="http://schemas.microsoft.com/office/drawing/2014/main" id="{585D475B-8C0A-6D38-E66A-BC885FDBED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23352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7" name="Line 662">
                <a:extLst>
                  <a:ext uri="{FF2B5EF4-FFF2-40B4-BE49-F238E27FC236}">
                    <a16:creationId xmlns:a16="http://schemas.microsoft.com/office/drawing/2014/main" id="{9A823AF7-C0E9-9934-7F80-7054F69763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21909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8" name="Line 663">
                <a:extLst>
                  <a:ext uri="{FF2B5EF4-FFF2-40B4-BE49-F238E27FC236}">
                    <a16:creationId xmlns:a16="http://schemas.microsoft.com/office/drawing/2014/main" id="{FDB3CF81-1615-5C6F-36C2-EF276D7C90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20465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9" name="Line 664">
                <a:extLst>
                  <a:ext uri="{FF2B5EF4-FFF2-40B4-BE49-F238E27FC236}">
                    <a16:creationId xmlns:a16="http://schemas.microsoft.com/office/drawing/2014/main" id="{C64278EC-902F-DF70-1638-F5AB28A29E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19021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0" name="Line 665">
                <a:extLst>
                  <a:ext uri="{FF2B5EF4-FFF2-40B4-BE49-F238E27FC236}">
                    <a16:creationId xmlns:a16="http://schemas.microsoft.com/office/drawing/2014/main" id="{0D04B256-7FC1-0315-2B5C-281BE1636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17578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1" name="Line 666">
                <a:extLst>
                  <a:ext uri="{FF2B5EF4-FFF2-40B4-BE49-F238E27FC236}">
                    <a16:creationId xmlns:a16="http://schemas.microsoft.com/office/drawing/2014/main" id="{6EB4025E-17B5-6AFF-CD48-3DB13751CF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16134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2" name="Line 667">
                <a:extLst>
                  <a:ext uri="{FF2B5EF4-FFF2-40B4-BE49-F238E27FC236}">
                    <a16:creationId xmlns:a16="http://schemas.microsoft.com/office/drawing/2014/main" id="{33D53BF6-73D9-9FC7-8ED2-257C15AFA2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14690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3" name="Line 668">
                <a:extLst>
                  <a:ext uri="{FF2B5EF4-FFF2-40B4-BE49-F238E27FC236}">
                    <a16:creationId xmlns:a16="http://schemas.microsoft.com/office/drawing/2014/main" id="{1454D792-974A-53EC-071F-61636DF32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13247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4" name="Line 669">
                <a:extLst>
                  <a:ext uri="{FF2B5EF4-FFF2-40B4-BE49-F238E27FC236}">
                    <a16:creationId xmlns:a16="http://schemas.microsoft.com/office/drawing/2014/main" id="{E141853F-D207-F8D4-2A37-E90A4EEA79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11803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5" name="Line 670">
                <a:extLst>
                  <a:ext uri="{FF2B5EF4-FFF2-40B4-BE49-F238E27FC236}">
                    <a16:creationId xmlns:a16="http://schemas.microsoft.com/office/drawing/2014/main" id="{40263B80-33D8-2653-16C3-2A1586A069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10359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6" name="Line 671">
                <a:extLst>
                  <a:ext uri="{FF2B5EF4-FFF2-40B4-BE49-F238E27FC236}">
                    <a16:creationId xmlns:a16="http://schemas.microsoft.com/office/drawing/2014/main" id="{4BA08B57-DDD4-36A0-9317-2D6D3DF50E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08915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7" name="Line 672">
                <a:extLst>
                  <a:ext uri="{FF2B5EF4-FFF2-40B4-BE49-F238E27FC236}">
                    <a16:creationId xmlns:a16="http://schemas.microsoft.com/office/drawing/2014/main" id="{EB7F2305-36C3-B38D-30E8-BEC7F65E46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07472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8" name="Line 673">
                <a:extLst>
                  <a:ext uri="{FF2B5EF4-FFF2-40B4-BE49-F238E27FC236}">
                    <a16:creationId xmlns:a16="http://schemas.microsoft.com/office/drawing/2014/main" id="{DAA3097F-3F0B-0A5D-7871-39D7B3BDCB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06028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9" name="Line 674">
                <a:extLst>
                  <a:ext uri="{FF2B5EF4-FFF2-40B4-BE49-F238E27FC236}">
                    <a16:creationId xmlns:a16="http://schemas.microsoft.com/office/drawing/2014/main" id="{155AEB96-0489-B55C-15E7-92A0A607FF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04584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0" name="Line 675">
                <a:extLst>
                  <a:ext uri="{FF2B5EF4-FFF2-40B4-BE49-F238E27FC236}">
                    <a16:creationId xmlns:a16="http://schemas.microsoft.com/office/drawing/2014/main" id="{B0A4F410-83B4-CCEF-0AE5-7FC092F18B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03141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1" name="Line 676">
                <a:extLst>
                  <a:ext uri="{FF2B5EF4-FFF2-40B4-BE49-F238E27FC236}">
                    <a16:creationId xmlns:a16="http://schemas.microsoft.com/office/drawing/2014/main" id="{19D0C2EF-09C3-B4FE-6132-1F1FFA3666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01697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2" name="Line 677">
                <a:extLst>
                  <a:ext uri="{FF2B5EF4-FFF2-40B4-BE49-F238E27FC236}">
                    <a16:creationId xmlns:a16="http://schemas.microsoft.com/office/drawing/2014/main" id="{5ABBD18C-D033-CB60-0CE2-24A336C599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500253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" name="Line 678">
                <a:extLst>
                  <a:ext uri="{FF2B5EF4-FFF2-40B4-BE49-F238E27FC236}">
                    <a16:creationId xmlns:a16="http://schemas.microsoft.com/office/drawing/2014/main" id="{DA93EACE-8B3D-6A18-3B9B-1CFA5B520B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98810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" name="Line 679">
                <a:extLst>
                  <a:ext uri="{FF2B5EF4-FFF2-40B4-BE49-F238E27FC236}">
                    <a16:creationId xmlns:a16="http://schemas.microsoft.com/office/drawing/2014/main" id="{12AA169C-FAA8-A19A-DC93-C401D3CE1C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97462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5" name="Line 680">
                <a:extLst>
                  <a:ext uri="{FF2B5EF4-FFF2-40B4-BE49-F238E27FC236}">
                    <a16:creationId xmlns:a16="http://schemas.microsoft.com/office/drawing/2014/main" id="{575A3FCD-5110-9B45-91BA-DBD5BFEC72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96019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6" name="Line 681">
                <a:extLst>
                  <a:ext uri="{FF2B5EF4-FFF2-40B4-BE49-F238E27FC236}">
                    <a16:creationId xmlns:a16="http://schemas.microsoft.com/office/drawing/2014/main" id="{D2C1B02C-D812-0CB7-218E-7ED1C07453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94575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7" name="Line 682">
                <a:extLst>
                  <a:ext uri="{FF2B5EF4-FFF2-40B4-BE49-F238E27FC236}">
                    <a16:creationId xmlns:a16="http://schemas.microsoft.com/office/drawing/2014/main" id="{D99B55BF-1185-21A3-04D2-4B641DBC13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93131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8" name="Line 683">
                <a:extLst>
                  <a:ext uri="{FF2B5EF4-FFF2-40B4-BE49-F238E27FC236}">
                    <a16:creationId xmlns:a16="http://schemas.microsoft.com/office/drawing/2014/main" id="{6CD946F0-ABE9-6AB4-34CB-7E589AF75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91688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9" name="Line 684">
                <a:extLst>
                  <a:ext uri="{FF2B5EF4-FFF2-40B4-BE49-F238E27FC236}">
                    <a16:creationId xmlns:a16="http://schemas.microsoft.com/office/drawing/2014/main" id="{F6980D5B-3F0C-F541-2377-6B66F6D07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90244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0" name="Line 685">
                <a:extLst>
                  <a:ext uri="{FF2B5EF4-FFF2-40B4-BE49-F238E27FC236}">
                    <a16:creationId xmlns:a16="http://schemas.microsoft.com/office/drawing/2014/main" id="{8BF1E104-D63A-EEE1-6768-EF6870D8C6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88800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1" name="Line 686">
                <a:extLst>
                  <a:ext uri="{FF2B5EF4-FFF2-40B4-BE49-F238E27FC236}">
                    <a16:creationId xmlns:a16="http://schemas.microsoft.com/office/drawing/2014/main" id="{AECF3524-6C3D-3ED6-D80B-EF6D7A2A9F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87357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2" name="Line 687">
                <a:extLst>
                  <a:ext uri="{FF2B5EF4-FFF2-40B4-BE49-F238E27FC236}">
                    <a16:creationId xmlns:a16="http://schemas.microsoft.com/office/drawing/2014/main" id="{60F389F7-6B48-F379-2A70-BDF01C47FE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85913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3" name="Line 688">
                <a:extLst>
                  <a:ext uri="{FF2B5EF4-FFF2-40B4-BE49-F238E27FC236}">
                    <a16:creationId xmlns:a16="http://schemas.microsoft.com/office/drawing/2014/main" id="{0750707D-FEFE-B68F-7980-FDB782FEA5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84469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4" name="Line 689">
                <a:extLst>
                  <a:ext uri="{FF2B5EF4-FFF2-40B4-BE49-F238E27FC236}">
                    <a16:creationId xmlns:a16="http://schemas.microsoft.com/office/drawing/2014/main" id="{F0498A78-56B0-4D19-029E-7DD6C0B32D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83026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5" name="Line 690">
                <a:extLst>
                  <a:ext uri="{FF2B5EF4-FFF2-40B4-BE49-F238E27FC236}">
                    <a16:creationId xmlns:a16="http://schemas.microsoft.com/office/drawing/2014/main" id="{B78B9268-A3A9-8327-D19D-B6F1A3200D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81582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6" name="Line 691">
                <a:extLst>
                  <a:ext uri="{FF2B5EF4-FFF2-40B4-BE49-F238E27FC236}">
                    <a16:creationId xmlns:a16="http://schemas.microsoft.com/office/drawing/2014/main" id="{3736BA90-82F5-D060-F803-9668B36FB6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80138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7" name="Line 692">
                <a:extLst>
                  <a:ext uri="{FF2B5EF4-FFF2-40B4-BE49-F238E27FC236}">
                    <a16:creationId xmlns:a16="http://schemas.microsoft.com/office/drawing/2014/main" id="{FDF90E02-46C1-7D73-ECD3-31284258F5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78695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8" name="Line 693">
                <a:extLst>
                  <a:ext uri="{FF2B5EF4-FFF2-40B4-BE49-F238E27FC236}">
                    <a16:creationId xmlns:a16="http://schemas.microsoft.com/office/drawing/2014/main" id="{F39A7099-3E1D-F8CE-77CF-0314174BA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77251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9" name="Line 694">
                <a:extLst>
                  <a:ext uri="{FF2B5EF4-FFF2-40B4-BE49-F238E27FC236}">
                    <a16:creationId xmlns:a16="http://schemas.microsoft.com/office/drawing/2014/main" id="{B8A70FC8-8AE8-D2DF-6995-2ABB78F085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75807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0" name="Line 695">
                <a:extLst>
                  <a:ext uri="{FF2B5EF4-FFF2-40B4-BE49-F238E27FC236}">
                    <a16:creationId xmlns:a16="http://schemas.microsoft.com/office/drawing/2014/main" id="{DDA79DD7-44FB-17FE-C111-A6BE2EA14D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74364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1" name="Line 696">
                <a:extLst>
                  <a:ext uri="{FF2B5EF4-FFF2-40B4-BE49-F238E27FC236}">
                    <a16:creationId xmlns:a16="http://schemas.microsoft.com/office/drawing/2014/main" id="{4D338CB4-F5A0-F98B-92D8-0014D50611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72920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2" name="Line 697">
                <a:extLst>
                  <a:ext uri="{FF2B5EF4-FFF2-40B4-BE49-F238E27FC236}">
                    <a16:creationId xmlns:a16="http://schemas.microsoft.com/office/drawing/2014/main" id="{37181EA5-87A3-55E2-2E8B-A762A93FDC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71476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3" name="Line 698">
                <a:extLst>
                  <a:ext uri="{FF2B5EF4-FFF2-40B4-BE49-F238E27FC236}">
                    <a16:creationId xmlns:a16="http://schemas.microsoft.com/office/drawing/2014/main" id="{7992D4E6-6F9F-21F6-1413-69DC3DDFF1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70033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4" name="Line 699">
                <a:extLst>
                  <a:ext uri="{FF2B5EF4-FFF2-40B4-BE49-F238E27FC236}">
                    <a16:creationId xmlns:a16="http://schemas.microsoft.com/office/drawing/2014/main" id="{050282E9-1EE1-0540-C523-F80E01B6C1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68589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5" name="Line 700">
                <a:extLst>
                  <a:ext uri="{FF2B5EF4-FFF2-40B4-BE49-F238E27FC236}">
                    <a16:creationId xmlns:a16="http://schemas.microsoft.com/office/drawing/2014/main" id="{57F46072-5E2C-D6E4-C952-5DD9A428E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67145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6" name="Line 701">
                <a:extLst>
                  <a:ext uri="{FF2B5EF4-FFF2-40B4-BE49-F238E27FC236}">
                    <a16:creationId xmlns:a16="http://schemas.microsoft.com/office/drawing/2014/main" id="{08662922-CB4F-92A9-DD24-0F29C629BE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65702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7" name="Line 702">
                <a:extLst>
                  <a:ext uri="{FF2B5EF4-FFF2-40B4-BE49-F238E27FC236}">
                    <a16:creationId xmlns:a16="http://schemas.microsoft.com/office/drawing/2014/main" id="{1EB9C465-5D38-C102-228A-F16C57B6F4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64258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8" name="Line 703">
                <a:extLst>
                  <a:ext uri="{FF2B5EF4-FFF2-40B4-BE49-F238E27FC236}">
                    <a16:creationId xmlns:a16="http://schemas.microsoft.com/office/drawing/2014/main" id="{9C41D0CC-2C8F-7289-A6AF-9E1878F183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62814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9" name="Line 704">
                <a:extLst>
                  <a:ext uri="{FF2B5EF4-FFF2-40B4-BE49-F238E27FC236}">
                    <a16:creationId xmlns:a16="http://schemas.microsoft.com/office/drawing/2014/main" id="{979C25C6-937D-0FEA-54BC-1D263D2A17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61467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0" name="Line 705">
                <a:extLst>
                  <a:ext uri="{FF2B5EF4-FFF2-40B4-BE49-F238E27FC236}">
                    <a16:creationId xmlns:a16="http://schemas.microsoft.com/office/drawing/2014/main" id="{5E65ADAC-61C6-5C37-70EA-9C99C0FBA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60023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1" name="Line 706">
                <a:extLst>
                  <a:ext uri="{FF2B5EF4-FFF2-40B4-BE49-F238E27FC236}">
                    <a16:creationId xmlns:a16="http://schemas.microsoft.com/office/drawing/2014/main" id="{5002FAB1-920C-CCF0-5EF0-0A6D5E4F67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58579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2" name="Line 707">
                <a:extLst>
                  <a:ext uri="{FF2B5EF4-FFF2-40B4-BE49-F238E27FC236}">
                    <a16:creationId xmlns:a16="http://schemas.microsoft.com/office/drawing/2014/main" id="{C87B2EE1-C305-45C4-5B5E-D582235E24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57136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3" name="Line 708">
                <a:extLst>
                  <a:ext uri="{FF2B5EF4-FFF2-40B4-BE49-F238E27FC236}">
                    <a16:creationId xmlns:a16="http://schemas.microsoft.com/office/drawing/2014/main" id="{40CA3CAC-03F4-E4E7-2961-58A9C1CE7E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55692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4" name="Line 709">
                <a:extLst>
                  <a:ext uri="{FF2B5EF4-FFF2-40B4-BE49-F238E27FC236}">
                    <a16:creationId xmlns:a16="http://schemas.microsoft.com/office/drawing/2014/main" id="{B955CEA0-6EBB-E652-58A8-098FD394E7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54248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5" name="Line 710">
                <a:extLst>
                  <a:ext uri="{FF2B5EF4-FFF2-40B4-BE49-F238E27FC236}">
                    <a16:creationId xmlns:a16="http://schemas.microsoft.com/office/drawing/2014/main" id="{C3EA6696-E572-8A0D-B8CC-8E9F0BDBF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3275" y="452805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6" name="Line 711">
                <a:extLst>
                  <a:ext uri="{FF2B5EF4-FFF2-40B4-BE49-F238E27FC236}">
                    <a16:creationId xmlns:a16="http://schemas.microsoft.com/office/drawing/2014/main" id="{0877609B-BF2E-C985-1E4F-7AEB154406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780197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8" name="Line 713">
                <a:extLst>
                  <a:ext uri="{FF2B5EF4-FFF2-40B4-BE49-F238E27FC236}">
                    <a16:creationId xmlns:a16="http://schemas.microsoft.com/office/drawing/2014/main" id="{5BE695A9-856A-459A-AE17-2C0E9ABCB2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708976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9" name="Line 715">
                <a:extLst>
                  <a:ext uri="{FF2B5EF4-FFF2-40B4-BE49-F238E27FC236}">
                    <a16:creationId xmlns:a16="http://schemas.microsoft.com/office/drawing/2014/main" id="{44510392-171F-D26F-B3AA-F99C507FAB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636792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0" name="Rectangle 716">
                <a:extLst>
                  <a:ext uri="{FF2B5EF4-FFF2-40B4-BE49-F238E27FC236}">
                    <a16:creationId xmlns:a16="http://schemas.microsoft.com/office/drawing/2014/main" id="{9C1817DA-845F-9D13-AA71-04F8FDCABE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11020" y="5599257"/>
                <a:ext cx="37812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1" name="Line 717">
                <a:extLst>
                  <a:ext uri="{FF2B5EF4-FFF2-40B4-BE49-F238E27FC236}">
                    <a16:creationId xmlns:a16="http://schemas.microsoft.com/office/drawing/2014/main" id="{9BFEAE6E-C309-1259-D0C2-B4DE9444A1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564608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2" name="Line 719">
                <a:extLst>
                  <a:ext uri="{FF2B5EF4-FFF2-40B4-BE49-F238E27FC236}">
                    <a16:creationId xmlns:a16="http://schemas.microsoft.com/office/drawing/2014/main" id="{396A2925-385B-8DA0-158E-8633DA588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492425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3" name="Rectangle 720">
                <a:extLst>
                  <a:ext uri="{FF2B5EF4-FFF2-40B4-BE49-F238E27FC236}">
                    <a16:creationId xmlns:a16="http://schemas.microsoft.com/office/drawing/2014/main" id="{AB86413E-BC87-67BE-8D46-58F6EEBDAC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11020" y="5454889"/>
                <a:ext cx="37812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4" name="Line 721">
                <a:extLst>
                  <a:ext uri="{FF2B5EF4-FFF2-40B4-BE49-F238E27FC236}">
                    <a16:creationId xmlns:a16="http://schemas.microsoft.com/office/drawing/2014/main" id="{631FBFCA-2EC2-B57A-6539-C3D9F732D0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420241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5" name="Line 723">
                <a:extLst>
                  <a:ext uri="{FF2B5EF4-FFF2-40B4-BE49-F238E27FC236}">
                    <a16:creationId xmlns:a16="http://schemas.microsoft.com/office/drawing/2014/main" id="{5587C569-15C8-998A-A8A7-2A62BBE5ED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349020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6" name="Rectangle 724">
                <a:extLst>
                  <a:ext uri="{FF2B5EF4-FFF2-40B4-BE49-F238E27FC236}">
                    <a16:creationId xmlns:a16="http://schemas.microsoft.com/office/drawing/2014/main" id="{CF975474-1193-5595-9204-2FA459F938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3208" y="5311484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7" name="Line 725">
                <a:extLst>
                  <a:ext uri="{FF2B5EF4-FFF2-40B4-BE49-F238E27FC236}">
                    <a16:creationId xmlns:a16="http://schemas.microsoft.com/office/drawing/2014/main" id="{A8641DA4-1F85-5607-EA28-082118F48C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276837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8" name="Line 727">
                <a:extLst>
                  <a:ext uri="{FF2B5EF4-FFF2-40B4-BE49-F238E27FC236}">
                    <a16:creationId xmlns:a16="http://schemas.microsoft.com/office/drawing/2014/main" id="{68D6699B-B92B-50A8-E04A-6498991996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204653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9" name="Rectangle 728">
                <a:extLst>
                  <a:ext uri="{FF2B5EF4-FFF2-40B4-BE49-F238E27FC236}">
                    <a16:creationId xmlns:a16="http://schemas.microsoft.com/office/drawing/2014/main" id="{A8D5131A-79AE-FA51-0E4A-8D4BD2A159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3208" y="5167117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16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0" name="Line 729">
                <a:extLst>
                  <a:ext uri="{FF2B5EF4-FFF2-40B4-BE49-F238E27FC236}">
                    <a16:creationId xmlns:a16="http://schemas.microsoft.com/office/drawing/2014/main" id="{D606B014-0558-1D9A-A027-21B7809633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132470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1" name="Line 731">
                <a:extLst>
                  <a:ext uri="{FF2B5EF4-FFF2-40B4-BE49-F238E27FC236}">
                    <a16:creationId xmlns:a16="http://schemas.microsoft.com/office/drawing/2014/main" id="{BB452FA6-3416-BEB1-4346-23FF5B7184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5060286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2" name="Rectangle 732">
                <a:extLst>
                  <a:ext uri="{FF2B5EF4-FFF2-40B4-BE49-F238E27FC236}">
                    <a16:creationId xmlns:a16="http://schemas.microsoft.com/office/drawing/2014/main" id="{551AC984-1986-BC14-7AA2-CAB9A8ABC3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3208" y="5023713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3" name="Line 733">
                <a:extLst>
                  <a:ext uri="{FF2B5EF4-FFF2-40B4-BE49-F238E27FC236}">
                    <a16:creationId xmlns:a16="http://schemas.microsoft.com/office/drawing/2014/main" id="{4FFDA4DE-7EEA-46DE-A7A5-DA4CE6BEB5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4988103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4" name="Line 735">
                <a:extLst>
                  <a:ext uri="{FF2B5EF4-FFF2-40B4-BE49-F238E27FC236}">
                    <a16:creationId xmlns:a16="http://schemas.microsoft.com/office/drawing/2014/main" id="{E65C2DA0-0DFB-6D3D-4631-2C340880A4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4916881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5" name="Rectangle 736">
                <a:extLst>
                  <a:ext uri="{FF2B5EF4-FFF2-40B4-BE49-F238E27FC236}">
                    <a16:creationId xmlns:a16="http://schemas.microsoft.com/office/drawing/2014/main" id="{B47DFA86-AAEA-1822-2F6C-000BB52E1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3208" y="4879346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24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6" name="Line 737">
                <a:extLst>
                  <a:ext uri="{FF2B5EF4-FFF2-40B4-BE49-F238E27FC236}">
                    <a16:creationId xmlns:a16="http://schemas.microsoft.com/office/drawing/2014/main" id="{281E806D-95DD-FCFF-6337-45DD7FFAD0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4844697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7" name="Line 739">
                <a:extLst>
                  <a:ext uri="{FF2B5EF4-FFF2-40B4-BE49-F238E27FC236}">
                    <a16:creationId xmlns:a16="http://schemas.microsoft.com/office/drawing/2014/main" id="{F9E76D27-22EC-AB65-EF17-D94A7C61F5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4772514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8" name="Rectangle 741">
                <a:extLst>
                  <a:ext uri="{FF2B5EF4-FFF2-40B4-BE49-F238E27FC236}">
                    <a16:creationId xmlns:a16="http://schemas.microsoft.com/office/drawing/2014/main" id="{67A46445-37E0-9F13-683B-F62CAE9F62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3207" y="4734978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28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9" name="Line 742">
                <a:extLst>
                  <a:ext uri="{FF2B5EF4-FFF2-40B4-BE49-F238E27FC236}">
                    <a16:creationId xmlns:a16="http://schemas.microsoft.com/office/drawing/2014/main" id="{9A21D0AD-CF90-B476-8DB4-5EADB982A1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4700331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0" name="Line 744">
                <a:extLst>
                  <a:ext uri="{FF2B5EF4-FFF2-40B4-BE49-F238E27FC236}">
                    <a16:creationId xmlns:a16="http://schemas.microsoft.com/office/drawing/2014/main" id="{E47D5FB7-A053-E504-9E58-1B371EE1C9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4628147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1" name="Rectangle 745">
                <a:extLst>
                  <a:ext uri="{FF2B5EF4-FFF2-40B4-BE49-F238E27FC236}">
                    <a16:creationId xmlns:a16="http://schemas.microsoft.com/office/drawing/2014/main" id="{ED0C5C6B-DEC3-936B-ADA3-DF8FA6EBD5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3207" y="4591574"/>
                <a:ext cx="75624" cy="746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32</a:t>
                </a:r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2" name="Line 746">
                <a:extLst>
                  <a:ext uri="{FF2B5EF4-FFF2-40B4-BE49-F238E27FC236}">
                    <a16:creationId xmlns:a16="http://schemas.microsoft.com/office/drawing/2014/main" id="{6840FC8F-B23F-1C70-87F0-060B2EDEE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234" y="4556926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3" name="Freeform 751">
                <a:extLst>
                  <a:ext uri="{FF2B5EF4-FFF2-40B4-BE49-F238E27FC236}">
                    <a16:creationId xmlns:a16="http://schemas.microsoft.com/office/drawing/2014/main" id="{FE509785-75EA-9B57-15E4-8C65D04B04A4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786280" y="5747956"/>
                <a:ext cx="1772452" cy="4812"/>
              </a:xfrm>
              <a:custGeom>
                <a:avLst/>
                <a:gdLst>
                  <a:gd name="T0" fmla="*/ 160 w 11170"/>
                  <a:gd name="T1" fmla="*/ 5 h 44"/>
                  <a:gd name="T2" fmla="*/ 337 w 11170"/>
                  <a:gd name="T3" fmla="*/ 9 h 44"/>
                  <a:gd name="T4" fmla="*/ 514 w 11170"/>
                  <a:gd name="T5" fmla="*/ 0 h 44"/>
                  <a:gd name="T6" fmla="*/ 691 w 11170"/>
                  <a:gd name="T7" fmla="*/ 6 h 44"/>
                  <a:gd name="T8" fmla="*/ 868 w 11170"/>
                  <a:gd name="T9" fmla="*/ 11 h 44"/>
                  <a:gd name="T10" fmla="*/ 1045 w 11170"/>
                  <a:gd name="T11" fmla="*/ 7 h 44"/>
                  <a:gd name="T12" fmla="*/ 1222 w 11170"/>
                  <a:gd name="T13" fmla="*/ 5 h 44"/>
                  <a:gd name="T14" fmla="*/ 1399 w 11170"/>
                  <a:gd name="T15" fmla="*/ 10 h 44"/>
                  <a:gd name="T16" fmla="*/ 1577 w 11170"/>
                  <a:gd name="T17" fmla="*/ 13 h 44"/>
                  <a:gd name="T18" fmla="*/ 1754 w 11170"/>
                  <a:gd name="T19" fmla="*/ 14 h 44"/>
                  <a:gd name="T20" fmla="*/ 1931 w 11170"/>
                  <a:gd name="T21" fmla="*/ 8 h 44"/>
                  <a:gd name="T22" fmla="*/ 2108 w 11170"/>
                  <a:gd name="T23" fmla="*/ 0 h 44"/>
                  <a:gd name="T24" fmla="*/ 2285 w 11170"/>
                  <a:gd name="T25" fmla="*/ 0 h 44"/>
                  <a:gd name="T26" fmla="*/ 2462 w 11170"/>
                  <a:gd name="T27" fmla="*/ 6 h 44"/>
                  <a:gd name="T28" fmla="*/ 2639 w 11170"/>
                  <a:gd name="T29" fmla="*/ 5 h 44"/>
                  <a:gd name="T30" fmla="*/ 2816 w 11170"/>
                  <a:gd name="T31" fmla="*/ 0 h 44"/>
                  <a:gd name="T32" fmla="*/ 2993 w 11170"/>
                  <a:gd name="T33" fmla="*/ 0 h 44"/>
                  <a:gd name="T34" fmla="*/ 3170 w 11170"/>
                  <a:gd name="T35" fmla="*/ 8 h 44"/>
                  <a:gd name="T36" fmla="*/ 3348 w 11170"/>
                  <a:gd name="T37" fmla="*/ 7 h 44"/>
                  <a:gd name="T38" fmla="*/ 3525 w 11170"/>
                  <a:gd name="T39" fmla="*/ 0 h 44"/>
                  <a:gd name="T40" fmla="*/ 3702 w 11170"/>
                  <a:gd name="T41" fmla="*/ 0 h 44"/>
                  <a:gd name="T42" fmla="*/ 3879 w 11170"/>
                  <a:gd name="T43" fmla="*/ 0 h 44"/>
                  <a:gd name="T44" fmla="*/ 4056 w 11170"/>
                  <a:gd name="T45" fmla="*/ 6 h 44"/>
                  <a:gd name="T46" fmla="*/ 4233 w 11170"/>
                  <a:gd name="T47" fmla="*/ 10 h 44"/>
                  <a:gd name="T48" fmla="*/ 4410 w 11170"/>
                  <a:gd name="T49" fmla="*/ 12 h 44"/>
                  <a:gd name="T50" fmla="*/ 4587 w 11170"/>
                  <a:gd name="T51" fmla="*/ 0 h 44"/>
                  <a:gd name="T52" fmla="*/ 4764 w 11170"/>
                  <a:gd name="T53" fmla="*/ 0 h 44"/>
                  <a:gd name="T54" fmla="*/ 4941 w 11170"/>
                  <a:gd name="T55" fmla="*/ 0 h 44"/>
                  <a:gd name="T56" fmla="*/ 5119 w 11170"/>
                  <a:gd name="T57" fmla="*/ 6 h 44"/>
                  <a:gd name="T58" fmla="*/ 5296 w 11170"/>
                  <a:gd name="T59" fmla="*/ 0 h 44"/>
                  <a:gd name="T60" fmla="*/ 5473 w 11170"/>
                  <a:gd name="T61" fmla="*/ 0 h 44"/>
                  <a:gd name="T62" fmla="*/ 5650 w 11170"/>
                  <a:gd name="T63" fmla="*/ 0 h 44"/>
                  <a:gd name="T64" fmla="*/ 5827 w 11170"/>
                  <a:gd name="T65" fmla="*/ 0 h 44"/>
                  <a:gd name="T66" fmla="*/ 6004 w 11170"/>
                  <a:gd name="T67" fmla="*/ 0 h 44"/>
                  <a:gd name="T68" fmla="*/ 6181 w 11170"/>
                  <a:gd name="T69" fmla="*/ 0 h 44"/>
                  <a:gd name="T70" fmla="*/ 6358 w 11170"/>
                  <a:gd name="T71" fmla="*/ 0 h 44"/>
                  <a:gd name="T72" fmla="*/ 6535 w 11170"/>
                  <a:gd name="T73" fmla="*/ 0 h 44"/>
                  <a:gd name="T74" fmla="*/ 6712 w 11170"/>
                  <a:gd name="T75" fmla="*/ 0 h 44"/>
                  <a:gd name="T76" fmla="*/ 6890 w 11170"/>
                  <a:gd name="T77" fmla="*/ 0 h 44"/>
                  <a:gd name="T78" fmla="*/ 7067 w 11170"/>
                  <a:gd name="T79" fmla="*/ 0 h 44"/>
                  <a:gd name="T80" fmla="*/ 7244 w 11170"/>
                  <a:gd name="T81" fmla="*/ 0 h 44"/>
                  <a:gd name="T82" fmla="*/ 7421 w 11170"/>
                  <a:gd name="T83" fmla="*/ 0 h 44"/>
                  <a:gd name="T84" fmla="*/ 7598 w 11170"/>
                  <a:gd name="T85" fmla="*/ 0 h 44"/>
                  <a:gd name="T86" fmla="*/ 7775 w 11170"/>
                  <a:gd name="T87" fmla="*/ 0 h 44"/>
                  <a:gd name="T88" fmla="*/ 7952 w 11170"/>
                  <a:gd name="T89" fmla="*/ 0 h 44"/>
                  <a:gd name="T90" fmla="*/ 8129 w 11170"/>
                  <a:gd name="T91" fmla="*/ 5 h 44"/>
                  <a:gd name="T92" fmla="*/ 8306 w 11170"/>
                  <a:gd name="T93" fmla="*/ 0 h 44"/>
                  <a:gd name="T94" fmla="*/ 8483 w 11170"/>
                  <a:gd name="T95" fmla="*/ 0 h 44"/>
                  <a:gd name="T96" fmla="*/ 8661 w 11170"/>
                  <a:gd name="T97" fmla="*/ 0 h 44"/>
                  <a:gd name="T98" fmla="*/ 8838 w 11170"/>
                  <a:gd name="T99" fmla="*/ 0 h 44"/>
                  <a:gd name="T100" fmla="*/ 9015 w 11170"/>
                  <a:gd name="T101" fmla="*/ 0 h 44"/>
                  <a:gd name="T102" fmla="*/ 9192 w 11170"/>
                  <a:gd name="T103" fmla="*/ 0 h 44"/>
                  <a:gd name="T104" fmla="*/ 9369 w 11170"/>
                  <a:gd name="T105" fmla="*/ 0 h 44"/>
                  <a:gd name="T106" fmla="*/ 9546 w 11170"/>
                  <a:gd name="T107" fmla="*/ 0 h 44"/>
                  <a:gd name="T108" fmla="*/ 9723 w 11170"/>
                  <a:gd name="T109" fmla="*/ 8 h 44"/>
                  <a:gd name="T110" fmla="*/ 9900 w 11170"/>
                  <a:gd name="T111" fmla="*/ 6 h 44"/>
                  <a:gd name="T112" fmla="*/ 10077 w 11170"/>
                  <a:gd name="T113" fmla="*/ 0 h 44"/>
                  <a:gd name="T114" fmla="*/ 10254 w 11170"/>
                  <a:gd name="T115" fmla="*/ 0 h 44"/>
                  <a:gd name="T116" fmla="*/ 10432 w 11170"/>
                  <a:gd name="T117" fmla="*/ 0 h 44"/>
                  <a:gd name="T118" fmla="*/ 10609 w 11170"/>
                  <a:gd name="T119" fmla="*/ 0 h 44"/>
                  <a:gd name="T120" fmla="*/ 10786 w 11170"/>
                  <a:gd name="T121" fmla="*/ 0 h 44"/>
                  <a:gd name="T122" fmla="*/ 10963 w 11170"/>
                  <a:gd name="T123" fmla="*/ 0 h 44"/>
                  <a:gd name="T124" fmla="*/ 11140 w 11170"/>
                  <a:gd name="T12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170" h="44">
                    <a:moveTo>
                      <a:pt x="0" y="6"/>
                    </a:moveTo>
                    <a:lnTo>
                      <a:pt x="5" y="6"/>
                    </a:lnTo>
                    <a:lnTo>
                      <a:pt x="16" y="7"/>
                    </a:lnTo>
                    <a:lnTo>
                      <a:pt x="27" y="6"/>
                    </a:lnTo>
                    <a:lnTo>
                      <a:pt x="38" y="0"/>
                    </a:lnTo>
                    <a:lnTo>
                      <a:pt x="49" y="0"/>
                    </a:lnTo>
                    <a:lnTo>
                      <a:pt x="60" y="7"/>
                    </a:lnTo>
                    <a:lnTo>
                      <a:pt x="71" y="7"/>
                    </a:lnTo>
                    <a:lnTo>
                      <a:pt x="82" y="6"/>
                    </a:lnTo>
                    <a:lnTo>
                      <a:pt x="93" y="8"/>
                    </a:lnTo>
                    <a:lnTo>
                      <a:pt x="104" y="8"/>
                    </a:lnTo>
                    <a:lnTo>
                      <a:pt x="116" y="0"/>
                    </a:lnTo>
                    <a:lnTo>
                      <a:pt x="127" y="0"/>
                    </a:lnTo>
                    <a:lnTo>
                      <a:pt x="138" y="6"/>
                    </a:lnTo>
                    <a:lnTo>
                      <a:pt x="149" y="6"/>
                    </a:lnTo>
                    <a:lnTo>
                      <a:pt x="160" y="5"/>
                    </a:lnTo>
                    <a:lnTo>
                      <a:pt x="171" y="5"/>
                    </a:lnTo>
                    <a:lnTo>
                      <a:pt x="182" y="5"/>
                    </a:lnTo>
                    <a:lnTo>
                      <a:pt x="193" y="5"/>
                    </a:lnTo>
                    <a:lnTo>
                      <a:pt x="204" y="6"/>
                    </a:lnTo>
                    <a:lnTo>
                      <a:pt x="215" y="0"/>
                    </a:lnTo>
                    <a:lnTo>
                      <a:pt x="226" y="6"/>
                    </a:lnTo>
                    <a:lnTo>
                      <a:pt x="237" y="0"/>
                    </a:lnTo>
                    <a:lnTo>
                      <a:pt x="248" y="6"/>
                    </a:lnTo>
                    <a:lnTo>
                      <a:pt x="259" y="4"/>
                    </a:lnTo>
                    <a:lnTo>
                      <a:pt x="270" y="8"/>
                    </a:lnTo>
                    <a:lnTo>
                      <a:pt x="282" y="8"/>
                    </a:lnTo>
                    <a:lnTo>
                      <a:pt x="293" y="11"/>
                    </a:lnTo>
                    <a:lnTo>
                      <a:pt x="304" y="10"/>
                    </a:lnTo>
                    <a:lnTo>
                      <a:pt x="315" y="6"/>
                    </a:lnTo>
                    <a:lnTo>
                      <a:pt x="326" y="6"/>
                    </a:lnTo>
                    <a:lnTo>
                      <a:pt x="337" y="9"/>
                    </a:lnTo>
                    <a:lnTo>
                      <a:pt x="348" y="14"/>
                    </a:lnTo>
                    <a:lnTo>
                      <a:pt x="359" y="12"/>
                    </a:lnTo>
                    <a:lnTo>
                      <a:pt x="370" y="13"/>
                    </a:lnTo>
                    <a:lnTo>
                      <a:pt x="381" y="15"/>
                    </a:lnTo>
                    <a:lnTo>
                      <a:pt x="392" y="10"/>
                    </a:lnTo>
                    <a:lnTo>
                      <a:pt x="403" y="11"/>
                    </a:lnTo>
                    <a:lnTo>
                      <a:pt x="414" y="10"/>
                    </a:lnTo>
                    <a:lnTo>
                      <a:pt x="425" y="11"/>
                    </a:lnTo>
                    <a:lnTo>
                      <a:pt x="437" y="0"/>
                    </a:lnTo>
                    <a:lnTo>
                      <a:pt x="448" y="5"/>
                    </a:lnTo>
                    <a:lnTo>
                      <a:pt x="459" y="7"/>
                    </a:lnTo>
                    <a:lnTo>
                      <a:pt x="470" y="6"/>
                    </a:lnTo>
                    <a:lnTo>
                      <a:pt x="481" y="11"/>
                    </a:lnTo>
                    <a:lnTo>
                      <a:pt x="492" y="6"/>
                    </a:lnTo>
                    <a:lnTo>
                      <a:pt x="503" y="9"/>
                    </a:lnTo>
                    <a:lnTo>
                      <a:pt x="514" y="0"/>
                    </a:lnTo>
                    <a:lnTo>
                      <a:pt x="525" y="0"/>
                    </a:lnTo>
                    <a:lnTo>
                      <a:pt x="536" y="0"/>
                    </a:lnTo>
                    <a:lnTo>
                      <a:pt x="547" y="5"/>
                    </a:lnTo>
                    <a:lnTo>
                      <a:pt x="558" y="5"/>
                    </a:lnTo>
                    <a:lnTo>
                      <a:pt x="569" y="7"/>
                    </a:lnTo>
                    <a:lnTo>
                      <a:pt x="580" y="0"/>
                    </a:lnTo>
                    <a:lnTo>
                      <a:pt x="591" y="0"/>
                    </a:lnTo>
                    <a:lnTo>
                      <a:pt x="603" y="0"/>
                    </a:lnTo>
                    <a:lnTo>
                      <a:pt x="614" y="0"/>
                    </a:lnTo>
                    <a:lnTo>
                      <a:pt x="625" y="6"/>
                    </a:lnTo>
                    <a:lnTo>
                      <a:pt x="636" y="0"/>
                    </a:lnTo>
                    <a:lnTo>
                      <a:pt x="647" y="0"/>
                    </a:lnTo>
                    <a:lnTo>
                      <a:pt x="658" y="8"/>
                    </a:lnTo>
                    <a:lnTo>
                      <a:pt x="669" y="5"/>
                    </a:lnTo>
                    <a:lnTo>
                      <a:pt x="680" y="0"/>
                    </a:lnTo>
                    <a:lnTo>
                      <a:pt x="691" y="6"/>
                    </a:lnTo>
                    <a:lnTo>
                      <a:pt x="702" y="5"/>
                    </a:lnTo>
                    <a:lnTo>
                      <a:pt x="713" y="5"/>
                    </a:lnTo>
                    <a:lnTo>
                      <a:pt x="724" y="11"/>
                    </a:lnTo>
                    <a:lnTo>
                      <a:pt x="735" y="6"/>
                    </a:lnTo>
                    <a:lnTo>
                      <a:pt x="746" y="9"/>
                    </a:lnTo>
                    <a:lnTo>
                      <a:pt x="758" y="6"/>
                    </a:lnTo>
                    <a:lnTo>
                      <a:pt x="769" y="14"/>
                    </a:lnTo>
                    <a:lnTo>
                      <a:pt x="780" y="10"/>
                    </a:lnTo>
                    <a:lnTo>
                      <a:pt x="791" y="13"/>
                    </a:lnTo>
                    <a:lnTo>
                      <a:pt x="802" y="10"/>
                    </a:lnTo>
                    <a:lnTo>
                      <a:pt x="813" y="14"/>
                    </a:lnTo>
                    <a:lnTo>
                      <a:pt x="824" y="14"/>
                    </a:lnTo>
                    <a:lnTo>
                      <a:pt x="835" y="13"/>
                    </a:lnTo>
                    <a:lnTo>
                      <a:pt x="846" y="11"/>
                    </a:lnTo>
                    <a:lnTo>
                      <a:pt x="857" y="11"/>
                    </a:lnTo>
                    <a:lnTo>
                      <a:pt x="868" y="11"/>
                    </a:lnTo>
                    <a:lnTo>
                      <a:pt x="879" y="12"/>
                    </a:lnTo>
                    <a:lnTo>
                      <a:pt x="890" y="6"/>
                    </a:lnTo>
                    <a:lnTo>
                      <a:pt x="901" y="11"/>
                    </a:lnTo>
                    <a:lnTo>
                      <a:pt x="912" y="8"/>
                    </a:lnTo>
                    <a:lnTo>
                      <a:pt x="924" y="0"/>
                    </a:lnTo>
                    <a:lnTo>
                      <a:pt x="935" y="14"/>
                    </a:lnTo>
                    <a:lnTo>
                      <a:pt x="946" y="7"/>
                    </a:lnTo>
                    <a:lnTo>
                      <a:pt x="957" y="5"/>
                    </a:lnTo>
                    <a:lnTo>
                      <a:pt x="968" y="7"/>
                    </a:lnTo>
                    <a:lnTo>
                      <a:pt x="979" y="0"/>
                    </a:lnTo>
                    <a:lnTo>
                      <a:pt x="990" y="6"/>
                    </a:lnTo>
                    <a:lnTo>
                      <a:pt x="1001" y="8"/>
                    </a:lnTo>
                    <a:lnTo>
                      <a:pt x="1012" y="9"/>
                    </a:lnTo>
                    <a:lnTo>
                      <a:pt x="1023" y="6"/>
                    </a:lnTo>
                    <a:lnTo>
                      <a:pt x="1034" y="6"/>
                    </a:lnTo>
                    <a:lnTo>
                      <a:pt x="1045" y="7"/>
                    </a:lnTo>
                    <a:lnTo>
                      <a:pt x="1056" y="9"/>
                    </a:lnTo>
                    <a:lnTo>
                      <a:pt x="1067" y="0"/>
                    </a:lnTo>
                    <a:lnTo>
                      <a:pt x="1078" y="6"/>
                    </a:lnTo>
                    <a:lnTo>
                      <a:pt x="1090" y="0"/>
                    </a:lnTo>
                    <a:lnTo>
                      <a:pt x="1101" y="0"/>
                    </a:lnTo>
                    <a:lnTo>
                      <a:pt x="1112" y="8"/>
                    </a:lnTo>
                    <a:lnTo>
                      <a:pt x="1123" y="5"/>
                    </a:lnTo>
                    <a:lnTo>
                      <a:pt x="1134" y="0"/>
                    </a:lnTo>
                    <a:lnTo>
                      <a:pt x="1145" y="0"/>
                    </a:lnTo>
                    <a:lnTo>
                      <a:pt x="1156" y="0"/>
                    </a:lnTo>
                    <a:lnTo>
                      <a:pt x="1167" y="0"/>
                    </a:lnTo>
                    <a:lnTo>
                      <a:pt x="1178" y="0"/>
                    </a:lnTo>
                    <a:lnTo>
                      <a:pt x="1189" y="0"/>
                    </a:lnTo>
                    <a:lnTo>
                      <a:pt x="1200" y="5"/>
                    </a:lnTo>
                    <a:lnTo>
                      <a:pt x="1211" y="5"/>
                    </a:lnTo>
                    <a:lnTo>
                      <a:pt x="1222" y="5"/>
                    </a:lnTo>
                    <a:lnTo>
                      <a:pt x="1233" y="0"/>
                    </a:lnTo>
                    <a:lnTo>
                      <a:pt x="1245" y="4"/>
                    </a:lnTo>
                    <a:lnTo>
                      <a:pt x="1256" y="0"/>
                    </a:lnTo>
                    <a:lnTo>
                      <a:pt x="1267" y="0"/>
                    </a:lnTo>
                    <a:lnTo>
                      <a:pt x="1278" y="0"/>
                    </a:lnTo>
                    <a:lnTo>
                      <a:pt x="1289" y="8"/>
                    </a:lnTo>
                    <a:lnTo>
                      <a:pt x="1300" y="5"/>
                    </a:lnTo>
                    <a:lnTo>
                      <a:pt x="1311" y="0"/>
                    </a:lnTo>
                    <a:lnTo>
                      <a:pt x="1322" y="11"/>
                    </a:lnTo>
                    <a:lnTo>
                      <a:pt x="1333" y="9"/>
                    </a:lnTo>
                    <a:lnTo>
                      <a:pt x="1344" y="10"/>
                    </a:lnTo>
                    <a:lnTo>
                      <a:pt x="1355" y="10"/>
                    </a:lnTo>
                    <a:lnTo>
                      <a:pt x="1366" y="7"/>
                    </a:lnTo>
                    <a:lnTo>
                      <a:pt x="1377" y="9"/>
                    </a:lnTo>
                    <a:lnTo>
                      <a:pt x="1388" y="13"/>
                    </a:lnTo>
                    <a:lnTo>
                      <a:pt x="1399" y="10"/>
                    </a:lnTo>
                    <a:lnTo>
                      <a:pt x="1411" y="14"/>
                    </a:lnTo>
                    <a:lnTo>
                      <a:pt x="1422" y="17"/>
                    </a:lnTo>
                    <a:lnTo>
                      <a:pt x="1433" y="8"/>
                    </a:lnTo>
                    <a:lnTo>
                      <a:pt x="1444" y="12"/>
                    </a:lnTo>
                    <a:lnTo>
                      <a:pt x="1455" y="8"/>
                    </a:lnTo>
                    <a:lnTo>
                      <a:pt x="1466" y="0"/>
                    </a:lnTo>
                    <a:lnTo>
                      <a:pt x="1477" y="7"/>
                    </a:lnTo>
                    <a:lnTo>
                      <a:pt x="1488" y="12"/>
                    </a:lnTo>
                    <a:lnTo>
                      <a:pt x="1499" y="6"/>
                    </a:lnTo>
                    <a:lnTo>
                      <a:pt x="1510" y="8"/>
                    </a:lnTo>
                    <a:lnTo>
                      <a:pt x="1521" y="6"/>
                    </a:lnTo>
                    <a:lnTo>
                      <a:pt x="1532" y="6"/>
                    </a:lnTo>
                    <a:lnTo>
                      <a:pt x="1543" y="8"/>
                    </a:lnTo>
                    <a:lnTo>
                      <a:pt x="1554" y="9"/>
                    </a:lnTo>
                    <a:lnTo>
                      <a:pt x="1566" y="4"/>
                    </a:lnTo>
                    <a:lnTo>
                      <a:pt x="1577" y="13"/>
                    </a:lnTo>
                    <a:lnTo>
                      <a:pt x="1588" y="16"/>
                    </a:lnTo>
                    <a:lnTo>
                      <a:pt x="1599" y="24"/>
                    </a:lnTo>
                    <a:lnTo>
                      <a:pt x="1610" y="21"/>
                    </a:lnTo>
                    <a:lnTo>
                      <a:pt x="1621" y="30"/>
                    </a:lnTo>
                    <a:lnTo>
                      <a:pt x="1632" y="27"/>
                    </a:lnTo>
                    <a:lnTo>
                      <a:pt x="1643" y="26"/>
                    </a:lnTo>
                    <a:lnTo>
                      <a:pt x="1654" y="29"/>
                    </a:lnTo>
                    <a:lnTo>
                      <a:pt x="1665" y="23"/>
                    </a:lnTo>
                    <a:lnTo>
                      <a:pt x="1676" y="20"/>
                    </a:lnTo>
                    <a:lnTo>
                      <a:pt x="1687" y="12"/>
                    </a:lnTo>
                    <a:lnTo>
                      <a:pt x="1698" y="15"/>
                    </a:lnTo>
                    <a:lnTo>
                      <a:pt x="1709" y="25"/>
                    </a:lnTo>
                    <a:lnTo>
                      <a:pt x="1720" y="12"/>
                    </a:lnTo>
                    <a:lnTo>
                      <a:pt x="1732" y="16"/>
                    </a:lnTo>
                    <a:lnTo>
                      <a:pt x="1743" y="16"/>
                    </a:lnTo>
                    <a:lnTo>
                      <a:pt x="1754" y="14"/>
                    </a:lnTo>
                    <a:lnTo>
                      <a:pt x="1765" y="10"/>
                    </a:lnTo>
                    <a:lnTo>
                      <a:pt x="1776" y="12"/>
                    </a:lnTo>
                    <a:lnTo>
                      <a:pt x="1787" y="14"/>
                    </a:lnTo>
                    <a:lnTo>
                      <a:pt x="1798" y="10"/>
                    </a:lnTo>
                    <a:lnTo>
                      <a:pt x="1809" y="10"/>
                    </a:lnTo>
                    <a:lnTo>
                      <a:pt x="1820" y="6"/>
                    </a:lnTo>
                    <a:lnTo>
                      <a:pt x="1831" y="11"/>
                    </a:lnTo>
                    <a:lnTo>
                      <a:pt x="1842" y="7"/>
                    </a:lnTo>
                    <a:lnTo>
                      <a:pt x="1853" y="9"/>
                    </a:lnTo>
                    <a:lnTo>
                      <a:pt x="1864" y="7"/>
                    </a:lnTo>
                    <a:lnTo>
                      <a:pt x="1875" y="6"/>
                    </a:lnTo>
                    <a:lnTo>
                      <a:pt x="1887" y="11"/>
                    </a:lnTo>
                    <a:lnTo>
                      <a:pt x="1898" y="0"/>
                    </a:lnTo>
                    <a:lnTo>
                      <a:pt x="1909" y="4"/>
                    </a:lnTo>
                    <a:lnTo>
                      <a:pt x="1920" y="7"/>
                    </a:lnTo>
                    <a:lnTo>
                      <a:pt x="1931" y="8"/>
                    </a:lnTo>
                    <a:lnTo>
                      <a:pt x="1942" y="0"/>
                    </a:lnTo>
                    <a:lnTo>
                      <a:pt x="1953" y="10"/>
                    </a:lnTo>
                    <a:lnTo>
                      <a:pt x="1964" y="7"/>
                    </a:lnTo>
                    <a:lnTo>
                      <a:pt x="1975" y="8"/>
                    </a:lnTo>
                    <a:lnTo>
                      <a:pt x="1986" y="8"/>
                    </a:lnTo>
                    <a:lnTo>
                      <a:pt x="1997" y="7"/>
                    </a:lnTo>
                    <a:lnTo>
                      <a:pt x="2008" y="12"/>
                    </a:lnTo>
                    <a:lnTo>
                      <a:pt x="2019" y="8"/>
                    </a:lnTo>
                    <a:lnTo>
                      <a:pt x="2030" y="7"/>
                    </a:lnTo>
                    <a:lnTo>
                      <a:pt x="2041" y="9"/>
                    </a:lnTo>
                    <a:lnTo>
                      <a:pt x="2053" y="7"/>
                    </a:lnTo>
                    <a:lnTo>
                      <a:pt x="2064" y="0"/>
                    </a:lnTo>
                    <a:lnTo>
                      <a:pt x="2075" y="5"/>
                    </a:lnTo>
                    <a:lnTo>
                      <a:pt x="2086" y="0"/>
                    </a:lnTo>
                    <a:lnTo>
                      <a:pt x="2097" y="0"/>
                    </a:lnTo>
                    <a:lnTo>
                      <a:pt x="2108" y="0"/>
                    </a:lnTo>
                    <a:lnTo>
                      <a:pt x="2119" y="0"/>
                    </a:lnTo>
                    <a:lnTo>
                      <a:pt x="2130" y="0"/>
                    </a:lnTo>
                    <a:lnTo>
                      <a:pt x="2141" y="0"/>
                    </a:lnTo>
                    <a:lnTo>
                      <a:pt x="2152" y="0"/>
                    </a:lnTo>
                    <a:lnTo>
                      <a:pt x="2163" y="0"/>
                    </a:lnTo>
                    <a:lnTo>
                      <a:pt x="2174" y="0"/>
                    </a:lnTo>
                    <a:lnTo>
                      <a:pt x="2185" y="0"/>
                    </a:lnTo>
                    <a:lnTo>
                      <a:pt x="2196" y="0"/>
                    </a:lnTo>
                    <a:lnTo>
                      <a:pt x="2208" y="0"/>
                    </a:lnTo>
                    <a:lnTo>
                      <a:pt x="2219" y="0"/>
                    </a:lnTo>
                    <a:lnTo>
                      <a:pt x="2230" y="0"/>
                    </a:lnTo>
                    <a:lnTo>
                      <a:pt x="2241" y="0"/>
                    </a:lnTo>
                    <a:lnTo>
                      <a:pt x="2252" y="0"/>
                    </a:lnTo>
                    <a:lnTo>
                      <a:pt x="2263" y="6"/>
                    </a:lnTo>
                    <a:lnTo>
                      <a:pt x="2274" y="4"/>
                    </a:lnTo>
                    <a:lnTo>
                      <a:pt x="2285" y="0"/>
                    </a:lnTo>
                    <a:lnTo>
                      <a:pt x="2296" y="0"/>
                    </a:lnTo>
                    <a:lnTo>
                      <a:pt x="2307" y="0"/>
                    </a:lnTo>
                    <a:lnTo>
                      <a:pt x="2318" y="0"/>
                    </a:lnTo>
                    <a:lnTo>
                      <a:pt x="2329" y="0"/>
                    </a:lnTo>
                    <a:lnTo>
                      <a:pt x="2340" y="0"/>
                    </a:lnTo>
                    <a:lnTo>
                      <a:pt x="2351" y="0"/>
                    </a:lnTo>
                    <a:lnTo>
                      <a:pt x="2362" y="0"/>
                    </a:lnTo>
                    <a:lnTo>
                      <a:pt x="2374" y="5"/>
                    </a:lnTo>
                    <a:lnTo>
                      <a:pt x="2385" y="0"/>
                    </a:lnTo>
                    <a:lnTo>
                      <a:pt x="2396" y="0"/>
                    </a:lnTo>
                    <a:lnTo>
                      <a:pt x="2407" y="5"/>
                    </a:lnTo>
                    <a:lnTo>
                      <a:pt x="2418" y="0"/>
                    </a:lnTo>
                    <a:lnTo>
                      <a:pt x="2429" y="0"/>
                    </a:lnTo>
                    <a:lnTo>
                      <a:pt x="2440" y="0"/>
                    </a:lnTo>
                    <a:lnTo>
                      <a:pt x="2451" y="0"/>
                    </a:lnTo>
                    <a:lnTo>
                      <a:pt x="2462" y="6"/>
                    </a:lnTo>
                    <a:lnTo>
                      <a:pt x="2473" y="0"/>
                    </a:lnTo>
                    <a:lnTo>
                      <a:pt x="2484" y="5"/>
                    </a:lnTo>
                    <a:lnTo>
                      <a:pt x="2495" y="6"/>
                    </a:lnTo>
                    <a:lnTo>
                      <a:pt x="2506" y="7"/>
                    </a:lnTo>
                    <a:lnTo>
                      <a:pt x="2517" y="6"/>
                    </a:lnTo>
                    <a:lnTo>
                      <a:pt x="2528" y="0"/>
                    </a:lnTo>
                    <a:lnTo>
                      <a:pt x="2540" y="5"/>
                    </a:lnTo>
                    <a:lnTo>
                      <a:pt x="2551" y="0"/>
                    </a:lnTo>
                    <a:lnTo>
                      <a:pt x="2562" y="0"/>
                    </a:lnTo>
                    <a:lnTo>
                      <a:pt x="2573" y="4"/>
                    </a:lnTo>
                    <a:lnTo>
                      <a:pt x="2584" y="5"/>
                    </a:lnTo>
                    <a:lnTo>
                      <a:pt x="2595" y="5"/>
                    </a:lnTo>
                    <a:lnTo>
                      <a:pt x="2606" y="5"/>
                    </a:lnTo>
                    <a:lnTo>
                      <a:pt x="2617" y="9"/>
                    </a:lnTo>
                    <a:lnTo>
                      <a:pt x="2628" y="4"/>
                    </a:lnTo>
                    <a:lnTo>
                      <a:pt x="2639" y="5"/>
                    </a:lnTo>
                    <a:lnTo>
                      <a:pt x="2650" y="6"/>
                    </a:lnTo>
                    <a:lnTo>
                      <a:pt x="2661" y="0"/>
                    </a:lnTo>
                    <a:lnTo>
                      <a:pt x="2672" y="5"/>
                    </a:lnTo>
                    <a:lnTo>
                      <a:pt x="2683" y="0"/>
                    </a:lnTo>
                    <a:lnTo>
                      <a:pt x="2695" y="0"/>
                    </a:lnTo>
                    <a:lnTo>
                      <a:pt x="2706" y="0"/>
                    </a:lnTo>
                    <a:lnTo>
                      <a:pt x="2717" y="0"/>
                    </a:lnTo>
                    <a:lnTo>
                      <a:pt x="2728" y="7"/>
                    </a:lnTo>
                    <a:lnTo>
                      <a:pt x="2739" y="0"/>
                    </a:lnTo>
                    <a:lnTo>
                      <a:pt x="2750" y="0"/>
                    </a:lnTo>
                    <a:lnTo>
                      <a:pt x="2761" y="0"/>
                    </a:lnTo>
                    <a:lnTo>
                      <a:pt x="2772" y="0"/>
                    </a:lnTo>
                    <a:lnTo>
                      <a:pt x="2783" y="0"/>
                    </a:lnTo>
                    <a:lnTo>
                      <a:pt x="2794" y="0"/>
                    </a:lnTo>
                    <a:lnTo>
                      <a:pt x="2805" y="0"/>
                    </a:lnTo>
                    <a:lnTo>
                      <a:pt x="2816" y="0"/>
                    </a:lnTo>
                    <a:lnTo>
                      <a:pt x="2827" y="0"/>
                    </a:lnTo>
                    <a:lnTo>
                      <a:pt x="2838" y="6"/>
                    </a:lnTo>
                    <a:lnTo>
                      <a:pt x="2849" y="0"/>
                    </a:lnTo>
                    <a:lnTo>
                      <a:pt x="2861" y="5"/>
                    </a:lnTo>
                    <a:lnTo>
                      <a:pt x="2872" y="0"/>
                    </a:lnTo>
                    <a:lnTo>
                      <a:pt x="2883" y="7"/>
                    </a:lnTo>
                    <a:lnTo>
                      <a:pt x="2894" y="0"/>
                    </a:lnTo>
                    <a:lnTo>
                      <a:pt x="2905" y="0"/>
                    </a:lnTo>
                    <a:lnTo>
                      <a:pt x="2916" y="0"/>
                    </a:lnTo>
                    <a:lnTo>
                      <a:pt x="2927" y="4"/>
                    </a:lnTo>
                    <a:lnTo>
                      <a:pt x="2938" y="5"/>
                    </a:lnTo>
                    <a:lnTo>
                      <a:pt x="2949" y="5"/>
                    </a:lnTo>
                    <a:lnTo>
                      <a:pt x="2960" y="4"/>
                    </a:lnTo>
                    <a:lnTo>
                      <a:pt x="2971" y="0"/>
                    </a:lnTo>
                    <a:lnTo>
                      <a:pt x="2982" y="0"/>
                    </a:lnTo>
                    <a:lnTo>
                      <a:pt x="2993" y="0"/>
                    </a:lnTo>
                    <a:lnTo>
                      <a:pt x="3004" y="0"/>
                    </a:lnTo>
                    <a:lnTo>
                      <a:pt x="3016" y="0"/>
                    </a:lnTo>
                    <a:lnTo>
                      <a:pt x="3027" y="0"/>
                    </a:lnTo>
                    <a:lnTo>
                      <a:pt x="3038" y="0"/>
                    </a:lnTo>
                    <a:lnTo>
                      <a:pt x="3049" y="6"/>
                    </a:lnTo>
                    <a:lnTo>
                      <a:pt x="3060" y="5"/>
                    </a:lnTo>
                    <a:lnTo>
                      <a:pt x="3071" y="5"/>
                    </a:lnTo>
                    <a:lnTo>
                      <a:pt x="3082" y="0"/>
                    </a:lnTo>
                    <a:lnTo>
                      <a:pt x="3093" y="0"/>
                    </a:lnTo>
                    <a:lnTo>
                      <a:pt x="3104" y="11"/>
                    </a:lnTo>
                    <a:lnTo>
                      <a:pt x="3115" y="10"/>
                    </a:lnTo>
                    <a:lnTo>
                      <a:pt x="3126" y="8"/>
                    </a:lnTo>
                    <a:lnTo>
                      <a:pt x="3137" y="8"/>
                    </a:lnTo>
                    <a:lnTo>
                      <a:pt x="3148" y="7"/>
                    </a:lnTo>
                    <a:lnTo>
                      <a:pt x="3159" y="7"/>
                    </a:lnTo>
                    <a:lnTo>
                      <a:pt x="3170" y="8"/>
                    </a:lnTo>
                    <a:lnTo>
                      <a:pt x="3182" y="5"/>
                    </a:lnTo>
                    <a:lnTo>
                      <a:pt x="3193" y="8"/>
                    </a:lnTo>
                    <a:lnTo>
                      <a:pt x="3204" y="10"/>
                    </a:lnTo>
                    <a:lnTo>
                      <a:pt x="3215" y="0"/>
                    </a:lnTo>
                    <a:lnTo>
                      <a:pt x="3226" y="8"/>
                    </a:lnTo>
                    <a:lnTo>
                      <a:pt x="3237" y="0"/>
                    </a:lnTo>
                    <a:lnTo>
                      <a:pt x="3248" y="0"/>
                    </a:lnTo>
                    <a:lnTo>
                      <a:pt x="3259" y="0"/>
                    </a:lnTo>
                    <a:lnTo>
                      <a:pt x="3270" y="0"/>
                    </a:lnTo>
                    <a:lnTo>
                      <a:pt x="3281" y="6"/>
                    </a:lnTo>
                    <a:lnTo>
                      <a:pt x="3292" y="5"/>
                    </a:lnTo>
                    <a:lnTo>
                      <a:pt x="3303" y="0"/>
                    </a:lnTo>
                    <a:lnTo>
                      <a:pt x="3314" y="0"/>
                    </a:lnTo>
                    <a:lnTo>
                      <a:pt x="3325" y="0"/>
                    </a:lnTo>
                    <a:lnTo>
                      <a:pt x="3337" y="6"/>
                    </a:lnTo>
                    <a:lnTo>
                      <a:pt x="3348" y="7"/>
                    </a:lnTo>
                    <a:lnTo>
                      <a:pt x="3359" y="6"/>
                    </a:lnTo>
                    <a:lnTo>
                      <a:pt x="3370" y="8"/>
                    </a:lnTo>
                    <a:lnTo>
                      <a:pt x="3381" y="5"/>
                    </a:lnTo>
                    <a:lnTo>
                      <a:pt x="3392" y="0"/>
                    </a:lnTo>
                    <a:lnTo>
                      <a:pt x="3403" y="0"/>
                    </a:lnTo>
                    <a:lnTo>
                      <a:pt x="3414" y="5"/>
                    </a:lnTo>
                    <a:lnTo>
                      <a:pt x="3425" y="10"/>
                    </a:lnTo>
                    <a:lnTo>
                      <a:pt x="3436" y="7"/>
                    </a:lnTo>
                    <a:lnTo>
                      <a:pt x="3447" y="5"/>
                    </a:lnTo>
                    <a:lnTo>
                      <a:pt x="3458" y="6"/>
                    </a:lnTo>
                    <a:lnTo>
                      <a:pt x="3469" y="0"/>
                    </a:lnTo>
                    <a:lnTo>
                      <a:pt x="3480" y="0"/>
                    </a:lnTo>
                    <a:lnTo>
                      <a:pt x="3491" y="5"/>
                    </a:lnTo>
                    <a:lnTo>
                      <a:pt x="3503" y="0"/>
                    </a:lnTo>
                    <a:lnTo>
                      <a:pt x="3514" y="4"/>
                    </a:lnTo>
                    <a:lnTo>
                      <a:pt x="3525" y="0"/>
                    </a:lnTo>
                    <a:lnTo>
                      <a:pt x="3536" y="0"/>
                    </a:lnTo>
                    <a:lnTo>
                      <a:pt x="3547" y="0"/>
                    </a:lnTo>
                    <a:lnTo>
                      <a:pt x="3558" y="0"/>
                    </a:lnTo>
                    <a:lnTo>
                      <a:pt x="3569" y="0"/>
                    </a:lnTo>
                    <a:lnTo>
                      <a:pt x="3580" y="0"/>
                    </a:lnTo>
                    <a:lnTo>
                      <a:pt x="3591" y="0"/>
                    </a:lnTo>
                    <a:lnTo>
                      <a:pt x="3602" y="4"/>
                    </a:lnTo>
                    <a:lnTo>
                      <a:pt x="3613" y="0"/>
                    </a:lnTo>
                    <a:lnTo>
                      <a:pt x="3624" y="0"/>
                    </a:lnTo>
                    <a:lnTo>
                      <a:pt x="3635" y="6"/>
                    </a:lnTo>
                    <a:lnTo>
                      <a:pt x="3646" y="0"/>
                    </a:lnTo>
                    <a:lnTo>
                      <a:pt x="3658" y="0"/>
                    </a:lnTo>
                    <a:lnTo>
                      <a:pt x="3669" y="0"/>
                    </a:lnTo>
                    <a:lnTo>
                      <a:pt x="3680" y="0"/>
                    </a:lnTo>
                    <a:lnTo>
                      <a:pt x="3691" y="6"/>
                    </a:lnTo>
                    <a:lnTo>
                      <a:pt x="3702" y="0"/>
                    </a:lnTo>
                    <a:lnTo>
                      <a:pt x="3713" y="0"/>
                    </a:lnTo>
                    <a:lnTo>
                      <a:pt x="3724" y="0"/>
                    </a:lnTo>
                    <a:lnTo>
                      <a:pt x="3735" y="0"/>
                    </a:lnTo>
                    <a:lnTo>
                      <a:pt x="3746" y="5"/>
                    </a:lnTo>
                    <a:lnTo>
                      <a:pt x="3757" y="5"/>
                    </a:lnTo>
                    <a:lnTo>
                      <a:pt x="3768" y="0"/>
                    </a:lnTo>
                    <a:lnTo>
                      <a:pt x="3779" y="0"/>
                    </a:lnTo>
                    <a:lnTo>
                      <a:pt x="3790" y="0"/>
                    </a:lnTo>
                    <a:lnTo>
                      <a:pt x="3801" y="0"/>
                    </a:lnTo>
                    <a:lnTo>
                      <a:pt x="3812" y="0"/>
                    </a:lnTo>
                    <a:lnTo>
                      <a:pt x="3824" y="5"/>
                    </a:lnTo>
                    <a:lnTo>
                      <a:pt x="3835" y="0"/>
                    </a:lnTo>
                    <a:lnTo>
                      <a:pt x="3846" y="7"/>
                    </a:lnTo>
                    <a:lnTo>
                      <a:pt x="3857" y="0"/>
                    </a:lnTo>
                    <a:lnTo>
                      <a:pt x="3868" y="0"/>
                    </a:lnTo>
                    <a:lnTo>
                      <a:pt x="3879" y="0"/>
                    </a:lnTo>
                    <a:lnTo>
                      <a:pt x="3890" y="0"/>
                    </a:lnTo>
                    <a:lnTo>
                      <a:pt x="3901" y="0"/>
                    </a:lnTo>
                    <a:lnTo>
                      <a:pt x="3912" y="6"/>
                    </a:lnTo>
                    <a:lnTo>
                      <a:pt x="3923" y="0"/>
                    </a:lnTo>
                    <a:lnTo>
                      <a:pt x="3934" y="0"/>
                    </a:lnTo>
                    <a:lnTo>
                      <a:pt x="3945" y="0"/>
                    </a:lnTo>
                    <a:lnTo>
                      <a:pt x="3956" y="0"/>
                    </a:lnTo>
                    <a:lnTo>
                      <a:pt x="3967" y="0"/>
                    </a:lnTo>
                    <a:lnTo>
                      <a:pt x="3978" y="0"/>
                    </a:lnTo>
                    <a:lnTo>
                      <a:pt x="3990" y="0"/>
                    </a:lnTo>
                    <a:lnTo>
                      <a:pt x="4001" y="0"/>
                    </a:lnTo>
                    <a:lnTo>
                      <a:pt x="4012" y="0"/>
                    </a:lnTo>
                    <a:lnTo>
                      <a:pt x="4023" y="5"/>
                    </a:lnTo>
                    <a:lnTo>
                      <a:pt x="4034" y="0"/>
                    </a:lnTo>
                    <a:lnTo>
                      <a:pt x="4045" y="0"/>
                    </a:lnTo>
                    <a:lnTo>
                      <a:pt x="4056" y="6"/>
                    </a:lnTo>
                    <a:lnTo>
                      <a:pt x="4067" y="6"/>
                    </a:lnTo>
                    <a:lnTo>
                      <a:pt x="4078" y="7"/>
                    </a:lnTo>
                    <a:lnTo>
                      <a:pt x="4089" y="17"/>
                    </a:lnTo>
                    <a:lnTo>
                      <a:pt x="4100" y="20"/>
                    </a:lnTo>
                    <a:lnTo>
                      <a:pt x="4111" y="26"/>
                    </a:lnTo>
                    <a:lnTo>
                      <a:pt x="4122" y="33"/>
                    </a:lnTo>
                    <a:lnTo>
                      <a:pt x="4133" y="33"/>
                    </a:lnTo>
                    <a:lnTo>
                      <a:pt x="4145" y="44"/>
                    </a:lnTo>
                    <a:lnTo>
                      <a:pt x="4156" y="30"/>
                    </a:lnTo>
                    <a:lnTo>
                      <a:pt x="4167" y="30"/>
                    </a:lnTo>
                    <a:lnTo>
                      <a:pt x="4178" y="24"/>
                    </a:lnTo>
                    <a:lnTo>
                      <a:pt x="4189" y="17"/>
                    </a:lnTo>
                    <a:lnTo>
                      <a:pt x="4200" y="12"/>
                    </a:lnTo>
                    <a:lnTo>
                      <a:pt x="4211" y="11"/>
                    </a:lnTo>
                    <a:lnTo>
                      <a:pt x="4222" y="12"/>
                    </a:lnTo>
                    <a:lnTo>
                      <a:pt x="4233" y="10"/>
                    </a:lnTo>
                    <a:lnTo>
                      <a:pt x="4244" y="11"/>
                    </a:lnTo>
                    <a:lnTo>
                      <a:pt x="4255" y="11"/>
                    </a:lnTo>
                    <a:lnTo>
                      <a:pt x="4266" y="15"/>
                    </a:lnTo>
                    <a:lnTo>
                      <a:pt x="4277" y="16"/>
                    </a:lnTo>
                    <a:lnTo>
                      <a:pt x="4288" y="12"/>
                    </a:lnTo>
                    <a:lnTo>
                      <a:pt x="4299" y="22"/>
                    </a:lnTo>
                    <a:lnTo>
                      <a:pt x="4311" y="31"/>
                    </a:lnTo>
                    <a:lnTo>
                      <a:pt x="4322" y="28"/>
                    </a:lnTo>
                    <a:lnTo>
                      <a:pt x="4333" y="34"/>
                    </a:lnTo>
                    <a:lnTo>
                      <a:pt x="4344" y="35"/>
                    </a:lnTo>
                    <a:lnTo>
                      <a:pt x="4355" y="33"/>
                    </a:lnTo>
                    <a:lnTo>
                      <a:pt x="4366" y="28"/>
                    </a:lnTo>
                    <a:lnTo>
                      <a:pt x="4377" y="21"/>
                    </a:lnTo>
                    <a:lnTo>
                      <a:pt x="4388" y="27"/>
                    </a:lnTo>
                    <a:lnTo>
                      <a:pt x="4399" y="20"/>
                    </a:lnTo>
                    <a:lnTo>
                      <a:pt x="4410" y="12"/>
                    </a:lnTo>
                    <a:lnTo>
                      <a:pt x="4421" y="15"/>
                    </a:lnTo>
                    <a:lnTo>
                      <a:pt x="4432" y="10"/>
                    </a:lnTo>
                    <a:lnTo>
                      <a:pt x="4443" y="5"/>
                    </a:lnTo>
                    <a:lnTo>
                      <a:pt x="4454" y="8"/>
                    </a:lnTo>
                    <a:lnTo>
                      <a:pt x="4466" y="7"/>
                    </a:lnTo>
                    <a:lnTo>
                      <a:pt x="4477" y="5"/>
                    </a:lnTo>
                    <a:lnTo>
                      <a:pt x="4488" y="0"/>
                    </a:lnTo>
                    <a:lnTo>
                      <a:pt x="4499" y="0"/>
                    </a:lnTo>
                    <a:lnTo>
                      <a:pt x="4510" y="5"/>
                    </a:lnTo>
                    <a:lnTo>
                      <a:pt x="4521" y="5"/>
                    </a:lnTo>
                    <a:lnTo>
                      <a:pt x="4532" y="4"/>
                    </a:lnTo>
                    <a:lnTo>
                      <a:pt x="4543" y="0"/>
                    </a:lnTo>
                    <a:lnTo>
                      <a:pt x="4554" y="0"/>
                    </a:lnTo>
                    <a:lnTo>
                      <a:pt x="4565" y="6"/>
                    </a:lnTo>
                    <a:lnTo>
                      <a:pt x="4576" y="0"/>
                    </a:lnTo>
                    <a:lnTo>
                      <a:pt x="4587" y="0"/>
                    </a:lnTo>
                    <a:lnTo>
                      <a:pt x="4598" y="0"/>
                    </a:lnTo>
                    <a:lnTo>
                      <a:pt x="4609" y="0"/>
                    </a:lnTo>
                    <a:lnTo>
                      <a:pt x="4620" y="0"/>
                    </a:lnTo>
                    <a:lnTo>
                      <a:pt x="4632" y="0"/>
                    </a:lnTo>
                    <a:lnTo>
                      <a:pt x="4643" y="0"/>
                    </a:lnTo>
                    <a:lnTo>
                      <a:pt x="4654" y="0"/>
                    </a:lnTo>
                    <a:lnTo>
                      <a:pt x="4665" y="0"/>
                    </a:lnTo>
                    <a:lnTo>
                      <a:pt x="4676" y="0"/>
                    </a:lnTo>
                    <a:lnTo>
                      <a:pt x="4687" y="0"/>
                    </a:lnTo>
                    <a:lnTo>
                      <a:pt x="4698" y="6"/>
                    </a:lnTo>
                    <a:lnTo>
                      <a:pt x="4709" y="0"/>
                    </a:lnTo>
                    <a:lnTo>
                      <a:pt x="4720" y="0"/>
                    </a:lnTo>
                    <a:lnTo>
                      <a:pt x="4731" y="0"/>
                    </a:lnTo>
                    <a:lnTo>
                      <a:pt x="4742" y="0"/>
                    </a:lnTo>
                    <a:lnTo>
                      <a:pt x="4753" y="0"/>
                    </a:lnTo>
                    <a:lnTo>
                      <a:pt x="4764" y="0"/>
                    </a:lnTo>
                    <a:lnTo>
                      <a:pt x="4775" y="0"/>
                    </a:lnTo>
                    <a:lnTo>
                      <a:pt x="4787" y="0"/>
                    </a:lnTo>
                    <a:lnTo>
                      <a:pt x="4798" y="0"/>
                    </a:lnTo>
                    <a:lnTo>
                      <a:pt x="4809" y="0"/>
                    </a:lnTo>
                    <a:lnTo>
                      <a:pt x="4820" y="0"/>
                    </a:lnTo>
                    <a:lnTo>
                      <a:pt x="4831" y="0"/>
                    </a:lnTo>
                    <a:lnTo>
                      <a:pt x="4842" y="0"/>
                    </a:lnTo>
                    <a:lnTo>
                      <a:pt x="4853" y="5"/>
                    </a:lnTo>
                    <a:lnTo>
                      <a:pt x="4864" y="0"/>
                    </a:lnTo>
                    <a:lnTo>
                      <a:pt x="4875" y="0"/>
                    </a:lnTo>
                    <a:lnTo>
                      <a:pt x="4886" y="0"/>
                    </a:lnTo>
                    <a:lnTo>
                      <a:pt x="4897" y="7"/>
                    </a:lnTo>
                    <a:lnTo>
                      <a:pt x="4908" y="0"/>
                    </a:lnTo>
                    <a:lnTo>
                      <a:pt x="4919" y="0"/>
                    </a:lnTo>
                    <a:lnTo>
                      <a:pt x="4930" y="7"/>
                    </a:lnTo>
                    <a:lnTo>
                      <a:pt x="4941" y="0"/>
                    </a:lnTo>
                    <a:lnTo>
                      <a:pt x="4953" y="0"/>
                    </a:lnTo>
                    <a:lnTo>
                      <a:pt x="4964" y="0"/>
                    </a:lnTo>
                    <a:lnTo>
                      <a:pt x="4975" y="0"/>
                    </a:lnTo>
                    <a:lnTo>
                      <a:pt x="4986" y="5"/>
                    </a:lnTo>
                    <a:lnTo>
                      <a:pt x="4997" y="0"/>
                    </a:lnTo>
                    <a:lnTo>
                      <a:pt x="5008" y="0"/>
                    </a:lnTo>
                    <a:lnTo>
                      <a:pt x="5019" y="0"/>
                    </a:lnTo>
                    <a:lnTo>
                      <a:pt x="5030" y="4"/>
                    </a:lnTo>
                    <a:lnTo>
                      <a:pt x="5041" y="0"/>
                    </a:lnTo>
                    <a:lnTo>
                      <a:pt x="5052" y="4"/>
                    </a:lnTo>
                    <a:lnTo>
                      <a:pt x="5063" y="8"/>
                    </a:lnTo>
                    <a:lnTo>
                      <a:pt x="5074" y="5"/>
                    </a:lnTo>
                    <a:lnTo>
                      <a:pt x="5085" y="5"/>
                    </a:lnTo>
                    <a:lnTo>
                      <a:pt x="5096" y="10"/>
                    </a:lnTo>
                    <a:lnTo>
                      <a:pt x="5107" y="7"/>
                    </a:lnTo>
                    <a:lnTo>
                      <a:pt x="5119" y="6"/>
                    </a:lnTo>
                    <a:lnTo>
                      <a:pt x="5130" y="7"/>
                    </a:lnTo>
                    <a:lnTo>
                      <a:pt x="5141" y="6"/>
                    </a:lnTo>
                    <a:lnTo>
                      <a:pt x="5152" y="7"/>
                    </a:lnTo>
                    <a:lnTo>
                      <a:pt x="5163" y="7"/>
                    </a:lnTo>
                    <a:lnTo>
                      <a:pt x="5174" y="6"/>
                    </a:lnTo>
                    <a:lnTo>
                      <a:pt x="5185" y="0"/>
                    </a:lnTo>
                    <a:lnTo>
                      <a:pt x="5196" y="5"/>
                    </a:lnTo>
                    <a:lnTo>
                      <a:pt x="5207" y="16"/>
                    </a:lnTo>
                    <a:lnTo>
                      <a:pt x="5218" y="6"/>
                    </a:lnTo>
                    <a:lnTo>
                      <a:pt x="5229" y="8"/>
                    </a:lnTo>
                    <a:lnTo>
                      <a:pt x="5240" y="5"/>
                    </a:lnTo>
                    <a:lnTo>
                      <a:pt x="5251" y="9"/>
                    </a:lnTo>
                    <a:lnTo>
                      <a:pt x="5262" y="6"/>
                    </a:lnTo>
                    <a:lnTo>
                      <a:pt x="5274" y="5"/>
                    </a:lnTo>
                    <a:lnTo>
                      <a:pt x="5285" y="5"/>
                    </a:lnTo>
                    <a:lnTo>
                      <a:pt x="5296" y="0"/>
                    </a:lnTo>
                    <a:lnTo>
                      <a:pt x="5307" y="4"/>
                    </a:lnTo>
                    <a:lnTo>
                      <a:pt x="5318" y="0"/>
                    </a:lnTo>
                    <a:lnTo>
                      <a:pt x="5329" y="4"/>
                    </a:lnTo>
                    <a:lnTo>
                      <a:pt x="5340" y="0"/>
                    </a:lnTo>
                    <a:lnTo>
                      <a:pt x="5351" y="4"/>
                    </a:lnTo>
                    <a:lnTo>
                      <a:pt x="5362" y="0"/>
                    </a:lnTo>
                    <a:lnTo>
                      <a:pt x="5373" y="0"/>
                    </a:lnTo>
                    <a:lnTo>
                      <a:pt x="5384" y="5"/>
                    </a:lnTo>
                    <a:lnTo>
                      <a:pt x="5395" y="0"/>
                    </a:lnTo>
                    <a:lnTo>
                      <a:pt x="5406" y="0"/>
                    </a:lnTo>
                    <a:lnTo>
                      <a:pt x="5417" y="0"/>
                    </a:lnTo>
                    <a:lnTo>
                      <a:pt x="5428" y="0"/>
                    </a:lnTo>
                    <a:lnTo>
                      <a:pt x="5440" y="0"/>
                    </a:lnTo>
                    <a:lnTo>
                      <a:pt x="5451" y="5"/>
                    </a:lnTo>
                    <a:lnTo>
                      <a:pt x="5462" y="0"/>
                    </a:lnTo>
                    <a:lnTo>
                      <a:pt x="5473" y="0"/>
                    </a:lnTo>
                    <a:lnTo>
                      <a:pt x="5484" y="0"/>
                    </a:lnTo>
                    <a:lnTo>
                      <a:pt x="5495" y="0"/>
                    </a:lnTo>
                    <a:lnTo>
                      <a:pt x="5506" y="5"/>
                    </a:lnTo>
                    <a:lnTo>
                      <a:pt x="5517" y="0"/>
                    </a:lnTo>
                    <a:lnTo>
                      <a:pt x="5528" y="4"/>
                    </a:lnTo>
                    <a:lnTo>
                      <a:pt x="5539" y="0"/>
                    </a:lnTo>
                    <a:lnTo>
                      <a:pt x="5550" y="0"/>
                    </a:lnTo>
                    <a:lnTo>
                      <a:pt x="5561" y="4"/>
                    </a:lnTo>
                    <a:lnTo>
                      <a:pt x="5572" y="0"/>
                    </a:lnTo>
                    <a:lnTo>
                      <a:pt x="5583" y="0"/>
                    </a:lnTo>
                    <a:lnTo>
                      <a:pt x="5595" y="7"/>
                    </a:lnTo>
                    <a:lnTo>
                      <a:pt x="5606" y="0"/>
                    </a:lnTo>
                    <a:lnTo>
                      <a:pt x="5617" y="0"/>
                    </a:lnTo>
                    <a:lnTo>
                      <a:pt x="5628" y="0"/>
                    </a:lnTo>
                    <a:lnTo>
                      <a:pt x="5639" y="0"/>
                    </a:lnTo>
                    <a:lnTo>
                      <a:pt x="5650" y="0"/>
                    </a:lnTo>
                    <a:lnTo>
                      <a:pt x="5661" y="0"/>
                    </a:lnTo>
                    <a:lnTo>
                      <a:pt x="5672" y="0"/>
                    </a:lnTo>
                    <a:lnTo>
                      <a:pt x="5683" y="0"/>
                    </a:lnTo>
                    <a:lnTo>
                      <a:pt x="5694" y="0"/>
                    </a:lnTo>
                    <a:lnTo>
                      <a:pt x="5705" y="0"/>
                    </a:lnTo>
                    <a:lnTo>
                      <a:pt x="5716" y="5"/>
                    </a:lnTo>
                    <a:lnTo>
                      <a:pt x="5727" y="9"/>
                    </a:lnTo>
                    <a:lnTo>
                      <a:pt x="5738" y="10"/>
                    </a:lnTo>
                    <a:lnTo>
                      <a:pt x="5749" y="13"/>
                    </a:lnTo>
                    <a:lnTo>
                      <a:pt x="5761" y="8"/>
                    </a:lnTo>
                    <a:lnTo>
                      <a:pt x="5772" y="5"/>
                    </a:lnTo>
                    <a:lnTo>
                      <a:pt x="5783" y="6"/>
                    </a:lnTo>
                    <a:lnTo>
                      <a:pt x="5794" y="4"/>
                    </a:lnTo>
                    <a:lnTo>
                      <a:pt x="5805" y="11"/>
                    </a:lnTo>
                    <a:lnTo>
                      <a:pt x="5816" y="0"/>
                    </a:lnTo>
                    <a:lnTo>
                      <a:pt x="5827" y="0"/>
                    </a:lnTo>
                    <a:lnTo>
                      <a:pt x="5838" y="6"/>
                    </a:lnTo>
                    <a:lnTo>
                      <a:pt x="5849" y="0"/>
                    </a:lnTo>
                    <a:lnTo>
                      <a:pt x="5860" y="0"/>
                    </a:lnTo>
                    <a:lnTo>
                      <a:pt x="5871" y="0"/>
                    </a:lnTo>
                    <a:lnTo>
                      <a:pt x="5882" y="0"/>
                    </a:lnTo>
                    <a:lnTo>
                      <a:pt x="5893" y="0"/>
                    </a:lnTo>
                    <a:lnTo>
                      <a:pt x="5904" y="0"/>
                    </a:lnTo>
                    <a:lnTo>
                      <a:pt x="5916" y="4"/>
                    </a:lnTo>
                    <a:lnTo>
                      <a:pt x="5927" y="0"/>
                    </a:lnTo>
                    <a:lnTo>
                      <a:pt x="5938" y="0"/>
                    </a:lnTo>
                    <a:lnTo>
                      <a:pt x="5949" y="0"/>
                    </a:lnTo>
                    <a:lnTo>
                      <a:pt x="5960" y="0"/>
                    </a:lnTo>
                    <a:lnTo>
                      <a:pt x="5971" y="0"/>
                    </a:lnTo>
                    <a:lnTo>
                      <a:pt x="5982" y="0"/>
                    </a:lnTo>
                    <a:lnTo>
                      <a:pt x="5993" y="0"/>
                    </a:lnTo>
                    <a:lnTo>
                      <a:pt x="6004" y="0"/>
                    </a:lnTo>
                    <a:lnTo>
                      <a:pt x="6015" y="0"/>
                    </a:lnTo>
                    <a:lnTo>
                      <a:pt x="6026" y="0"/>
                    </a:lnTo>
                    <a:lnTo>
                      <a:pt x="6037" y="0"/>
                    </a:lnTo>
                    <a:lnTo>
                      <a:pt x="6048" y="0"/>
                    </a:lnTo>
                    <a:lnTo>
                      <a:pt x="6059" y="0"/>
                    </a:lnTo>
                    <a:lnTo>
                      <a:pt x="6070" y="0"/>
                    </a:lnTo>
                    <a:lnTo>
                      <a:pt x="6082" y="0"/>
                    </a:lnTo>
                    <a:lnTo>
                      <a:pt x="6093" y="0"/>
                    </a:lnTo>
                    <a:lnTo>
                      <a:pt x="6104" y="0"/>
                    </a:lnTo>
                    <a:lnTo>
                      <a:pt x="6115" y="0"/>
                    </a:lnTo>
                    <a:lnTo>
                      <a:pt x="6126" y="0"/>
                    </a:lnTo>
                    <a:lnTo>
                      <a:pt x="6137" y="0"/>
                    </a:lnTo>
                    <a:lnTo>
                      <a:pt x="6148" y="0"/>
                    </a:lnTo>
                    <a:lnTo>
                      <a:pt x="6159" y="0"/>
                    </a:lnTo>
                    <a:lnTo>
                      <a:pt x="6170" y="0"/>
                    </a:lnTo>
                    <a:lnTo>
                      <a:pt x="6181" y="0"/>
                    </a:lnTo>
                    <a:lnTo>
                      <a:pt x="6192" y="0"/>
                    </a:lnTo>
                    <a:lnTo>
                      <a:pt x="6203" y="0"/>
                    </a:lnTo>
                    <a:lnTo>
                      <a:pt x="6214" y="0"/>
                    </a:lnTo>
                    <a:lnTo>
                      <a:pt x="6225" y="0"/>
                    </a:lnTo>
                    <a:lnTo>
                      <a:pt x="6237" y="0"/>
                    </a:lnTo>
                    <a:lnTo>
                      <a:pt x="6248" y="0"/>
                    </a:lnTo>
                    <a:lnTo>
                      <a:pt x="6259" y="0"/>
                    </a:lnTo>
                    <a:lnTo>
                      <a:pt x="6270" y="0"/>
                    </a:lnTo>
                    <a:lnTo>
                      <a:pt x="6281" y="0"/>
                    </a:lnTo>
                    <a:lnTo>
                      <a:pt x="6292" y="0"/>
                    </a:lnTo>
                    <a:lnTo>
                      <a:pt x="6303" y="0"/>
                    </a:lnTo>
                    <a:lnTo>
                      <a:pt x="6314" y="0"/>
                    </a:lnTo>
                    <a:lnTo>
                      <a:pt x="6325" y="0"/>
                    </a:lnTo>
                    <a:lnTo>
                      <a:pt x="6336" y="0"/>
                    </a:lnTo>
                    <a:lnTo>
                      <a:pt x="6347" y="0"/>
                    </a:lnTo>
                    <a:lnTo>
                      <a:pt x="6358" y="0"/>
                    </a:lnTo>
                    <a:lnTo>
                      <a:pt x="6369" y="0"/>
                    </a:lnTo>
                    <a:lnTo>
                      <a:pt x="6380" y="0"/>
                    </a:lnTo>
                    <a:lnTo>
                      <a:pt x="6391" y="0"/>
                    </a:lnTo>
                    <a:lnTo>
                      <a:pt x="6403" y="5"/>
                    </a:lnTo>
                    <a:lnTo>
                      <a:pt x="6414" y="0"/>
                    </a:lnTo>
                    <a:lnTo>
                      <a:pt x="6425" y="0"/>
                    </a:lnTo>
                    <a:lnTo>
                      <a:pt x="6436" y="0"/>
                    </a:lnTo>
                    <a:lnTo>
                      <a:pt x="6447" y="0"/>
                    </a:lnTo>
                    <a:lnTo>
                      <a:pt x="6458" y="0"/>
                    </a:lnTo>
                    <a:lnTo>
                      <a:pt x="6469" y="0"/>
                    </a:lnTo>
                    <a:lnTo>
                      <a:pt x="6480" y="0"/>
                    </a:lnTo>
                    <a:lnTo>
                      <a:pt x="6491" y="0"/>
                    </a:lnTo>
                    <a:lnTo>
                      <a:pt x="6502" y="0"/>
                    </a:lnTo>
                    <a:lnTo>
                      <a:pt x="6513" y="0"/>
                    </a:lnTo>
                    <a:lnTo>
                      <a:pt x="6524" y="0"/>
                    </a:lnTo>
                    <a:lnTo>
                      <a:pt x="6535" y="0"/>
                    </a:lnTo>
                    <a:lnTo>
                      <a:pt x="6546" y="0"/>
                    </a:lnTo>
                    <a:lnTo>
                      <a:pt x="6557" y="0"/>
                    </a:lnTo>
                    <a:lnTo>
                      <a:pt x="6569" y="0"/>
                    </a:lnTo>
                    <a:lnTo>
                      <a:pt x="6580" y="0"/>
                    </a:lnTo>
                    <a:lnTo>
                      <a:pt x="6591" y="0"/>
                    </a:lnTo>
                    <a:lnTo>
                      <a:pt x="6602" y="0"/>
                    </a:lnTo>
                    <a:lnTo>
                      <a:pt x="6613" y="0"/>
                    </a:lnTo>
                    <a:lnTo>
                      <a:pt x="6624" y="0"/>
                    </a:lnTo>
                    <a:lnTo>
                      <a:pt x="6635" y="0"/>
                    </a:lnTo>
                    <a:lnTo>
                      <a:pt x="6646" y="0"/>
                    </a:lnTo>
                    <a:lnTo>
                      <a:pt x="6657" y="0"/>
                    </a:lnTo>
                    <a:lnTo>
                      <a:pt x="6668" y="0"/>
                    </a:lnTo>
                    <a:lnTo>
                      <a:pt x="6679" y="0"/>
                    </a:lnTo>
                    <a:lnTo>
                      <a:pt x="6690" y="0"/>
                    </a:lnTo>
                    <a:lnTo>
                      <a:pt x="6701" y="0"/>
                    </a:lnTo>
                    <a:lnTo>
                      <a:pt x="6712" y="0"/>
                    </a:lnTo>
                    <a:lnTo>
                      <a:pt x="6724" y="0"/>
                    </a:lnTo>
                    <a:lnTo>
                      <a:pt x="6735" y="0"/>
                    </a:lnTo>
                    <a:lnTo>
                      <a:pt x="6746" y="0"/>
                    </a:lnTo>
                    <a:lnTo>
                      <a:pt x="6757" y="0"/>
                    </a:lnTo>
                    <a:lnTo>
                      <a:pt x="6768" y="0"/>
                    </a:lnTo>
                    <a:lnTo>
                      <a:pt x="6779" y="0"/>
                    </a:lnTo>
                    <a:lnTo>
                      <a:pt x="6790" y="0"/>
                    </a:lnTo>
                    <a:lnTo>
                      <a:pt x="6801" y="0"/>
                    </a:lnTo>
                    <a:lnTo>
                      <a:pt x="6812" y="0"/>
                    </a:lnTo>
                    <a:lnTo>
                      <a:pt x="6823" y="0"/>
                    </a:lnTo>
                    <a:lnTo>
                      <a:pt x="6834" y="0"/>
                    </a:lnTo>
                    <a:lnTo>
                      <a:pt x="6845" y="0"/>
                    </a:lnTo>
                    <a:lnTo>
                      <a:pt x="6856" y="5"/>
                    </a:lnTo>
                    <a:lnTo>
                      <a:pt x="6867" y="5"/>
                    </a:lnTo>
                    <a:lnTo>
                      <a:pt x="6878" y="0"/>
                    </a:lnTo>
                    <a:lnTo>
                      <a:pt x="6890" y="0"/>
                    </a:lnTo>
                    <a:lnTo>
                      <a:pt x="6901" y="0"/>
                    </a:lnTo>
                    <a:lnTo>
                      <a:pt x="6912" y="0"/>
                    </a:lnTo>
                    <a:lnTo>
                      <a:pt x="6923" y="0"/>
                    </a:lnTo>
                    <a:lnTo>
                      <a:pt x="6934" y="0"/>
                    </a:lnTo>
                    <a:lnTo>
                      <a:pt x="6945" y="0"/>
                    </a:lnTo>
                    <a:lnTo>
                      <a:pt x="6956" y="0"/>
                    </a:lnTo>
                    <a:lnTo>
                      <a:pt x="6967" y="0"/>
                    </a:lnTo>
                    <a:lnTo>
                      <a:pt x="6978" y="0"/>
                    </a:lnTo>
                    <a:lnTo>
                      <a:pt x="6989" y="0"/>
                    </a:lnTo>
                    <a:lnTo>
                      <a:pt x="7000" y="0"/>
                    </a:lnTo>
                    <a:lnTo>
                      <a:pt x="7011" y="0"/>
                    </a:lnTo>
                    <a:lnTo>
                      <a:pt x="7022" y="0"/>
                    </a:lnTo>
                    <a:lnTo>
                      <a:pt x="7033" y="0"/>
                    </a:lnTo>
                    <a:lnTo>
                      <a:pt x="7045" y="0"/>
                    </a:lnTo>
                    <a:lnTo>
                      <a:pt x="7056" y="0"/>
                    </a:lnTo>
                    <a:lnTo>
                      <a:pt x="7067" y="0"/>
                    </a:lnTo>
                    <a:lnTo>
                      <a:pt x="7078" y="0"/>
                    </a:lnTo>
                    <a:lnTo>
                      <a:pt x="7089" y="0"/>
                    </a:lnTo>
                    <a:lnTo>
                      <a:pt x="7100" y="0"/>
                    </a:lnTo>
                    <a:lnTo>
                      <a:pt x="7111" y="0"/>
                    </a:lnTo>
                    <a:lnTo>
                      <a:pt x="7122" y="0"/>
                    </a:lnTo>
                    <a:lnTo>
                      <a:pt x="7133" y="0"/>
                    </a:lnTo>
                    <a:lnTo>
                      <a:pt x="7144" y="0"/>
                    </a:lnTo>
                    <a:lnTo>
                      <a:pt x="7155" y="0"/>
                    </a:lnTo>
                    <a:lnTo>
                      <a:pt x="7166" y="0"/>
                    </a:lnTo>
                    <a:lnTo>
                      <a:pt x="7177" y="0"/>
                    </a:lnTo>
                    <a:lnTo>
                      <a:pt x="7188" y="0"/>
                    </a:lnTo>
                    <a:lnTo>
                      <a:pt x="7199" y="0"/>
                    </a:lnTo>
                    <a:lnTo>
                      <a:pt x="7211" y="0"/>
                    </a:lnTo>
                    <a:lnTo>
                      <a:pt x="7222" y="0"/>
                    </a:lnTo>
                    <a:lnTo>
                      <a:pt x="7233" y="0"/>
                    </a:lnTo>
                    <a:lnTo>
                      <a:pt x="7244" y="0"/>
                    </a:lnTo>
                    <a:lnTo>
                      <a:pt x="7255" y="0"/>
                    </a:lnTo>
                    <a:lnTo>
                      <a:pt x="7266" y="0"/>
                    </a:lnTo>
                    <a:lnTo>
                      <a:pt x="7277" y="0"/>
                    </a:lnTo>
                    <a:lnTo>
                      <a:pt x="7288" y="0"/>
                    </a:lnTo>
                    <a:lnTo>
                      <a:pt x="7299" y="0"/>
                    </a:lnTo>
                    <a:lnTo>
                      <a:pt x="7310" y="0"/>
                    </a:lnTo>
                    <a:lnTo>
                      <a:pt x="7321" y="0"/>
                    </a:lnTo>
                    <a:lnTo>
                      <a:pt x="7332" y="0"/>
                    </a:lnTo>
                    <a:lnTo>
                      <a:pt x="7343" y="0"/>
                    </a:lnTo>
                    <a:lnTo>
                      <a:pt x="7354" y="5"/>
                    </a:lnTo>
                    <a:lnTo>
                      <a:pt x="7366" y="0"/>
                    </a:lnTo>
                    <a:lnTo>
                      <a:pt x="7377" y="0"/>
                    </a:lnTo>
                    <a:lnTo>
                      <a:pt x="7388" y="0"/>
                    </a:lnTo>
                    <a:lnTo>
                      <a:pt x="7399" y="0"/>
                    </a:lnTo>
                    <a:lnTo>
                      <a:pt x="7410" y="0"/>
                    </a:lnTo>
                    <a:lnTo>
                      <a:pt x="7421" y="0"/>
                    </a:lnTo>
                    <a:lnTo>
                      <a:pt x="7432" y="0"/>
                    </a:lnTo>
                    <a:lnTo>
                      <a:pt x="7443" y="0"/>
                    </a:lnTo>
                    <a:lnTo>
                      <a:pt x="7454" y="0"/>
                    </a:lnTo>
                    <a:lnTo>
                      <a:pt x="7465" y="0"/>
                    </a:lnTo>
                    <a:lnTo>
                      <a:pt x="7476" y="0"/>
                    </a:lnTo>
                    <a:lnTo>
                      <a:pt x="7487" y="0"/>
                    </a:lnTo>
                    <a:lnTo>
                      <a:pt x="7498" y="0"/>
                    </a:lnTo>
                    <a:lnTo>
                      <a:pt x="7509" y="0"/>
                    </a:lnTo>
                    <a:lnTo>
                      <a:pt x="7520" y="0"/>
                    </a:lnTo>
                    <a:lnTo>
                      <a:pt x="7532" y="0"/>
                    </a:lnTo>
                    <a:lnTo>
                      <a:pt x="7543" y="0"/>
                    </a:lnTo>
                    <a:lnTo>
                      <a:pt x="7554" y="0"/>
                    </a:lnTo>
                    <a:lnTo>
                      <a:pt x="7565" y="0"/>
                    </a:lnTo>
                    <a:lnTo>
                      <a:pt x="7576" y="0"/>
                    </a:lnTo>
                    <a:lnTo>
                      <a:pt x="7587" y="0"/>
                    </a:lnTo>
                    <a:lnTo>
                      <a:pt x="7598" y="0"/>
                    </a:lnTo>
                    <a:lnTo>
                      <a:pt x="7609" y="0"/>
                    </a:lnTo>
                    <a:lnTo>
                      <a:pt x="7620" y="0"/>
                    </a:lnTo>
                    <a:lnTo>
                      <a:pt x="7631" y="0"/>
                    </a:lnTo>
                    <a:lnTo>
                      <a:pt x="7642" y="0"/>
                    </a:lnTo>
                    <a:lnTo>
                      <a:pt x="7653" y="0"/>
                    </a:lnTo>
                    <a:lnTo>
                      <a:pt x="7664" y="0"/>
                    </a:lnTo>
                    <a:lnTo>
                      <a:pt x="7675" y="0"/>
                    </a:lnTo>
                    <a:lnTo>
                      <a:pt x="7687" y="0"/>
                    </a:lnTo>
                    <a:lnTo>
                      <a:pt x="7698" y="0"/>
                    </a:lnTo>
                    <a:lnTo>
                      <a:pt x="7709" y="0"/>
                    </a:lnTo>
                    <a:lnTo>
                      <a:pt x="7720" y="4"/>
                    </a:lnTo>
                    <a:lnTo>
                      <a:pt x="7731" y="0"/>
                    </a:lnTo>
                    <a:lnTo>
                      <a:pt x="7742" y="0"/>
                    </a:lnTo>
                    <a:lnTo>
                      <a:pt x="7753" y="0"/>
                    </a:lnTo>
                    <a:lnTo>
                      <a:pt x="7764" y="0"/>
                    </a:lnTo>
                    <a:lnTo>
                      <a:pt x="7775" y="0"/>
                    </a:lnTo>
                    <a:lnTo>
                      <a:pt x="7786" y="0"/>
                    </a:lnTo>
                    <a:lnTo>
                      <a:pt x="7797" y="0"/>
                    </a:lnTo>
                    <a:lnTo>
                      <a:pt x="7808" y="0"/>
                    </a:lnTo>
                    <a:lnTo>
                      <a:pt x="7819" y="0"/>
                    </a:lnTo>
                    <a:lnTo>
                      <a:pt x="7830" y="0"/>
                    </a:lnTo>
                    <a:lnTo>
                      <a:pt x="7841" y="0"/>
                    </a:lnTo>
                    <a:lnTo>
                      <a:pt x="7853" y="0"/>
                    </a:lnTo>
                    <a:lnTo>
                      <a:pt x="7864" y="0"/>
                    </a:lnTo>
                    <a:lnTo>
                      <a:pt x="7875" y="0"/>
                    </a:lnTo>
                    <a:lnTo>
                      <a:pt x="7886" y="0"/>
                    </a:lnTo>
                    <a:lnTo>
                      <a:pt x="7897" y="0"/>
                    </a:lnTo>
                    <a:lnTo>
                      <a:pt x="7908" y="0"/>
                    </a:lnTo>
                    <a:lnTo>
                      <a:pt x="7919" y="0"/>
                    </a:lnTo>
                    <a:lnTo>
                      <a:pt x="7930" y="0"/>
                    </a:lnTo>
                    <a:lnTo>
                      <a:pt x="7941" y="0"/>
                    </a:lnTo>
                    <a:lnTo>
                      <a:pt x="7952" y="0"/>
                    </a:lnTo>
                    <a:lnTo>
                      <a:pt x="7963" y="0"/>
                    </a:lnTo>
                    <a:lnTo>
                      <a:pt x="7974" y="0"/>
                    </a:lnTo>
                    <a:lnTo>
                      <a:pt x="7985" y="0"/>
                    </a:lnTo>
                    <a:lnTo>
                      <a:pt x="7996" y="0"/>
                    </a:lnTo>
                    <a:lnTo>
                      <a:pt x="8007" y="0"/>
                    </a:lnTo>
                    <a:lnTo>
                      <a:pt x="8019" y="0"/>
                    </a:lnTo>
                    <a:lnTo>
                      <a:pt x="8030" y="0"/>
                    </a:lnTo>
                    <a:lnTo>
                      <a:pt x="8041" y="0"/>
                    </a:lnTo>
                    <a:lnTo>
                      <a:pt x="8052" y="0"/>
                    </a:lnTo>
                    <a:lnTo>
                      <a:pt x="8063" y="0"/>
                    </a:lnTo>
                    <a:lnTo>
                      <a:pt x="8074" y="0"/>
                    </a:lnTo>
                    <a:lnTo>
                      <a:pt x="8085" y="0"/>
                    </a:lnTo>
                    <a:lnTo>
                      <a:pt x="8096" y="0"/>
                    </a:lnTo>
                    <a:lnTo>
                      <a:pt x="8107" y="0"/>
                    </a:lnTo>
                    <a:lnTo>
                      <a:pt x="8118" y="0"/>
                    </a:lnTo>
                    <a:lnTo>
                      <a:pt x="8129" y="5"/>
                    </a:lnTo>
                    <a:lnTo>
                      <a:pt x="8140" y="0"/>
                    </a:lnTo>
                    <a:lnTo>
                      <a:pt x="8151" y="0"/>
                    </a:lnTo>
                    <a:lnTo>
                      <a:pt x="8162" y="0"/>
                    </a:lnTo>
                    <a:lnTo>
                      <a:pt x="8174" y="0"/>
                    </a:lnTo>
                    <a:lnTo>
                      <a:pt x="8185" y="0"/>
                    </a:lnTo>
                    <a:lnTo>
                      <a:pt x="8196" y="0"/>
                    </a:lnTo>
                    <a:lnTo>
                      <a:pt x="8207" y="0"/>
                    </a:lnTo>
                    <a:lnTo>
                      <a:pt x="8218" y="0"/>
                    </a:lnTo>
                    <a:lnTo>
                      <a:pt x="8229" y="0"/>
                    </a:lnTo>
                    <a:lnTo>
                      <a:pt x="8240" y="0"/>
                    </a:lnTo>
                    <a:lnTo>
                      <a:pt x="8251" y="0"/>
                    </a:lnTo>
                    <a:lnTo>
                      <a:pt x="8262" y="0"/>
                    </a:lnTo>
                    <a:lnTo>
                      <a:pt x="8273" y="0"/>
                    </a:lnTo>
                    <a:lnTo>
                      <a:pt x="8284" y="0"/>
                    </a:lnTo>
                    <a:lnTo>
                      <a:pt x="8295" y="0"/>
                    </a:lnTo>
                    <a:lnTo>
                      <a:pt x="8306" y="0"/>
                    </a:lnTo>
                    <a:lnTo>
                      <a:pt x="8317" y="0"/>
                    </a:lnTo>
                    <a:lnTo>
                      <a:pt x="8328" y="0"/>
                    </a:lnTo>
                    <a:lnTo>
                      <a:pt x="8340" y="0"/>
                    </a:lnTo>
                    <a:lnTo>
                      <a:pt x="8351" y="0"/>
                    </a:lnTo>
                    <a:lnTo>
                      <a:pt x="8362" y="0"/>
                    </a:lnTo>
                    <a:lnTo>
                      <a:pt x="8373" y="0"/>
                    </a:lnTo>
                    <a:lnTo>
                      <a:pt x="8384" y="0"/>
                    </a:lnTo>
                    <a:lnTo>
                      <a:pt x="8395" y="0"/>
                    </a:lnTo>
                    <a:lnTo>
                      <a:pt x="8406" y="0"/>
                    </a:lnTo>
                    <a:lnTo>
                      <a:pt x="8417" y="0"/>
                    </a:lnTo>
                    <a:lnTo>
                      <a:pt x="8428" y="0"/>
                    </a:lnTo>
                    <a:lnTo>
                      <a:pt x="8439" y="0"/>
                    </a:lnTo>
                    <a:lnTo>
                      <a:pt x="8450" y="0"/>
                    </a:lnTo>
                    <a:lnTo>
                      <a:pt x="8461" y="0"/>
                    </a:lnTo>
                    <a:lnTo>
                      <a:pt x="8472" y="0"/>
                    </a:lnTo>
                    <a:lnTo>
                      <a:pt x="8483" y="0"/>
                    </a:lnTo>
                    <a:lnTo>
                      <a:pt x="8495" y="0"/>
                    </a:lnTo>
                    <a:lnTo>
                      <a:pt x="8506" y="0"/>
                    </a:lnTo>
                    <a:lnTo>
                      <a:pt x="8517" y="0"/>
                    </a:lnTo>
                    <a:lnTo>
                      <a:pt x="8528" y="0"/>
                    </a:lnTo>
                    <a:lnTo>
                      <a:pt x="8539" y="0"/>
                    </a:lnTo>
                    <a:lnTo>
                      <a:pt x="8550" y="0"/>
                    </a:lnTo>
                    <a:lnTo>
                      <a:pt x="8561" y="0"/>
                    </a:lnTo>
                    <a:lnTo>
                      <a:pt x="8572" y="0"/>
                    </a:lnTo>
                    <a:lnTo>
                      <a:pt x="8583" y="0"/>
                    </a:lnTo>
                    <a:lnTo>
                      <a:pt x="8594" y="0"/>
                    </a:lnTo>
                    <a:lnTo>
                      <a:pt x="8605" y="0"/>
                    </a:lnTo>
                    <a:lnTo>
                      <a:pt x="8616" y="0"/>
                    </a:lnTo>
                    <a:lnTo>
                      <a:pt x="8627" y="0"/>
                    </a:lnTo>
                    <a:lnTo>
                      <a:pt x="8638" y="0"/>
                    </a:lnTo>
                    <a:lnTo>
                      <a:pt x="8649" y="0"/>
                    </a:lnTo>
                    <a:lnTo>
                      <a:pt x="8661" y="0"/>
                    </a:lnTo>
                    <a:lnTo>
                      <a:pt x="8672" y="0"/>
                    </a:lnTo>
                    <a:lnTo>
                      <a:pt x="8683" y="0"/>
                    </a:lnTo>
                    <a:lnTo>
                      <a:pt x="8694" y="5"/>
                    </a:lnTo>
                    <a:lnTo>
                      <a:pt x="8705" y="5"/>
                    </a:lnTo>
                    <a:lnTo>
                      <a:pt x="8716" y="0"/>
                    </a:lnTo>
                    <a:lnTo>
                      <a:pt x="8727" y="4"/>
                    </a:lnTo>
                    <a:lnTo>
                      <a:pt x="8738" y="0"/>
                    </a:lnTo>
                    <a:lnTo>
                      <a:pt x="8749" y="0"/>
                    </a:lnTo>
                    <a:lnTo>
                      <a:pt x="8760" y="0"/>
                    </a:lnTo>
                    <a:lnTo>
                      <a:pt x="8771" y="0"/>
                    </a:lnTo>
                    <a:lnTo>
                      <a:pt x="8782" y="0"/>
                    </a:lnTo>
                    <a:lnTo>
                      <a:pt x="8793" y="0"/>
                    </a:lnTo>
                    <a:lnTo>
                      <a:pt x="8804" y="0"/>
                    </a:lnTo>
                    <a:lnTo>
                      <a:pt x="8816" y="0"/>
                    </a:lnTo>
                    <a:lnTo>
                      <a:pt x="8827" y="0"/>
                    </a:lnTo>
                    <a:lnTo>
                      <a:pt x="8838" y="0"/>
                    </a:lnTo>
                    <a:lnTo>
                      <a:pt x="8849" y="0"/>
                    </a:lnTo>
                    <a:lnTo>
                      <a:pt x="8860" y="0"/>
                    </a:lnTo>
                    <a:lnTo>
                      <a:pt x="8871" y="0"/>
                    </a:lnTo>
                    <a:lnTo>
                      <a:pt x="8882" y="0"/>
                    </a:lnTo>
                    <a:lnTo>
                      <a:pt x="8893" y="0"/>
                    </a:lnTo>
                    <a:lnTo>
                      <a:pt x="8904" y="0"/>
                    </a:lnTo>
                    <a:lnTo>
                      <a:pt x="8915" y="0"/>
                    </a:lnTo>
                    <a:lnTo>
                      <a:pt x="8926" y="0"/>
                    </a:lnTo>
                    <a:lnTo>
                      <a:pt x="8937" y="0"/>
                    </a:lnTo>
                    <a:lnTo>
                      <a:pt x="8948" y="0"/>
                    </a:lnTo>
                    <a:lnTo>
                      <a:pt x="8959" y="0"/>
                    </a:lnTo>
                    <a:lnTo>
                      <a:pt x="8970" y="0"/>
                    </a:lnTo>
                    <a:lnTo>
                      <a:pt x="8982" y="0"/>
                    </a:lnTo>
                    <a:lnTo>
                      <a:pt x="8993" y="0"/>
                    </a:lnTo>
                    <a:lnTo>
                      <a:pt x="9004" y="0"/>
                    </a:lnTo>
                    <a:lnTo>
                      <a:pt x="9015" y="0"/>
                    </a:lnTo>
                    <a:lnTo>
                      <a:pt x="9026" y="0"/>
                    </a:lnTo>
                    <a:lnTo>
                      <a:pt x="9037" y="0"/>
                    </a:lnTo>
                    <a:lnTo>
                      <a:pt x="9048" y="0"/>
                    </a:lnTo>
                    <a:lnTo>
                      <a:pt x="9059" y="0"/>
                    </a:lnTo>
                    <a:lnTo>
                      <a:pt x="9070" y="0"/>
                    </a:lnTo>
                    <a:lnTo>
                      <a:pt x="9081" y="0"/>
                    </a:lnTo>
                    <a:lnTo>
                      <a:pt x="9092" y="0"/>
                    </a:lnTo>
                    <a:lnTo>
                      <a:pt x="9103" y="0"/>
                    </a:lnTo>
                    <a:lnTo>
                      <a:pt x="9114" y="0"/>
                    </a:lnTo>
                    <a:lnTo>
                      <a:pt x="9125" y="0"/>
                    </a:lnTo>
                    <a:lnTo>
                      <a:pt x="9137" y="0"/>
                    </a:lnTo>
                    <a:lnTo>
                      <a:pt x="9148" y="0"/>
                    </a:lnTo>
                    <a:lnTo>
                      <a:pt x="9159" y="0"/>
                    </a:lnTo>
                    <a:lnTo>
                      <a:pt x="9170" y="0"/>
                    </a:lnTo>
                    <a:lnTo>
                      <a:pt x="9181" y="0"/>
                    </a:lnTo>
                    <a:lnTo>
                      <a:pt x="9192" y="0"/>
                    </a:lnTo>
                    <a:lnTo>
                      <a:pt x="9203" y="0"/>
                    </a:lnTo>
                    <a:lnTo>
                      <a:pt x="9214" y="0"/>
                    </a:lnTo>
                    <a:lnTo>
                      <a:pt x="9225" y="0"/>
                    </a:lnTo>
                    <a:lnTo>
                      <a:pt x="9236" y="0"/>
                    </a:lnTo>
                    <a:lnTo>
                      <a:pt x="9247" y="0"/>
                    </a:lnTo>
                    <a:lnTo>
                      <a:pt x="9258" y="5"/>
                    </a:lnTo>
                    <a:lnTo>
                      <a:pt x="9269" y="0"/>
                    </a:lnTo>
                    <a:lnTo>
                      <a:pt x="9280" y="0"/>
                    </a:lnTo>
                    <a:lnTo>
                      <a:pt x="9291" y="0"/>
                    </a:lnTo>
                    <a:lnTo>
                      <a:pt x="9303" y="0"/>
                    </a:lnTo>
                    <a:lnTo>
                      <a:pt x="9314" y="0"/>
                    </a:lnTo>
                    <a:lnTo>
                      <a:pt x="9325" y="0"/>
                    </a:lnTo>
                    <a:lnTo>
                      <a:pt x="9336" y="6"/>
                    </a:lnTo>
                    <a:lnTo>
                      <a:pt x="9347" y="9"/>
                    </a:lnTo>
                    <a:lnTo>
                      <a:pt x="9358" y="0"/>
                    </a:lnTo>
                    <a:lnTo>
                      <a:pt x="9369" y="0"/>
                    </a:lnTo>
                    <a:lnTo>
                      <a:pt x="9380" y="4"/>
                    </a:lnTo>
                    <a:lnTo>
                      <a:pt x="9391" y="0"/>
                    </a:lnTo>
                    <a:lnTo>
                      <a:pt x="9402" y="0"/>
                    </a:lnTo>
                    <a:lnTo>
                      <a:pt x="9413" y="0"/>
                    </a:lnTo>
                    <a:lnTo>
                      <a:pt x="9424" y="0"/>
                    </a:lnTo>
                    <a:lnTo>
                      <a:pt x="9435" y="0"/>
                    </a:lnTo>
                    <a:lnTo>
                      <a:pt x="9446" y="0"/>
                    </a:lnTo>
                    <a:lnTo>
                      <a:pt x="9457" y="0"/>
                    </a:lnTo>
                    <a:lnTo>
                      <a:pt x="9469" y="0"/>
                    </a:lnTo>
                    <a:lnTo>
                      <a:pt x="9480" y="0"/>
                    </a:lnTo>
                    <a:lnTo>
                      <a:pt x="9491" y="0"/>
                    </a:lnTo>
                    <a:lnTo>
                      <a:pt x="9502" y="0"/>
                    </a:lnTo>
                    <a:lnTo>
                      <a:pt x="9513" y="0"/>
                    </a:lnTo>
                    <a:lnTo>
                      <a:pt x="9524" y="0"/>
                    </a:lnTo>
                    <a:lnTo>
                      <a:pt x="9535" y="0"/>
                    </a:lnTo>
                    <a:lnTo>
                      <a:pt x="9546" y="0"/>
                    </a:lnTo>
                    <a:lnTo>
                      <a:pt x="9557" y="0"/>
                    </a:lnTo>
                    <a:lnTo>
                      <a:pt x="9568" y="0"/>
                    </a:lnTo>
                    <a:lnTo>
                      <a:pt x="9579" y="0"/>
                    </a:lnTo>
                    <a:lnTo>
                      <a:pt x="9590" y="0"/>
                    </a:lnTo>
                    <a:lnTo>
                      <a:pt x="9601" y="0"/>
                    </a:lnTo>
                    <a:lnTo>
                      <a:pt x="9612" y="0"/>
                    </a:lnTo>
                    <a:lnTo>
                      <a:pt x="9624" y="0"/>
                    </a:lnTo>
                    <a:lnTo>
                      <a:pt x="9635" y="0"/>
                    </a:lnTo>
                    <a:lnTo>
                      <a:pt x="9646" y="0"/>
                    </a:lnTo>
                    <a:lnTo>
                      <a:pt x="9657" y="0"/>
                    </a:lnTo>
                    <a:lnTo>
                      <a:pt x="9668" y="12"/>
                    </a:lnTo>
                    <a:lnTo>
                      <a:pt x="9679" y="6"/>
                    </a:lnTo>
                    <a:lnTo>
                      <a:pt x="9690" y="7"/>
                    </a:lnTo>
                    <a:lnTo>
                      <a:pt x="9701" y="7"/>
                    </a:lnTo>
                    <a:lnTo>
                      <a:pt x="9712" y="11"/>
                    </a:lnTo>
                    <a:lnTo>
                      <a:pt x="9723" y="8"/>
                    </a:lnTo>
                    <a:lnTo>
                      <a:pt x="9734" y="9"/>
                    </a:lnTo>
                    <a:lnTo>
                      <a:pt x="9745" y="16"/>
                    </a:lnTo>
                    <a:lnTo>
                      <a:pt x="9756" y="11"/>
                    </a:lnTo>
                    <a:lnTo>
                      <a:pt x="9767" y="6"/>
                    </a:lnTo>
                    <a:lnTo>
                      <a:pt x="9778" y="4"/>
                    </a:lnTo>
                    <a:lnTo>
                      <a:pt x="9790" y="7"/>
                    </a:lnTo>
                    <a:lnTo>
                      <a:pt x="9801" y="5"/>
                    </a:lnTo>
                    <a:lnTo>
                      <a:pt x="9812" y="0"/>
                    </a:lnTo>
                    <a:lnTo>
                      <a:pt x="9823" y="0"/>
                    </a:lnTo>
                    <a:lnTo>
                      <a:pt x="9834" y="0"/>
                    </a:lnTo>
                    <a:lnTo>
                      <a:pt x="9845" y="5"/>
                    </a:lnTo>
                    <a:lnTo>
                      <a:pt x="9856" y="0"/>
                    </a:lnTo>
                    <a:lnTo>
                      <a:pt x="9867" y="0"/>
                    </a:lnTo>
                    <a:lnTo>
                      <a:pt x="9878" y="0"/>
                    </a:lnTo>
                    <a:lnTo>
                      <a:pt x="9889" y="0"/>
                    </a:lnTo>
                    <a:lnTo>
                      <a:pt x="9900" y="6"/>
                    </a:lnTo>
                    <a:lnTo>
                      <a:pt x="9911" y="5"/>
                    </a:lnTo>
                    <a:lnTo>
                      <a:pt x="9922" y="0"/>
                    </a:lnTo>
                    <a:lnTo>
                      <a:pt x="9933" y="0"/>
                    </a:lnTo>
                    <a:lnTo>
                      <a:pt x="9945" y="7"/>
                    </a:lnTo>
                    <a:lnTo>
                      <a:pt x="9956" y="0"/>
                    </a:lnTo>
                    <a:lnTo>
                      <a:pt x="9967" y="0"/>
                    </a:lnTo>
                    <a:lnTo>
                      <a:pt x="9978" y="0"/>
                    </a:lnTo>
                    <a:lnTo>
                      <a:pt x="9989" y="0"/>
                    </a:lnTo>
                    <a:lnTo>
                      <a:pt x="10000" y="0"/>
                    </a:lnTo>
                    <a:lnTo>
                      <a:pt x="10011" y="0"/>
                    </a:lnTo>
                    <a:lnTo>
                      <a:pt x="10022" y="4"/>
                    </a:lnTo>
                    <a:lnTo>
                      <a:pt x="10033" y="0"/>
                    </a:lnTo>
                    <a:lnTo>
                      <a:pt x="10044" y="0"/>
                    </a:lnTo>
                    <a:lnTo>
                      <a:pt x="10055" y="0"/>
                    </a:lnTo>
                    <a:lnTo>
                      <a:pt x="10066" y="0"/>
                    </a:lnTo>
                    <a:lnTo>
                      <a:pt x="10077" y="0"/>
                    </a:lnTo>
                    <a:lnTo>
                      <a:pt x="10088" y="0"/>
                    </a:lnTo>
                    <a:lnTo>
                      <a:pt x="10099" y="0"/>
                    </a:lnTo>
                    <a:lnTo>
                      <a:pt x="10111" y="0"/>
                    </a:lnTo>
                    <a:lnTo>
                      <a:pt x="10122" y="0"/>
                    </a:lnTo>
                    <a:lnTo>
                      <a:pt x="10133" y="0"/>
                    </a:lnTo>
                    <a:lnTo>
                      <a:pt x="10144" y="0"/>
                    </a:lnTo>
                    <a:lnTo>
                      <a:pt x="10155" y="0"/>
                    </a:lnTo>
                    <a:lnTo>
                      <a:pt x="10166" y="0"/>
                    </a:lnTo>
                    <a:lnTo>
                      <a:pt x="10177" y="0"/>
                    </a:lnTo>
                    <a:lnTo>
                      <a:pt x="10188" y="0"/>
                    </a:lnTo>
                    <a:lnTo>
                      <a:pt x="10199" y="0"/>
                    </a:lnTo>
                    <a:lnTo>
                      <a:pt x="10210" y="0"/>
                    </a:lnTo>
                    <a:lnTo>
                      <a:pt x="10221" y="0"/>
                    </a:lnTo>
                    <a:lnTo>
                      <a:pt x="10232" y="0"/>
                    </a:lnTo>
                    <a:lnTo>
                      <a:pt x="10243" y="0"/>
                    </a:lnTo>
                    <a:lnTo>
                      <a:pt x="10254" y="0"/>
                    </a:lnTo>
                    <a:lnTo>
                      <a:pt x="10266" y="0"/>
                    </a:lnTo>
                    <a:lnTo>
                      <a:pt x="10277" y="0"/>
                    </a:lnTo>
                    <a:lnTo>
                      <a:pt x="10288" y="0"/>
                    </a:lnTo>
                    <a:lnTo>
                      <a:pt x="10299" y="0"/>
                    </a:lnTo>
                    <a:lnTo>
                      <a:pt x="10310" y="0"/>
                    </a:lnTo>
                    <a:lnTo>
                      <a:pt x="10321" y="0"/>
                    </a:lnTo>
                    <a:lnTo>
                      <a:pt x="10332" y="0"/>
                    </a:lnTo>
                    <a:lnTo>
                      <a:pt x="10343" y="0"/>
                    </a:lnTo>
                    <a:lnTo>
                      <a:pt x="10354" y="0"/>
                    </a:lnTo>
                    <a:lnTo>
                      <a:pt x="10365" y="0"/>
                    </a:lnTo>
                    <a:lnTo>
                      <a:pt x="10376" y="0"/>
                    </a:lnTo>
                    <a:lnTo>
                      <a:pt x="10387" y="0"/>
                    </a:lnTo>
                    <a:lnTo>
                      <a:pt x="10398" y="0"/>
                    </a:lnTo>
                    <a:lnTo>
                      <a:pt x="10409" y="0"/>
                    </a:lnTo>
                    <a:lnTo>
                      <a:pt x="10420" y="0"/>
                    </a:lnTo>
                    <a:lnTo>
                      <a:pt x="10432" y="0"/>
                    </a:lnTo>
                    <a:lnTo>
                      <a:pt x="10443" y="0"/>
                    </a:lnTo>
                    <a:lnTo>
                      <a:pt x="10454" y="0"/>
                    </a:lnTo>
                    <a:lnTo>
                      <a:pt x="10465" y="0"/>
                    </a:lnTo>
                    <a:lnTo>
                      <a:pt x="10476" y="0"/>
                    </a:lnTo>
                    <a:lnTo>
                      <a:pt x="10487" y="0"/>
                    </a:lnTo>
                    <a:lnTo>
                      <a:pt x="10498" y="0"/>
                    </a:lnTo>
                    <a:lnTo>
                      <a:pt x="10509" y="0"/>
                    </a:lnTo>
                    <a:lnTo>
                      <a:pt x="10520" y="0"/>
                    </a:lnTo>
                    <a:lnTo>
                      <a:pt x="10531" y="0"/>
                    </a:lnTo>
                    <a:lnTo>
                      <a:pt x="10542" y="0"/>
                    </a:lnTo>
                    <a:lnTo>
                      <a:pt x="10553" y="0"/>
                    </a:lnTo>
                    <a:lnTo>
                      <a:pt x="10564" y="0"/>
                    </a:lnTo>
                    <a:lnTo>
                      <a:pt x="10575" y="0"/>
                    </a:lnTo>
                    <a:lnTo>
                      <a:pt x="10587" y="0"/>
                    </a:lnTo>
                    <a:lnTo>
                      <a:pt x="10598" y="0"/>
                    </a:lnTo>
                    <a:lnTo>
                      <a:pt x="10609" y="0"/>
                    </a:lnTo>
                    <a:lnTo>
                      <a:pt x="10620" y="0"/>
                    </a:lnTo>
                    <a:lnTo>
                      <a:pt x="10631" y="0"/>
                    </a:lnTo>
                    <a:lnTo>
                      <a:pt x="10642" y="0"/>
                    </a:lnTo>
                    <a:lnTo>
                      <a:pt x="10653" y="0"/>
                    </a:lnTo>
                    <a:lnTo>
                      <a:pt x="10664" y="5"/>
                    </a:lnTo>
                    <a:lnTo>
                      <a:pt x="10675" y="0"/>
                    </a:lnTo>
                    <a:lnTo>
                      <a:pt x="10686" y="0"/>
                    </a:lnTo>
                    <a:lnTo>
                      <a:pt x="10697" y="0"/>
                    </a:lnTo>
                    <a:lnTo>
                      <a:pt x="10708" y="0"/>
                    </a:lnTo>
                    <a:lnTo>
                      <a:pt x="10719" y="0"/>
                    </a:lnTo>
                    <a:lnTo>
                      <a:pt x="10730" y="0"/>
                    </a:lnTo>
                    <a:lnTo>
                      <a:pt x="10741" y="0"/>
                    </a:lnTo>
                    <a:lnTo>
                      <a:pt x="10753" y="0"/>
                    </a:lnTo>
                    <a:lnTo>
                      <a:pt x="10764" y="0"/>
                    </a:lnTo>
                    <a:lnTo>
                      <a:pt x="10775" y="0"/>
                    </a:lnTo>
                    <a:lnTo>
                      <a:pt x="10786" y="0"/>
                    </a:lnTo>
                    <a:lnTo>
                      <a:pt x="10797" y="0"/>
                    </a:lnTo>
                    <a:lnTo>
                      <a:pt x="10808" y="0"/>
                    </a:lnTo>
                    <a:lnTo>
                      <a:pt x="10819" y="0"/>
                    </a:lnTo>
                    <a:lnTo>
                      <a:pt x="10830" y="0"/>
                    </a:lnTo>
                    <a:lnTo>
                      <a:pt x="10841" y="0"/>
                    </a:lnTo>
                    <a:lnTo>
                      <a:pt x="10852" y="0"/>
                    </a:lnTo>
                    <a:lnTo>
                      <a:pt x="10863" y="0"/>
                    </a:lnTo>
                    <a:lnTo>
                      <a:pt x="10874" y="0"/>
                    </a:lnTo>
                    <a:lnTo>
                      <a:pt x="10885" y="0"/>
                    </a:lnTo>
                    <a:lnTo>
                      <a:pt x="10896" y="0"/>
                    </a:lnTo>
                    <a:lnTo>
                      <a:pt x="10907" y="0"/>
                    </a:lnTo>
                    <a:lnTo>
                      <a:pt x="10919" y="0"/>
                    </a:lnTo>
                    <a:lnTo>
                      <a:pt x="10930" y="0"/>
                    </a:lnTo>
                    <a:lnTo>
                      <a:pt x="10941" y="0"/>
                    </a:lnTo>
                    <a:lnTo>
                      <a:pt x="10952" y="0"/>
                    </a:lnTo>
                    <a:lnTo>
                      <a:pt x="10963" y="0"/>
                    </a:lnTo>
                    <a:lnTo>
                      <a:pt x="10974" y="0"/>
                    </a:lnTo>
                    <a:lnTo>
                      <a:pt x="10985" y="0"/>
                    </a:lnTo>
                    <a:lnTo>
                      <a:pt x="10996" y="0"/>
                    </a:lnTo>
                    <a:lnTo>
                      <a:pt x="11007" y="0"/>
                    </a:lnTo>
                    <a:lnTo>
                      <a:pt x="11018" y="0"/>
                    </a:lnTo>
                    <a:lnTo>
                      <a:pt x="11029" y="0"/>
                    </a:lnTo>
                    <a:lnTo>
                      <a:pt x="11040" y="0"/>
                    </a:lnTo>
                    <a:lnTo>
                      <a:pt x="11051" y="0"/>
                    </a:lnTo>
                    <a:lnTo>
                      <a:pt x="11062" y="0"/>
                    </a:lnTo>
                    <a:lnTo>
                      <a:pt x="11074" y="0"/>
                    </a:lnTo>
                    <a:lnTo>
                      <a:pt x="11085" y="4"/>
                    </a:lnTo>
                    <a:lnTo>
                      <a:pt x="11096" y="0"/>
                    </a:lnTo>
                    <a:lnTo>
                      <a:pt x="11107" y="0"/>
                    </a:lnTo>
                    <a:lnTo>
                      <a:pt x="11118" y="0"/>
                    </a:lnTo>
                    <a:lnTo>
                      <a:pt x="11129" y="0"/>
                    </a:lnTo>
                    <a:lnTo>
                      <a:pt x="11140" y="0"/>
                    </a:lnTo>
                    <a:lnTo>
                      <a:pt x="11151" y="0"/>
                    </a:lnTo>
                    <a:lnTo>
                      <a:pt x="11162" y="0"/>
                    </a:lnTo>
                    <a:lnTo>
                      <a:pt x="1117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2" name="TextBox 10">
                <a:extLst>
                  <a:ext uri="{FF2B5EF4-FFF2-40B4-BE49-F238E27FC236}">
                    <a16:creationId xmlns:a16="http://schemas.microsoft.com/office/drawing/2014/main" id="{0A8F3212-486E-1D2F-49C2-8F7EB1611AAA}"/>
                  </a:ext>
                </a:extLst>
              </p:cNvPr>
              <p:cNvSpPr txBox="1"/>
              <p:nvPr/>
            </p:nvSpPr>
            <p:spPr>
              <a:xfrm>
                <a:off x="5070650" y="4519619"/>
                <a:ext cx="495020" cy="215444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r"/>
                <a:r>
                  <a:rPr lang="de-DE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EIC 69</a:t>
                </a:r>
              </a:p>
            </p:txBody>
          </p:sp>
        </p:grpSp>
        <p:grpSp>
          <p:nvGrpSpPr>
            <p:cNvPr id="718" name="Gruppieren 717">
              <a:extLst>
                <a:ext uri="{FF2B5EF4-FFF2-40B4-BE49-F238E27FC236}">
                  <a16:creationId xmlns:a16="http://schemas.microsoft.com/office/drawing/2014/main" id="{E5C8E0E8-BCBC-F66E-8E76-CFEE6EA55D97}"/>
                </a:ext>
              </a:extLst>
            </p:cNvPr>
            <p:cNvGrpSpPr/>
            <p:nvPr/>
          </p:nvGrpSpPr>
          <p:grpSpPr>
            <a:xfrm>
              <a:off x="3435396" y="3266793"/>
              <a:ext cx="2238993" cy="1423471"/>
              <a:chOff x="3695893" y="2947815"/>
              <a:chExt cx="2238993" cy="1423471"/>
            </a:xfrm>
          </p:grpSpPr>
          <p:sp>
            <p:nvSpPr>
              <p:cNvPr id="166" name="Rectangle 246">
                <a:extLst>
                  <a:ext uri="{FF2B5EF4-FFF2-40B4-BE49-F238E27FC236}">
                    <a16:creationId xmlns:a16="http://schemas.microsoft.com/office/drawing/2014/main" id="{2BF0913C-D2E5-895E-DE59-CAC94E5323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7260" y="2948725"/>
                <a:ext cx="931578" cy="377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200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+ IpCYP82L45</a:t>
                </a:r>
              </a:p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800" b="1" dirty="0">
                    <a:cs typeface="Arial" panose="020B0604020202020204" pitchFamily="34" charset="0"/>
                  </a:rPr>
                  <a:t>-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 substrate</a:t>
                </a:r>
              </a:p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800" b="1" dirty="0">
                    <a:cs typeface="Arial" panose="020B0604020202020204" pitchFamily="34" charset="0"/>
                  </a:rPr>
                  <a:t>+</a:t>
                </a: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effectLst/>
                    <a:cs typeface="Arial" panose="020B0604020202020204" pitchFamily="34" charset="0"/>
                  </a:rPr>
                  <a:t> NADPH</a:t>
                </a:r>
              </a:p>
            </p:txBody>
          </p:sp>
          <p:sp>
            <p:nvSpPr>
              <p:cNvPr id="167" name="Line 180">
                <a:extLst>
                  <a:ext uri="{FF2B5EF4-FFF2-40B4-BE49-F238E27FC236}">
                    <a16:creationId xmlns:a16="http://schemas.microsoft.com/office/drawing/2014/main" id="{02F19CED-8793-6EBE-6308-D15033117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3180" y="4092166"/>
                <a:ext cx="1771412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Line 181">
                <a:extLst>
                  <a:ext uri="{FF2B5EF4-FFF2-40B4-BE49-F238E27FC236}">
                    <a16:creationId xmlns:a16="http://schemas.microsoft.com/office/drawing/2014/main" id="{F998961A-46F6-1637-D3C1-FAEA26BF4A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75024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Line 182">
                <a:extLst>
                  <a:ext uri="{FF2B5EF4-FFF2-40B4-BE49-F238E27FC236}">
                    <a16:creationId xmlns:a16="http://schemas.microsoft.com/office/drawing/2014/main" id="{86170F36-FB0F-3D0B-08EF-380A792A73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414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Line 183">
                <a:extLst>
                  <a:ext uri="{FF2B5EF4-FFF2-40B4-BE49-F238E27FC236}">
                    <a16:creationId xmlns:a16="http://schemas.microsoft.com/office/drawing/2014/main" id="{25905E37-6DC3-730C-8090-916C199341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3431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Line 184">
                <a:extLst>
                  <a:ext uri="{FF2B5EF4-FFF2-40B4-BE49-F238E27FC236}">
                    <a16:creationId xmlns:a16="http://schemas.microsoft.com/office/drawing/2014/main" id="{9FBD0A76-05C2-F592-BAC5-088E189105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6447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Line 185">
                <a:extLst>
                  <a:ext uri="{FF2B5EF4-FFF2-40B4-BE49-F238E27FC236}">
                    <a16:creationId xmlns:a16="http://schemas.microsoft.com/office/drawing/2014/main" id="{FC9921C9-BBA2-9441-6DF2-2DD8E9093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9360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Line 186">
                <a:extLst>
                  <a:ext uri="{FF2B5EF4-FFF2-40B4-BE49-F238E27FC236}">
                    <a16:creationId xmlns:a16="http://schemas.microsoft.com/office/drawing/2014/main" id="{9A3807CE-A139-FE3C-6540-F69D3945EE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2376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Line 187">
                <a:extLst>
                  <a:ext uri="{FF2B5EF4-FFF2-40B4-BE49-F238E27FC236}">
                    <a16:creationId xmlns:a16="http://schemas.microsoft.com/office/drawing/2014/main" id="{071A358C-73B7-7BE7-6455-E4C0C2AA0C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5289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Line 188">
                <a:extLst>
                  <a:ext uri="{FF2B5EF4-FFF2-40B4-BE49-F238E27FC236}">
                    <a16:creationId xmlns:a16="http://schemas.microsoft.com/office/drawing/2014/main" id="{72481C96-6F25-7D4E-7026-DEC4E58901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8305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Line 189">
                <a:extLst>
                  <a:ext uri="{FF2B5EF4-FFF2-40B4-BE49-F238E27FC236}">
                    <a16:creationId xmlns:a16="http://schemas.microsoft.com/office/drawing/2014/main" id="{0A817B6B-F90F-73E3-321F-5A20098801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1322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Line 190">
                <a:extLst>
                  <a:ext uri="{FF2B5EF4-FFF2-40B4-BE49-F238E27FC236}">
                    <a16:creationId xmlns:a16="http://schemas.microsoft.com/office/drawing/2014/main" id="{F4D6A145-0900-2ED3-F3CD-31CAAB6226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42347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Line 191">
                <a:extLst>
                  <a:ext uri="{FF2B5EF4-FFF2-40B4-BE49-F238E27FC236}">
                    <a16:creationId xmlns:a16="http://schemas.microsoft.com/office/drawing/2014/main" id="{8BEC5F29-7899-94EA-01F3-02DF01AB74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7251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Line 192">
                <a:extLst>
                  <a:ext uri="{FF2B5EF4-FFF2-40B4-BE49-F238E27FC236}">
                    <a16:creationId xmlns:a16="http://schemas.microsoft.com/office/drawing/2014/main" id="{321CE9CF-2137-8C0A-60CB-0C3DCD76A3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01637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Line 193">
                <a:extLst>
                  <a:ext uri="{FF2B5EF4-FFF2-40B4-BE49-F238E27FC236}">
                    <a16:creationId xmlns:a16="http://schemas.microsoft.com/office/drawing/2014/main" id="{14CA3B51-71A2-8C6C-E33F-B85FD43012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31802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Line 194">
                <a:extLst>
                  <a:ext uri="{FF2B5EF4-FFF2-40B4-BE49-F238E27FC236}">
                    <a16:creationId xmlns:a16="http://schemas.microsoft.com/office/drawing/2014/main" id="{54227168-FDF2-0061-361F-4126185367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61967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Line 195">
                <a:extLst>
                  <a:ext uri="{FF2B5EF4-FFF2-40B4-BE49-F238E27FC236}">
                    <a16:creationId xmlns:a16="http://schemas.microsoft.com/office/drawing/2014/main" id="{C3F113DB-608C-249A-6D97-53041C3BA4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91092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Line 196">
                <a:extLst>
                  <a:ext uri="{FF2B5EF4-FFF2-40B4-BE49-F238E27FC236}">
                    <a16:creationId xmlns:a16="http://schemas.microsoft.com/office/drawing/2014/main" id="{59EB5DEA-ACFD-4C2F-2032-741CB8E80E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21257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Line 197">
                <a:extLst>
                  <a:ext uri="{FF2B5EF4-FFF2-40B4-BE49-F238E27FC236}">
                    <a16:creationId xmlns:a16="http://schemas.microsoft.com/office/drawing/2014/main" id="{58785D3D-AECC-B887-A45F-317F82F9DB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50382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Line 198">
                <a:extLst>
                  <a:ext uri="{FF2B5EF4-FFF2-40B4-BE49-F238E27FC236}">
                    <a16:creationId xmlns:a16="http://schemas.microsoft.com/office/drawing/2014/main" id="{ABB47570-A78B-BC6C-FE90-AC4B0F0446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80547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Line 199">
                <a:extLst>
                  <a:ext uri="{FF2B5EF4-FFF2-40B4-BE49-F238E27FC236}">
                    <a16:creationId xmlns:a16="http://schemas.microsoft.com/office/drawing/2014/main" id="{83F216E2-2FC9-0CBD-CE59-E993B1DE4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10712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Line 200">
                <a:extLst>
                  <a:ext uri="{FF2B5EF4-FFF2-40B4-BE49-F238E27FC236}">
                    <a16:creationId xmlns:a16="http://schemas.microsoft.com/office/drawing/2014/main" id="{DD351F01-5100-CFA2-7A92-47C2C3CFBE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9836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Line 201">
                <a:extLst>
                  <a:ext uri="{FF2B5EF4-FFF2-40B4-BE49-F238E27FC236}">
                    <a16:creationId xmlns:a16="http://schemas.microsoft.com/office/drawing/2014/main" id="{5056DC2C-ED3C-92E7-67F5-9C63CCB702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70002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Line 202">
                <a:extLst>
                  <a:ext uri="{FF2B5EF4-FFF2-40B4-BE49-F238E27FC236}">
                    <a16:creationId xmlns:a16="http://schemas.microsoft.com/office/drawing/2014/main" id="{EEA0A1B8-4666-9BEE-E9B4-965B8BBEEF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9127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Line 203">
                <a:extLst>
                  <a:ext uri="{FF2B5EF4-FFF2-40B4-BE49-F238E27FC236}">
                    <a16:creationId xmlns:a16="http://schemas.microsoft.com/office/drawing/2014/main" id="{3602F55F-6BB9-A76E-BEFD-0702BC212E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29291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Line 204">
                <a:extLst>
                  <a:ext uri="{FF2B5EF4-FFF2-40B4-BE49-F238E27FC236}">
                    <a16:creationId xmlns:a16="http://schemas.microsoft.com/office/drawing/2014/main" id="{58F7AD5F-3FC2-454F-9979-B7F856936F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59456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Line 205">
                <a:extLst>
                  <a:ext uri="{FF2B5EF4-FFF2-40B4-BE49-F238E27FC236}">
                    <a16:creationId xmlns:a16="http://schemas.microsoft.com/office/drawing/2014/main" id="{5FB47ACB-5F08-0A21-4299-22BBC89099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88581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Line 206">
                <a:extLst>
                  <a:ext uri="{FF2B5EF4-FFF2-40B4-BE49-F238E27FC236}">
                    <a16:creationId xmlns:a16="http://schemas.microsoft.com/office/drawing/2014/main" id="{5CDBD64C-0D27-D52D-4339-7F9CCF9FC0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18746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Line 207">
                <a:extLst>
                  <a:ext uri="{FF2B5EF4-FFF2-40B4-BE49-F238E27FC236}">
                    <a16:creationId xmlns:a16="http://schemas.microsoft.com/office/drawing/2014/main" id="{ABBCB843-0ABA-5040-6446-C9C7D7CA92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47871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Line 208">
                <a:extLst>
                  <a:ext uri="{FF2B5EF4-FFF2-40B4-BE49-F238E27FC236}">
                    <a16:creationId xmlns:a16="http://schemas.microsoft.com/office/drawing/2014/main" id="{E3C7ECF4-0AD7-A8A7-C0C1-C0E2AD14B1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78036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Line 209">
                <a:extLst>
                  <a:ext uri="{FF2B5EF4-FFF2-40B4-BE49-F238E27FC236}">
                    <a16:creationId xmlns:a16="http://schemas.microsoft.com/office/drawing/2014/main" id="{79284040-866C-DB79-BAB1-CB3E0EF24D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08201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Line 210">
                <a:extLst>
                  <a:ext uri="{FF2B5EF4-FFF2-40B4-BE49-F238E27FC236}">
                    <a16:creationId xmlns:a16="http://schemas.microsoft.com/office/drawing/2014/main" id="{605A09CB-AF8F-08D9-8A9A-346887A4B4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37325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Line 211">
                <a:extLst>
                  <a:ext uri="{FF2B5EF4-FFF2-40B4-BE49-F238E27FC236}">
                    <a16:creationId xmlns:a16="http://schemas.microsoft.com/office/drawing/2014/main" id="{9444B4E4-E87C-9C30-2AA7-839AA39798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67491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Line 212">
                <a:extLst>
                  <a:ext uri="{FF2B5EF4-FFF2-40B4-BE49-F238E27FC236}">
                    <a16:creationId xmlns:a16="http://schemas.microsoft.com/office/drawing/2014/main" id="{56E132DC-11A9-D379-D8EB-CA774F4115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96616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Line 213">
                <a:extLst>
                  <a:ext uri="{FF2B5EF4-FFF2-40B4-BE49-F238E27FC236}">
                    <a16:creationId xmlns:a16="http://schemas.microsoft.com/office/drawing/2014/main" id="{89DF555F-6FB2-097C-4E51-DA67F86C67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26780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Line 214">
                <a:extLst>
                  <a:ext uri="{FF2B5EF4-FFF2-40B4-BE49-F238E27FC236}">
                    <a16:creationId xmlns:a16="http://schemas.microsoft.com/office/drawing/2014/main" id="{C520D55D-01A3-C9C7-F633-AD5FBACA80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56945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Line 215">
                <a:extLst>
                  <a:ext uri="{FF2B5EF4-FFF2-40B4-BE49-F238E27FC236}">
                    <a16:creationId xmlns:a16="http://schemas.microsoft.com/office/drawing/2014/main" id="{267D3A97-B092-2FAA-46B0-2EAE34D48D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6070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Line 216">
                <a:extLst>
                  <a:ext uri="{FF2B5EF4-FFF2-40B4-BE49-F238E27FC236}">
                    <a16:creationId xmlns:a16="http://schemas.microsoft.com/office/drawing/2014/main" id="{D53BB2F2-8DB2-E7CC-F1B5-2282C8DA50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16235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Line 217">
                <a:extLst>
                  <a:ext uri="{FF2B5EF4-FFF2-40B4-BE49-F238E27FC236}">
                    <a16:creationId xmlns:a16="http://schemas.microsoft.com/office/drawing/2014/main" id="{2CFE3270-8801-899F-1938-09700594D0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45360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Line 218">
                <a:extLst>
                  <a:ext uri="{FF2B5EF4-FFF2-40B4-BE49-F238E27FC236}">
                    <a16:creationId xmlns:a16="http://schemas.microsoft.com/office/drawing/2014/main" id="{D8F2EAE6-B0B5-5EF2-1671-5773E451D6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75525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Line 219">
                <a:extLst>
                  <a:ext uri="{FF2B5EF4-FFF2-40B4-BE49-F238E27FC236}">
                    <a16:creationId xmlns:a16="http://schemas.microsoft.com/office/drawing/2014/main" id="{77F4BF5F-8EAC-C4BA-76AE-2F356724FB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05690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Line 220">
                <a:extLst>
                  <a:ext uri="{FF2B5EF4-FFF2-40B4-BE49-F238E27FC236}">
                    <a16:creationId xmlns:a16="http://schemas.microsoft.com/office/drawing/2014/main" id="{F44AEFC9-6DEA-80C0-008C-F5217A6B7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34814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Line 221">
                <a:extLst>
                  <a:ext uri="{FF2B5EF4-FFF2-40B4-BE49-F238E27FC236}">
                    <a16:creationId xmlns:a16="http://schemas.microsoft.com/office/drawing/2014/main" id="{6EC21B54-1BB2-52EE-4B7F-A879736B71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64980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Line 222">
                <a:extLst>
                  <a:ext uri="{FF2B5EF4-FFF2-40B4-BE49-F238E27FC236}">
                    <a16:creationId xmlns:a16="http://schemas.microsoft.com/office/drawing/2014/main" id="{59B3D251-FDE0-BD91-78A9-4C64701D2E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94105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Line 223">
                <a:extLst>
                  <a:ext uri="{FF2B5EF4-FFF2-40B4-BE49-F238E27FC236}">
                    <a16:creationId xmlns:a16="http://schemas.microsoft.com/office/drawing/2014/main" id="{5D1D8A4E-99C0-8732-70B8-8A0D1E759D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24269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Line 224">
                <a:extLst>
                  <a:ext uri="{FF2B5EF4-FFF2-40B4-BE49-F238E27FC236}">
                    <a16:creationId xmlns:a16="http://schemas.microsoft.com/office/drawing/2014/main" id="{739A8025-3E9F-704B-F9F4-5F933BB269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54435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Line 225">
                <a:extLst>
                  <a:ext uri="{FF2B5EF4-FFF2-40B4-BE49-F238E27FC236}">
                    <a16:creationId xmlns:a16="http://schemas.microsoft.com/office/drawing/2014/main" id="{5F5B1315-412F-A5C3-00CD-C9DC28C8A4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3559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Line 226">
                <a:extLst>
                  <a:ext uri="{FF2B5EF4-FFF2-40B4-BE49-F238E27FC236}">
                    <a16:creationId xmlns:a16="http://schemas.microsoft.com/office/drawing/2014/main" id="{8FCFE714-B28F-0131-CF08-56CDEB0818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13724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Line 227">
                <a:extLst>
                  <a:ext uri="{FF2B5EF4-FFF2-40B4-BE49-F238E27FC236}">
                    <a16:creationId xmlns:a16="http://schemas.microsoft.com/office/drawing/2014/main" id="{B3188498-FF85-2073-3E7A-4010836765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42849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Line 228">
                <a:extLst>
                  <a:ext uri="{FF2B5EF4-FFF2-40B4-BE49-F238E27FC236}">
                    <a16:creationId xmlns:a16="http://schemas.microsoft.com/office/drawing/2014/main" id="{ED46BFA9-9419-60A7-E178-70CF49C520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73014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Line 229">
                <a:extLst>
                  <a:ext uri="{FF2B5EF4-FFF2-40B4-BE49-F238E27FC236}">
                    <a16:creationId xmlns:a16="http://schemas.microsoft.com/office/drawing/2014/main" id="{66AC4FC1-0755-1F44-C6CA-E4B2D4E782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03179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Line 230">
                <a:extLst>
                  <a:ext uri="{FF2B5EF4-FFF2-40B4-BE49-F238E27FC236}">
                    <a16:creationId xmlns:a16="http://schemas.microsoft.com/office/drawing/2014/main" id="{EA3D9CC1-AB64-83BF-6AAC-6AD725A6AD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3230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Line 231">
                <a:extLst>
                  <a:ext uri="{FF2B5EF4-FFF2-40B4-BE49-F238E27FC236}">
                    <a16:creationId xmlns:a16="http://schemas.microsoft.com/office/drawing/2014/main" id="{0DFD2741-D687-6D29-2A14-CBC2F6D7B9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62469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Line 232">
                <a:extLst>
                  <a:ext uri="{FF2B5EF4-FFF2-40B4-BE49-F238E27FC236}">
                    <a16:creationId xmlns:a16="http://schemas.microsoft.com/office/drawing/2014/main" id="{C384F9BB-EC9B-C2BA-5446-FD9D9C2705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91594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Line 233">
                <a:extLst>
                  <a:ext uri="{FF2B5EF4-FFF2-40B4-BE49-F238E27FC236}">
                    <a16:creationId xmlns:a16="http://schemas.microsoft.com/office/drawing/2014/main" id="{29AB1FAB-7558-A552-7281-C2DEDBC527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2175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Line 234">
                <a:extLst>
                  <a:ext uri="{FF2B5EF4-FFF2-40B4-BE49-F238E27FC236}">
                    <a16:creationId xmlns:a16="http://schemas.microsoft.com/office/drawing/2014/main" id="{CA55F8D0-FA3A-65C8-B45B-B5E620ADAD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51924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Line 235">
                <a:extLst>
                  <a:ext uri="{FF2B5EF4-FFF2-40B4-BE49-F238E27FC236}">
                    <a16:creationId xmlns:a16="http://schemas.microsoft.com/office/drawing/2014/main" id="{99D07E86-190C-00A2-7F14-34C816051F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8104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Line 236">
                <a:extLst>
                  <a:ext uri="{FF2B5EF4-FFF2-40B4-BE49-F238E27FC236}">
                    <a16:creationId xmlns:a16="http://schemas.microsoft.com/office/drawing/2014/main" id="{C9F9DE80-905E-DD2A-FA77-B696ED520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1121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Line 237">
                <a:extLst>
                  <a:ext uri="{FF2B5EF4-FFF2-40B4-BE49-F238E27FC236}">
                    <a16:creationId xmlns:a16="http://schemas.microsoft.com/office/drawing/2014/main" id="{626F1982-C55B-CAC1-C8AB-7E26FF7A7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4033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Line 238">
                <a:extLst>
                  <a:ext uri="{FF2B5EF4-FFF2-40B4-BE49-F238E27FC236}">
                    <a16:creationId xmlns:a16="http://schemas.microsoft.com/office/drawing/2014/main" id="{C9B4D199-4E46-1831-BE72-0491E36140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70503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Line 239">
                <a:extLst>
                  <a:ext uri="{FF2B5EF4-FFF2-40B4-BE49-F238E27FC236}">
                    <a16:creationId xmlns:a16="http://schemas.microsoft.com/office/drawing/2014/main" id="{B9BAEFBF-E6E9-D994-7251-C5D26F9C47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00668" y="4092166"/>
                <a:ext cx="0" cy="134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Rectangle 241">
                <a:extLst>
                  <a:ext uri="{FF2B5EF4-FFF2-40B4-BE49-F238E27FC236}">
                    <a16:creationId xmlns:a16="http://schemas.microsoft.com/office/drawing/2014/main" id="{DE4AAF2E-EF69-4A3F-2188-E95232076E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5052" y="4132106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Rectangle 243">
                <a:extLst>
                  <a:ext uri="{FF2B5EF4-FFF2-40B4-BE49-F238E27FC236}">
                    <a16:creationId xmlns:a16="http://schemas.microsoft.com/office/drawing/2014/main" id="{94BB41E2-BCCD-5098-1099-E014507BE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3689" y="4132106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" name="Rectangle 245">
                <a:extLst>
                  <a:ext uri="{FF2B5EF4-FFF2-40B4-BE49-F238E27FC236}">
                    <a16:creationId xmlns:a16="http://schemas.microsoft.com/office/drawing/2014/main" id="{BFAA3F40-1A8B-2C8B-3853-91E2D69E65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9618" y="4132106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" name="Rectangle 247">
                <a:extLst>
                  <a:ext uri="{FF2B5EF4-FFF2-40B4-BE49-F238E27FC236}">
                    <a16:creationId xmlns:a16="http://schemas.microsoft.com/office/drawing/2014/main" id="{6DB7A7D2-3114-3A75-1FBB-0C1879B44D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8667" y="4132106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Rectangle 249">
                <a:extLst>
                  <a:ext uri="{FF2B5EF4-FFF2-40B4-BE49-F238E27FC236}">
                    <a16:creationId xmlns:a16="http://schemas.microsoft.com/office/drawing/2014/main" id="{72D8259E-B0DB-1118-7DB8-3A894D921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76156" y="4132106"/>
                <a:ext cx="11541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" name="Line 251">
                <a:extLst>
                  <a:ext uri="{FF2B5EF4-FFF2-40B4-BE49-F238E27FC236}">
                    <a16:creationId xmlns:a16="http://schemas.microsoft.com/office/drawing/2014/main" id="{B5ADA0EE-37F9-9631-172C-AECDBB5280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93603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Line 252">
                <a:extLst>
                  <a:ext uri="{FF2B5EF4-FFF2-40B4-BE49-F238E27FC236}">
                    <a16:creationId xmlns:a16="http://schemas.microsoft.com/office/drawing/2014/main" id="{A402BC16-CB64-68B8-B48A-BFCAF5521B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42347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Line 253">
                <a:extLst>
                  <a:ext uri="{FF2B5EF4-FFF2-40B4-BE49-F238E27FC236}">
                    <a16:creationId xmlns:a16="http://schemas.microsoft.com/office/drawing/2014/main" id="{5FE873C4-C41F-9AB7-1890-7127780FF6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91092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Line 254">
                <a:extLst>
                  <a:ext uri="{FF2B5EF4-FFF2-40B4-BE49-F238E27FC236}">
                    <a16:creationId xmlns:a16="http://schemas.microsoft.com/office/drawing/2014/main" id="{BEC8A1F4-ED77-4DCC-7648-970E4132D1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39836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Line 255">
                <a:extLst>
                  <a:ext uri="{FF2B5EF4-FFF2-40B4-BE49-F238E27FC236}">
                    <a16:creationId xmlns:a16="http://schemas.microsoft.com/office/drawing/2014/main" id="{3E7A1ACC-7487-4EA5-49B4-179079D224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88581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Line 256">
                <a:extLst>
                  <a:ext uri="{FF2B5EF4-FFF2-40B4-BE49-F238E27FC236}">
                    <a16:creationId xmlns:a16="http://schemas.microsoft.com/office/drawing/2014/main" id="{F5D659F8-E119-B9C1-034F-D4658228F9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37325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Line 257">
                <a:extLst>
                  <a:ext uri="{FF2B5EF4-FFF2-40B4-BE49-F238E27FC236}">
                    <a16:creationId xmlns:a16="http://schemas.microsoft.com/office/drawing/2014/main" id="{F13D5B8C-8E38-A380-FA29-A79F4116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6070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Line 258">
                <a:extLst>
                  <a:ext uri="{FF2B5EF4-FFF2-40B4-BE49-F238E27FC236}">
                    <a16:creationId xmlns:a16="http://schemas.microsoft.com/office/drawing/2014/main" id="{78275468-5939-83DA-CF28-D2E487FD15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34814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Line 259">
                <a:extLst>
                  <a:ext uri="{FF2B5EF4-FFF2-40B4-BE49-F238E27FC236}">
                    <a16:creationId xmlns:a16="http://schemas.microsoft.com/office/drawing/2014/main" id="{FA88C658-E714-6BE2-B39A-0BFB691BFC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3559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Line 260">
                <a:extLst>
                  <a:ext uri="{FF2B5EF4-FFF2-40B4-BE49-F238E27FC236}">
                    <a16:creationId xmlns:a16="http://schemas.microsoft.com/office/drawing/2014/main" id="{1A1DD8BE-2730-CDA1-4F1A-4AEEAD52E7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32303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Line 261">
                <a:extLst>
                  <a:ext uri="{FF2B5EF4-FFF2-40B4-BE49-F238E27FC236}">
                    <a16:creationId xmlns:a16="http://schemas.microsoft.com/office/drawing/2014/main" id="{759FDCE8-010E-14AB-FC9F-CE9B09E73E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81048" y="4092166"/>
                <a:ext cx="0" cy="2694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Line 262">
                <a:extLst>
                  <a:ext uri="{FF2B5EF4-FFF2-40B4-BE49-F238E27FC236}">
                    <a16:creationId xmlns:a16="http://schemas.microsoft.com/office/drawing/2014/main" id="{76EF9B3D-6958-C877-11E3-EF4D35F08E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53180" y="2947815"/>
                <a:ext cx="0" cy="114435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Line 263">
                <a:extLst>
                  <a:ext uri="{FF2B5EF4-FFF2-40B4-BE49-F238E27FC236}">
                    <a16:creationId xmlns:a16="http://schemas.microsoft.com/office/drawing/2014/main" id="{515F40CA-753B-24E3-11E6-885DA10308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409216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Line 264">
                <a:extLst>
                  <a:ext uri="{FF2B5EF4-FFF2-40B4-BE49-F238E27FC236}">
                    <a16:creationId xmlns:a16="http://schemas.microsoft.com/office/drawing/2014/main" id="{68B23654-549A-5BD9-B21B-BC6346133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407099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Line 265">
                <a:extLst>
                  <a:ext uri="{FF2B5EF4-FFF2-40B4-BE49-F238E27FC236}">
                    <a16:creationId xmlns:a16="http://schemas.microsoft.com/office/drawing/2014/main" id="{C960E7EF-F7D0-BEDF-5AB0-CECEB5624C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404981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Line 266">
                <a:extLst>
                  <a:ext uri="{FF2B5EF4-FFF2-40B4-BE49-F238E27FC236}">
                    <a16:creationId xmlns:a16="http://schemas.microsoft.com/office/drawing/2014/main" id="{5C8893AE-B2A7-5D14-CCDB-07E7CD5801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402864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Line 267">
                <a:extLst>
                  <a:ext uri="{FF2B5EF4-FFF2-40B4-BE49-F238E27FC236}">
                    <a16:creationId xmlns:a16="http://schemas.microsoft.com/office/drawing/2014/main" id="{0D2A14AA-95A6-6501-4800-418BAB8D4B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400747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Line 268">
                <a:extLst>
                  <a:ext uri="{FF2B5EF4-FFF2-40B4-BE49-F238E27FC236}">
                    <a16:creationId xmlns:a16="http://schemas.microsoft.com/office/drawing/2014/main" id="{513E196C-3376-C4B0-F7B0-8149563BA7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98533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Line 269">
                <a:extLst>
                  <a:ext uri="{FF2B5EF4-FFF2-40B4-BE49-F238E27FC236}">
                    <a16:creationId xmlns:a16="http://schemas.microsoft.com/office/drawing/2014/main" id="{B5040EE1-4EB3-71E6-2430-0866D27EF2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96416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Line 270">
                <a:extLst>
                  <a:ext uri="{FF2B5EF4-FFF2-40B4-BE49-F238E27FC236}">
                    <a16:creationId xmlns:a16="http://schemas.microsoft.com/office/drawing/2014/main" id="{01CDC341-0077-1445-41A8-AF85B14A84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94298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Line 271">
                <a:extLst>
                  <a:ext uri="{FF2B5EF4-FFF2-40B4-BE49-F238E27FC236}">
                    <a16:creationId xmlns:a16="http://schemas.microsoft.com/office/drawing/2014/main" id="{EC2C8AC6-0B51-B689-4245-23C7C02539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92181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Line 272">
                <a:extLst>
                  <a:ext uri="{FF2B5EF4-FFF2-40B4-BE49-F238E27FC236}">
                    <a16:creationId xmlns:a16="http://schemas.microsoft.com/office/drawing/2014/main" id="{AB1AF908-A5E0-E094-F892-ABB534F36C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90063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Line 273">
                <a:extLst>
                  <a:ext uri="{FF2B5EF4-FFF2-40B4-BE49-F238E27FC236}">
                    <a16:creationId xmlns:a16="http://schemas.microsoft.com/office/drawing/2014/main" id="{6EFEABF4-B33A-BD4D-FF62-849119A0D8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87946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Line 274">
                <a:extLst>
                  <a:ext uri="{FF2B5EF4-FFF2-40B4-BE49-F238E27FC236}">
                    <a16:creationId xmlns:a16="http://schemas.microsoft.com/office/drawing/2014/main" id="{9CD2F74E-D81C-CCB9-0A7A-ACF5EE4134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85829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Line 275">
                <a:extLst>
                  <a:ext uri="{FF2B5EF4-FFF2-40B4-BE49-F238E27FC236}">
                    <a16:creationId xmlns:a16="http://schemas.microsoft.com/office/drawing/2014/main" id="{6598205B-A3F5-63FD-A742-3304492471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83711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Line 276">
                <a:extLst>
                  <a:ext uri="{FF2B5EF4-FFF2-40B4-BE49-F238E27FC236}">
                    <a16:creationId xmlns:a16="http://schemas.microsoft.com/office/drawing/2014/main" id="{9A6C297B-7940-9D99-3A06-D89C00BBAE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81498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Line 277">
                <a:extLst>
                  <a:ext uri="{FF2B5EF4-FFF2-40B4-BE49-F238E27FC236}">
                    <a16:creationId xmlns:a16="http://schemas.microsoft.com/office/drawing/2014/main" id="{D087A05A-E3E6-3BA0-3123-640CCB1E70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79380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Line 278">
                <a:extLst>
                  <a:ext uri="{FF2B5EF4-FFF2-40B4-BE49-F238E27FC236}">
                    <a16:creationId xmlns:a16="http://schemas.microsoft.com/office/drawing/2014/main" id="{DA2AF155-0304-0C52-1935-1E498A691D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77263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Line 279">
                <a:extLst>
                  <a:ext uri="{FF2B5EF4-FFF2-40B4-BE49-F238E27FC236}">
                    <a16:creationId xmlns:a16="http://schemas.microsoft.com/office/drawing/2014/main" id="{5554C5FF-4F59-D97A-C468-F370AA92FA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75145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Line 280">
                <a:extLst>
                  <a:ext uri="{FF2B5EF4-FFF2-40B4-BE49-F238E27FC236}">
                    <a16:creationId xmlns:a16="http://schemas.microsoft.com/office/drawing/2014/main" id="{397022D7-580B-5FB7-F374-8137F7D87A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73028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Line 281">
                <a:extLst>
                  <a:ext uri="{FF2B5EF4-FFF2-40B4-BE49-F238E27FC236}">
                    <a16:creationId xmlns:a16="http://schemas.microsoft.com/office/drawing/2014/main" id="{DBD0FEB8-96A1-C151-9B4D-5BE6B86C66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70911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Line 282">
                <a:extLst>
                  <a:ext uri="{FF2B5EF4-FFF2-40B4-BE49-F238E27FC236}">
                    <a16:creationId xmlns:a16="http://schemas.microsoft.com/office/drawing/2014/main" id="{6D8E30F4-222C-45F7-62E7-4748127B55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68793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Line 283">
                <a:extLst>
                  <a:ext uri="{FF2B5EF4-FFF2-40B4-BE49-F238E27FC236}">
                    <a16:creationId xmlns:a16="http://schemas.microsoft.com/office/drawing/2014/main" id="{2F6630A1-EC41-E4EB-AC01-41675D6F45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66676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Line 284">
                <a:extLst>
                  <a:ext uri="{FF2B5EF4-FFF2-40B4-BE49-F238E27FC236}">
                    <a16:creationId xmlns:a16="http://schemas.microsoft.com/office/drawing/2014/main" id="{58A051E2-49C2-203C-A235-315C73F765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64462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Line 285">
                <a:extLst>
                  <a:ext uri="{FF2B5EF4-FFF2-40B4-BE49-F238E27FC236}">
                    <a16:creationId xmlns:a16="http://schemas.microsoft.com/office/drawing/2014/main" id="{3E445287-6C79-C3EF-BDB7-4D7BD4A055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62345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Line 286">
                <a:extLst>
                  <a:ext uri="{FF2B5EF4-FFF2-40B4-BE49-F238E27FC236}">
                    <a16:creationId xmlns:a16="http://schemas.microsoft.com/office/drawing/2014/main" id="{EA73C810-1D7F-5E37-9411-776AA80E81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60228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Line 287">
                <a:extLst>
                  <a:ext uri="{FF2B5EF4-FFF2-40B4-BE49-F238E27FC236}">
                    <a16:creationId xmlns:a16="http://schemas.microsoft.com/office/drawing/2014/main" id="{DA38901F-E9D2-CFCC-4F4A-3919E735CA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58110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Line 288">
                <a:extLst>
                  <a:ext uri="{FF2B5EF4-FFF2-40B4-BE49-F238E27FC236}">
                    <a16:creationId xmlns:a16="http://schemas.microsoft.com/office/drawing/2014/main" id="{E49C9899-F962-2E3D-1B46-F03B9CF7EC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55993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Line 289">
                <a:extLst>
                  <a:ext uri="{FF2B5EF4-FFF2-40B4-BE49-F238E27FC236}">
                    <a16:creationId xmlns:a16="http://schemas.microsoft.com/office/drawing/2014/main" id="{042A1F85-2BC2-B6BA-C2DA-EBE808BB68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53875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Line 290">
                <a:extLst>
                  <a:ext uri="{FF2B5EF4-FFF2-40B4-BE49-F238E27FC236}">
                    <a16:creationId xmlns:a16="http://schemas.microsoft.com/office/drawing/2014/main" id="{B24B43FA-8AFC-3CA7-293F-F3CBECAE5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51758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Line 291">
                <a:extLst>
                  <a:ext uri="{FF2B5EF4-FFF2-40B4-BE49-F238E27FC236}">
                    <a16:creationId xmlns:a16="http://schemas.microsoft.com/office/drawing/2014/main" id="{0A676892-7F2D-6909-C209-2B6A20451D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49641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Line 292">
                <a:extLst>
                  <a:ext uri="{FF2B5EF4-FFF2-40B4-BE49-F238E27FC236}">
                    <a16:creationId xmlns:a16="http://schemas.microsoft.com/office/drawing/2014/main" id="{DDFFB40B-F5A4-C7B4-4813-45C383AF24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47427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Line 293">
                <a:extLst>
                  <a:ext uri="{FF2B5EF4-FFF2-40B4-BE49-F238E27FC236}">
                    <a16:creationId xmlns:a16="http://schemas.microsoft.com/office/drawing/2014/main" id="{32821957-A36B-C8E0-BE41-AEE61F3001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45310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Line 294">
                <a:extLst>
                  <a:ext uri="{FF2B5EF4-FFF2-40B4-BE49-F238E27FC236}">
                    <a16:creationId xmlns:a16="http://schemas.microsoft.com/office/drawing/2014/main" id="{F24F9460-D3CC-7156-0FC2-EC4F1748DD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43192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Line 295">
                <a:extLst>
                  <a:ext uri="{FF2B5EF4-FFF2-40B4-BE49-F238E27FC236}">
                    <a16:creationId xmlns:a16="http://schemas.microsoft.com/office/drawing/2014/main" id="{6E366977-EB87-A3AD-A79D-1E88E97F51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41075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Line 296">
                <a:extLst>
                  <a:ext uri="{FF2B5EF4-FFF2-40B4-BE49-F238E27FC236}">
                    <a16:creationId xmlns:a16="http://schemas.microsoft.com/office/drawing/2014/main" id="{5F0A6F6A-72E4-A619-05AA-F11EB086B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38957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Line 297">
                <a:extLst>
                  <a:ext uri="{FF2B5EF4-FFF2-40B4-BE49-F238E27FC236}">
                    <a16:creationId xmlns:a16="http://schemas.microsoft.com/office/drawing/2014/main" id="{1D4533F3-349A-634C-CF4C-E5AF9B3C94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36840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Line 298">
                <a:extLst>
                  <a:ext uri="{FF2B5EF4-FFF2-40B4-BE49-F238E27FC236}">
                    <a16:creationId xmlns:a16="http://schemas.microsoft.com/office/drawing/2014/main" id="{366FD3A6-FBFA-8B80-54B5-AC2E418667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34723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Line 299">
                <a:extLst>
                  <a:ext uri="{FF2B5EF4-FFF2-40B4-BE49-F238E27FC236}">
                    <a16:creationId xmlns:a16="http://schemas.microsoft.com/office/drawing/2014/main" id="{C585A6A1-A6F4-23D6-C052-4F431BE68B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32605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Line 300">
                <a:extLst>
                  <a:ext uri="{FF2B5EF4-FFF2-40B4-BE49-F238E27FC236}">
                    <a16:creationId xmlns:a16="http://schemas.microsoft.com/office/drawing/2014/main" id="{5F07E482-0A82-7772-69A6-32888F46ED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30392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Line 301">
                <a:extLst>
                  <a:ext uri="{FF2B5EF4-FFF2-40B4-BE49-F238E27FC236}">
                    <a16:creationId xmlns:a16="http://schemas.microsoft.com/office/drawing/2014/main" id="{C5D672E8-94AF-B15A-25C0-A7A4E94D65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28274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Line 302">
                <a:extLst>
                  <a:ext uri="{FF2B5EF4-FFF2-40B4-BE49-F238E27FC236}">
                    <a16:creationId xmlns:a16="http://schemas.microsoft.com/office/drawing/2014/main" id="{4DDA89EC-232F-3E41-60DD-16A5E486DE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26157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Line 303">
                <a:extLst>
                  <a:ext uri="{FF2B5EF4-FFF2-40B4-BE49-F238E27FC236}">
                    <a16:creationId xmlns:a16="http://schemas.microsoft.com/office/drawing/2014/main" id="{36E6B64D-B482-1617-71A8-B278E354E5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24039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Line 304">
                <a:extLst>
                  <a:ext uri="{FF2B5EF4-FFF2-40B4-BE49-F238E27FC236}">
                    <a16:creationId xmlns:a16="http://schemas.microsoft.com/office/drawing/2014/main" id="{83406111-8C4C-E60A-3DDA-E30A9B71B2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219226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Line 305">
                <a:extLst>
                  <a:ext uri="{FF2B5EF4-FFF2-40B4-BE49-F238E27FC236}">
                    <a16:creationId xmlns:a16="http://schemas.microsoft.com/office/drawing/2014/main" id="{52094340-9163-6967-80B8-CB560B5463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198052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Line 306">
                <a:extLst>
                  <a:ext uri="{FF2B5EF4-FFF2-40B4-BE49-F238E27FC236}">
                    <a16:creationId xmlns:a16="http://schemas.microsoft.com/office/drawing/2014/main" id="{56CDDCA2-667F-422D-5BF1-040BE8EF14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17687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Line 307">
                <a:extLst>
                  <a:ext uri="{FF2B5EF4-FFF2-40B4-BE49-F238E27FC236}">
                    <a16:creationId xmlns:a16="http://schemas.microsoft.com/office/drawing/2014/main" id="{224B60A9-CBCA-A4B8-DBFC-20FF2B3066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15570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Line 308">
                <a:extLst>
                  <a:ext uri="{FF2B5EF4-FFF2-40B4-BE49-F238E27FC236}">
                    <a16:creationId xmlns:a16="http://schemas.microsoft.com/office/drawing/2014/main" id="{E39DD673-22AB-B12A-7478-A32A15977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133568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Line 309">
                <a:extLst>
                  <a:ext uri="{FF2B5EF4-FFF2-40B4-BE49-F238E27FC236}">
                    <a16:creationId xmlns:a16="http://schemas.microsoft.com/office/drawing/2014/main" id="{A43524A3-F726-3EE8-AAE8-E807D1FD85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112394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Line 310">
                <a:extLst>
                  <a:ext uri="{FF2B5EF4-FFF2-40B4-BE49-F238E27FC236}">
                    <a16:creationId xmlns:a16="http://schemas.microsoft.com/office/drawing/2014/main" id="{BF698A24-5AEE-BBBB-D419-CC62A18E77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091220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Line 311">
                <a:extLst>
                  <a:ext uri="{FF2B5EF4-FFF2-40B4-BE49-F238E27FC236}">
                    <a16:creationId xmlns:a16="http://schemas.microsoft.com/office/drawing/2014/main" id="{36E2D7DB-5B55-18A7-6257-1A9D568B88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070047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Line 312">
                <a:extLst>
                  <a:ext uri="{FF2B5EF4-FFF2-40B4-BE49-F238E27FC236}">
                    <a16:creationId xmlns:a16="http://schemas.microsoft.com/office/drawing/2014/main" id="{7E2E193D-ACCE-E680-BD53-B4157AD5F9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048873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Line 313">
                <a:extLst>
                  <a:ext uri="{FF2B5EF4-FFF2-40B4-BE49-F238E27FC236}">
                    <a16:creationId xmlns:a16="http://schemas.microsoft.com/office/drawing/2014/main" id="{30A15263-C75F-54BC-570E-4BB7984824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027699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Line 314">
                <a:extLst>
                  <a:ext uri="{FF2B5EF4-FFF2-40B4-BE49-F238E27FC236}">
                    <a16:creationId xmlns:a16="http://schemas.microsoft.com/office/drawing/2014/main" id="{418D9492-63D8-F5D9-4FD2-D739BB494F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300652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Line 315">
                <a:extLst>
                  <a:ext uri="{FF2B5EF4-FFF2-40B4-BE49-F238E27FC236}">
                    <a16:creationId xmlns:a16="http://schemas.microsoft.com/office/drawing/2014/main" id="{EC719DAF-871E-2943-7CF3-5A117BAEE0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2985351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Line 316">
                <a:extLst>
                  <a:ext uri="{FF2B5EF4-FFF2-40B4-BE49-F238E27FC236}">
                    <a16:creationId xmlns:a16="http://schemas.microsoft.com/office/drawing/2014/main" id="{C4314F93-D343-2D85-DD99-99A98766EF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136" y="2963215"/>
                <a:ext cx="14153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Line 317">
                <a:extLst>
                  <a:ext uri="{FF2B5EF4-FFF2-40B4-BE49-F238E27FC236}">
                    <a16:creationId xmlns:a16="http://schemas.microsoft.com/office/drawing/2014/main" id="{4A21FA80-2D6C-E095-E4CA-DE5A9A1153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4092166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Line 319">
                <a:extLst>
                  <a:ext uri="{FF2B5EF4-FFF2-40B4-BE49-F238E27FC236}">
                    <a16:creationId xmlns:a16="http://schemas.microsoft.com/office/drawing/2014/main" id="{FE8D4521-3A08-948A-62B1-47623A4D31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985334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Line 321">
                <a:extLst>
                  <a:ext uri="{FF2B5EF4-FFF2-40B4-BE49-F238E27FC236}">
                    <a16:creationId xmlns:a16="http://schemas.microsoft.com/office/drawing/2014/main" id="{EE09CFCF-D95B-1225-3515-001715E47F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879465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Rectangle 322">
                <a:extLst>
                  <a:ext uri="{FF2B5EF4-FFF2-40B4-BE49-F238E27FC236}">
                    <a16:creationId xmlns:a16="http://schemas.microsoft.com/office/drawing/2014/main" id="{919E4805-8A3C-E080-266E-E7CB8B8C19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56689" y="3823646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" name="Line 323">
                <a:extLst>
                  <a:ext uri="{FF2B5EF4-FFF2-40B4-BE49-F238E27FC236}">
                    <a16:creationId xmlns:a16="http://schemas.microsoft.com/office/drawing/2014/main" id="{8F81C429-78F5-A4D9-B56A-806FD3D5EA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772633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Line 325">
                <a:extLst>
                  <a:ext uri="{FF2B5EF4-FFF2-40B4-BE49-F238E27FC236}">
                    <a16:creationId xmlns:a16="http://schemas.microsoft.com/office/drawing/2014/main" id="{BFD6AA69-48A2-ACF2-33AB-EAC75F189C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666764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Rectangle 326">
                <a:extLst>
                  <a:ext uri="{FF2B5EF4-FFF2-40B4-BE49-F238E27FC236}">
                    <a16:creationId xmlns:a16="http://schemas.microsoft.com/office/drawing/2014/main" id="{8BE695C3-9D8C-366D-86F9-1289BE9E43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56689" y="3610800"/>
                <a:ext cx="5770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Line 327">
                <a:extLst>
                  <a:ext uri="{FF2B5EF4-FFF2-40B4-BE49-F238E27FC236}">
                    <a16:creationId xmlns:a16="http://schemas.microsoft.com/office/drawing/2014/main" id="{892EFF69-BC88-F3B1-3EEA-3D05887659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559932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Line 329">
                <a:extLst>
                  <a:ext uri="{FF2B5EF4-FFF2-40B4-BE49-F238E27FC236}">
                    <a16:creationId xmlns:a16="http://schemas.microsoft.com/office/drawing/2014/main" id="{B1962E35-F6F1-167C-9B4D-C349CB0C14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453101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" name="Rectangle 330">
                <a:extLst>
                  <a:ext uri="{FF2B5EF4-FFF2-40B4-BE49-F238E27FC236}">
                    <a16:creationId xmlns:a16="http://schemas.microsoft.com/office/drawing/2014/main" id="{D7E51BA4-4E7E-8916-0A69-31FEF3F37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8813" y="3400630"/>
                <a:ext cx="11541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" name="Line 331">
                <a:extLst>
                  <a:ext uri="{FF2B5EF4-FFF2-40B4-BE49-F238E27FC236}">
                    <a16:creationId xmlns:a16="http://schemas.microsoft.com/office/drawing/2014/main" id="{F00C5159-7EC6-C0C1-0D6D-AD7B4C6D9D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347231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" name="Line 333">
                <a:extLst>
                  <a:ext uri="{FF2B5EF4-FFF2-40B4-BE49-F238E27FC236}">
                    <a16:creationId xmlns:a16="http://schemas.microsoft.com/office/drawing/2014/main" id="{B5C716FD-2B1A-F846-E457-1C503E4ED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240399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Rectangle 334">
                <a:extLst>
                  <a:ext uri="{FF2B5EF4-FFF2-40B4-BE49-F238E27FC236}">
                    <a16:creationId xmlns:a16="http://schemas.microsoft.com/office/drawing/2014/main" id="{368512DE-D96F-908F-1BD1-66A8BB6BE3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8813" y="3183951"/>
                <a:ext cx="11541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16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" name="Line 335">
                <a:extLst>
                  <a:ext uri="{FF2B5EF4-FFF2-40B4-BE49-F238E27FC236}">
                    <a16:creationId xmlns:a16="http://schemas.microsoft.com/office/drawing/2014/main" id="{01AE807E-EE4B-C65D-602D-1A8DB0E56B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133568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" name="Line 337">
                <a:extLst>
                  <a:ext uri="{FF2B5EF4-FFF2-40B4-BE49-F238E27FC236}">
                    <a16:creationId xmlns:a16="http://schemas.microsoft.com/office/drawing/2014/main" id="{37F03971-65CC-1F47-A0C4-A1E94B7A64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5093" y="3027699"/>
                <a:ext cx="28306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" name="Rectangle 338">
                <a:extLst>
                  <a:ext uri="{FF2B5EF4-FFF2-40B4-BE49-F238E27FC236}">
                    <a16:creationId xmlns:a16="http://schemas.microsoft.com/office/drawing/2014/main" id="{E1C914A5-B8EA-B8A4-4E0A-ABD54A867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8813" y="2975348"/>
                <a:ext cx="11541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</a:t>
                </a:r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Freeform 342">
                <a:extLst>
                  <a:ext uri="{FF2B5EF4-FFF2-40B4-BE49-F238E27FC236}">
                    <a16:creationId xmlns:a16="http://schemas.microsoft.com/office/drawing/2014/main" id="{8A734EDE-F3C4-95A1-D525-8EF573171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2140" y="4067622"/>
                <a:ext cx="1772452" cy="0"/>
              </a:xfrm>
              <a:custGeom>
                <a:avLst/>
                <a:gdLst>
                  <a:gd name="T0" fmla="*/ 160 w 11170"/>
                  <a:gd name="T1" fmla="*/ 337 w 11170"/>
                  <a:gd name="T2" fmla="*/ 514 w 11170"/>
                  <a:gd name="T3" fmla="*/ 691 w 11170"/>
                  <a:gd name="T4" fmla="*/ 868 w 11170"/>
                  <a:gd name="T5" fmla="*/ 1045 w 11170"/>
                  <a:gd name="T6" fmla="*/ 1222 w 11170"/>
                  <a:gd name="T7" fmla="*/ 1399 w 11170"/>
                  <a:gd name="T8" fmla="*/ 1577 w 11170"/>
                  <a:gd name="T9" fmla="*/ 1754 w 11170"/>
                  <a:gd name="T10" fmla="*/ 1931 w 11170"/>
                  <a:gd name="T11" fmla="*/ 2108 w 11170"/>
                  <a:gd name="T12" fmla="*/ 2285 w 11170"/>
                  <a:gd name="T13" fmla="*/ 2462 w 11170"/>
                  <a:gd name="T14" fmla="*/ 2639 w 11170"/>
                  <a:gd name="T15" fmla="*/ 2816 w 11170"/>
                  <a:gd name="T16" fmla="*/ 2993 w 11170"/>
                  <a:gd name="T17" fmla="*/ 3170 w 11170"/>
                  <a:gd name="T18" fmla="*/ 3348 w 11170"/>
                  <a:gd name="T19" fmla="*/ 3525 w 11170"/>
                  <a:gd name="T20" fmla="*/ 3702 w 11170"/>
                  <a:gd name="T21" fmla="*/ 3879 w 11170"/>
                  <a:gd name="T22" fmla="*/ 4056 w 11170"/>
                  <a:gd name="T23" fmla="*/ 4233 w 11170"/>
                  <a:gd name="T24" fmla="*/ 4410 w 11170"/>
                  <a:gd name="T25" fmla="*/ 4587 w 11170"/>
                  <a:gd name="T26" fmla="*/ 4764 w 11170"/>
                  <a:gd name="T27" fmla="*/ 4941 w 11170"/>
                  <a:gd name="T28" fmla="*/ 5119 w 11170"/>
                  <a:gd name="T29" fmla="*/ 5296 w 11170"/>
                  <a:gd name="T30" fmla="*/ 5473 w 11170"/>
                  <a:gd name="T31" fmla="*/ 5650 w 11170"/>
                  <a:gd name="T32" fmla="*/ 5827 w 11170"/>
                  <a:gd name="T33" fmla="*/ 6004 w 11170"/>
                  <a:gd name="T34" fmla="*/ 6181 w 11170"/>
                  <a:gd name="T35" fmla="*/ 6358 w 11170"/>
                  <a:gd name="T36" fmla="*/ 6535 w 11170"/>
                  <a:gd name="T37" fmla="*/ 6712 w 11170"/>
                  <a:gd name="T38" fmla="*/ 6890 w 11170"/>
                  <a:gd name="T39" fmla="*/ 7067 w 11170"/>
                  <a:gd name="T40" fmla="*/ 7244 w 11170"/>
                  <a:gd name="T41" fmla="*/ 7421 w 11170"/>
                  <a:gd name="T42" fmla="*/ 7598 w 11170"/>
                  <a:gd name="T43" fmla="*/ 7775 w 11170"/>
                  <a:gd name="T44" fmla="*/ 7952 w 11170"/>
                  <a:gd name="T45" fmla="*/ 8129 w 11170"/>
                  <a:gd name="T46" fmla="*/ 8306 w 11170"/>
                  <a:gd name="T47" fmla="*/ 8483 w 11170"/>
                  <a:gd name="T48" fmla="*/ 8661 w 11170"/>
                  <a:gd name="T49" fmla="*/ 8838 w 11170"/>
                  <a:gd name="T50" fmla="*/ 9015 w 11170"/>
                  <a:gd name="T51" fmla="*/ 9192 w 11170"/>
                  <a:gd name="T52" fmla="*/ 9369 w 11170"/>
                  <a:gd name="T53" fmla="*/ 9546 w 11170"/>
                  <a:gd name="T54" fmla="*/ 9723 w 11170"/>
                  <a:gd name="T55" fmla="*/ 9900 w 11170"/>
                  <a:gd name="T56" fmla="*/ 10077 w 11170"/>
                  <a:gd name="T57" fmla="*/ 10254 w 11170"/>
                  <a:gd name="T58" fmla="*/ 10432 w 11170"/>
                  <a:gd name="T59" fmla="*/ 10609 w 11170"/>
                  <a:gd name="T60" fmla="*/ 10786 w 11170"/>
                  <a:gd name="T61" fmla="*/ 10963 w 11170"/>
                  <a:gd name="T62" fmla="*/ 11140 w 1117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  <a:cxn ang="0">
                    <a:pos x="T31" y="0"/>
                  </a:cxn>
                  <a:cxn ang="0">
                    <a:pos x="T32" y="0"/>
                  </a:cxn>
                  <a:cxn ang="0">
                    <a:pos x="T33" y="0"/>
                  </a:cxn>
                  <a:cxn ang="0">
                    <a:pos x="T34" y="0"/>
                  </a:cxn>
                  <a:cxn ang="0">
                    <a:pos x="T35" y="0"/>
                  </a:cxn>
                  <a:cxn ang="0">
                    <a:pos x="T36" y="0"/>
                  </a:cxn>
                  <a:cxn ang="0">
                    <a:pos x="T37" y="0"/>
                  </a:cxn>
                  <a:cxn ang="0">
                    <a:pos x="T38" y="0"/>
                  </a:cxn>
                  <a:cxn ang="0">
                    <a:pos x="T39" y="0"/>
                  </a:cxn>
                  <a:cxn ang="0">
                    <a:pos x="T40" y="0"/>
                  </a:cxn>
                  <a:cxn ang="0">
                    <a:pos x="T41" y="0"/>
                  </a:cxn>
                  <a:cxn ang="0">
                    <a:pos x="T42" y="0"/>
                  </a:cxn>
                  <a:cxn ang="0">
                    <a:pos x="T43" y="0"/>
                  </a:cxn>
                  <a:cxn ang="0">
                    <a:pos x="T44" y="0"/>
                  </a:cxn>
                  <a:cxn ang="0">
                    <a:pos x="T45" y="0"/>
                  </a:cxn>
                  <a:cxn ang="0">
                    <a:pos x="T46" y="0"/>
                  </a:cxn>
                  <a:cxn ang="0">
                    <a:pos x="T47" y="0"/>
                  </a:cxn>
                  <a:cxn ang="0">
                    <a:pos x="T48" y="0"/>
                  </a:cxn>
                  <a:cxn ang="0">
                    <a:pos x="T49" y="0"/>
                  </a:cxn>
                  <a:cxn ang="0">
                    <a:pos x="T50" y="0"/>
                  </a:cxn>
                  <a:cxn ang="0">
                    <a:pos x="T51" y="0"/>
                  </a:cxn>
                  <a:cxn ang="0">
                    <a:pos x="T52" y="0"/>
                  </a:cxn>
                  <a:cxn ang="0">
                    <a:pos x="T53" y="0"/>
                  </a:cxn>
                  <a:cxn ang="0">
                    <a:pos x="T54" y="0"/>
                  </a:cxn>
                  <a:cxn ang="0">
                    <a:pos x="T55" y="0"/>
                  </a:cxn>
                  <a:cxn ang="0">
                    <a:pos x="T56" y="0"/>
                  </a:cxn>
                  <a:cxn ang="0">
                    <a:pos x="T57" y="0"/>
                  </a:cxn>
                  <a:cxn ang="0">
                    <a:pos x="T58" y="0"/>
                  </a:cxn>
                  <a:cxn ang="0">
                    <a:pos x="T59" y="0"/>
                  </a:cxn>
                  <a:cxn ang="0">
                    <a:pos x="T60" y="0"/>
                  </a:cxn>
                  <a:cxn ang="0">
                    <a:pos x="T61" y="0"/>
                  </a:cxn>
                  <a:cxn ang="0">
                    <a:pos x="T62" y="0"/>
                  </a:cxn>
                </a:cxnLst>
                <a:rect l="0" t="0" r="r" b="b"/>
                <a:pathLst>
                  <a:path w="11170">
                    <a:moveTo>
                      <a:pt x="0" y="0"/>
                    </a:moveTo>
                    <a:lnTo>
                      <a:pt x="5" y="0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38" y="0"/>
                    </a:lnTo>
                    <a:lnTo>
                      <a:pt x="49" y="0"/>
                    </a:lnTo>
                    <a:lnTo>
                      <a:pt x="60" y="0"/>
                    </a:lnTo>
                    <a:lnTo>
                      <a:pt x="71" y="0"/>
                    </a:lnTo>
                    <a:lnTo>
                      <a:pt x="82" y="0"/>
                    </a:lnTo>
                    <a:lnTo>
                      <a:pt x="93" y="0"/>
                    </a:lnTo>
                    <a:lnTo>
                      <a:pt x="104" y="0"/>
                    </a:lnTo>
                    <a:lnTo>
                      <a:pt x="116" y="0"/>
                    </a:lnTo>
                    <a:lnTo>
                      <a:pt x="127" y="0"/>
                    </a:lnTo>
                    <a:lnTo>
                      <a:pt x="138" y="0"/>
                    </a:lnTo>
                    <a:lnTo>
                      <a:pt x="149" y="0"/>
                    </a:lnTo>
                    <a:lnTo>
                      <a:pt x="160" y="0"/>
                    </a:lnTo>
                    <a:lnTo>
                      <a:pt x="171" y="0"/>
                    </a:lnTo>
                    <a:lnTo>
                      <a:pt x="182" y="0"/>
                    </a:lnTo>
                    <a:lnTo>
                      <a:pt x="193" y="0"/>
                    </a:lnTo>
                    <a:lnTo>
                      <a:pt x="204" y="0"/>
                    </a:lnTo>
                    <a:lnTo>
                      <a:pt x="215" y="0"/>
                    </a:lnTo>
                    <a:lnTo>
                      <a:pt x="226" y="0"/>
                    </a:lnTo>
                    <a:lnTo>
                      <a:pt x="237" y="0"/>
                    </a:lnTo>
                    <a:lnTo>
                      <a:pt x="248" y="0"/>
                    </a:lnTo>
                    <a:lnTo>
                      <a:pt x="259" y="0"/>
                    </a:lnTo>
                    <a:lnTo>
                      <a:pt x="270" y="0"/>
                    </a:lnTo>
                    <a:lnTo>
                      <a:pt x="282" y="0"/>
                    </a:lnTo>
                    <a:lnTo>
                      <a:pt x="293" y="0"/>
                    </a:lnTo>
                    <a:lnTo>
                      <a:pt x="304" y="0"/>
                    </a:lnTo>
                    <a:lnTo>
                      <a:pt x="315" y="0"/>
                    </a:lnTo>
                    <a:lnTo>
                      <a:pt x="326" y="0"/>
                    </a:lnTo>
                    <a:lnTo>
                      <a:pt x="337" y="0"/>
                    </a:lnTo>
                    <a:lnTo>
                      <a:pt x="348" y="0"/>
                    </a:lnTo>
                    <a:lnTo>
                      <a:pt x="359" y="0"/>
                    </a:lnTo>
                    <a:lnTo>
                      <a:pt x="370" y="0"/>
                    </a:lnTo>
                    <a:lnTo>
                      <a:pt x="381" y="0"/>
                    </a:lnTo>
                    <a:lnTo>
                      <a:pt x="392" y="0"/>
                    </a:lnTo>
                    <a:lnTo>
                      <a:pt x="403" y="0"/>
                    </a:lnTo>
                    <a:lnTo>
                      <a:pt x="414" y="0"/>
                    </a:lnTo>
                    <a:lnTo>
                      <a:pt x="425" y="0"/>
                    </a:lnTo>
                    <a:lnTo>
                      <a:pt x="437" y="0"/>
                    </a:lnTo>
                    <a:lnTo>
                      <a:pt x="448" y="0"/>
                    </a:lnTo>
                    <a:lnTo>
                      <a:pt x="459" y="0"/>
                    </a:lnTo>
                    <a:lnTo>
                      <a:pt x="470" y="0"/>
                    </a:lnTo>
                    <a:lnTo>
                      <a:pt x="481" y="0"/>
                    </a:lnTo>
                    <a:lnTo>
                      <a:pt x="492" y="0"/>
                    </a:lnTo>
                    <a:lnTo>
                      <a:pt x="503" y="0"/>
                    </a:lnTo>
                    <a:lnTo>
                      <a:pt x="514" y="0"/>
                    </a:lnTo>
                    <a:lnTo>
                      <a:pt x="525" y="0"/>
                    </a:lnTo>
                    <a:lnTo>
                      <a:pt x="536" y="0"/>
                    </a:lnTo>
                    <a:lnTo>
                      <a:pt x="547" y="0"/>
                    </a:lnTo>
                    <a:lnTo>
                      <a:pt x="558" y="0"/>
                    </a:lnTo>
                    <a:lnTo>
                      <a:pt x="569" y="0"/>
                    </a:lnTo>
                    <a:lnTo>
                      <a:pt x="580" y="0"/>
                    </a:lnTo>
                    <a:lnTo>
                      <a:pt x="591" y="0"/>
                    </a:lnTo>
                    <a:lnTo>
                      <a:pt x="603" y="0"/>
                    </a:lnTo>
                    <a:lnTo>
                      <a:pt x="614" y="0"/>
                    </a:lnTo>
                    <a:lnTo>
                      <a:pt x="625" y="0"/>
                    </a:lnTo>
                    <a:lnTo>
                      <a:pt x="636" y="0"/>
                    </a:lnTo>
                    <a:lnTo>
                      <a:pt x="647" y="0"/>
                    </a:lnTo>
                    <a:lnTo>
                      <a:pt x="658" y="0"/>
                    </a:lnTo>
                    <a:lnTo>
                      <a:pt x="669" y="0"/>
                    </a:lnTo>
                    <a:lnTo>
                      <a:pt x="680" y="0"/>
                    </a:lnTo>
                    <a:lnTo>
                      <a:pt x="691" y="0"/>
                    </a:lnTo>
                    <a:lnTo>
                      <a:pt x="702" y="0"/>
                    </a:lnTo>
                    <a:lnTo>
                      <a:pt x="713" y="0"/>
                    </a:lnTo>
                    <a:lnTo>
                      <a:pt x="724" y="0"/>
                    </a:lnTo>
                    <a:lnTo>
                      <a:pt x="735" y="0"/>
                    </a:lnTo>
                    <a:lnTo>
                      <a:pt x="746" y="0"/>
                    </a:lnTo>
                    <a:lnTo>
                      <a:pt x="758" y="0"/>
                    </a:lnTo>
                    <a:lnTo>
                      <a:pt x="769" y="0"/>
                    </a:lnTo>
                    <a:lnTo>
                      <a:pt x="780" y="0"/>
                    </a:lnTo>
                    <a:lnTo>
                      <a:pt x="791" y="0"/>
                    </a:lnTo>
                    <a:lnTo>
                      <a:pt x="802" y="0"/>
                    </a:lnTo>
                    <a:lnTo>
                      <a:pt x="813" y="0"/>
                    </a:lnTo>
                    <a:lnTo>
                      <a:pt x="824" y="0"/>
                    </a:lnTo>
                    <a:lnTo>
                      <a:pt x="835" y="0"/>
                    </a:lnTo>
                    <a:lnTo>
                      <a:pt x="846" y="0"/>
                    </a:lnTo>
                    <a:lnTo>
                      <a:pt x="857" y="0"/>
                    </a:lnTo>
                    <a:lnTo>
                      <a:pt x="868" y="0"/>
                    </a:lnTo>
                    <a:lnTo>
                      <a:pt x="879" y="0"/>
                    </a:lnTo>
                    <a:lnTo>
                      <a:pt x="890" y="0"/>
                    </a:lnTo>
                    <a:lnTo>
                      <a:pt x="901" y="0"/>
                    </a:lnTo>
                    <a:lnTo>
                      <a:pt x="912" y="0"/>
                    </a:lnTo>
                    <a:lnTo>
                      <a:pt x="924" y="0"/>
                    </a:lnTo>
                    <a:lnTo>
                      <a:pt x="935" y="0"/>
                    </a:lnTo>
                    <a:lnTo>
                      <a:pt x="946" y="0"/>
                    </a:lnTo>
                    <a:lnTo>
                      <a:pt x="957" y="0"/>
                    </a:lnTo>
                    <a:lnTo>
                      <a:pt x="968" y="0"/>
                    </a:lnTo>
                    <a:lnTo>
                      <a:pt x="979" y="0"/>
                    </a:lnTo>
                    <a:lnTo>
                      <a:pt x="990" y="0"/>
                    </a:lnTo>
                    <a:lnTo>
                      <a:pt x="1001" y="0"/>
                    </a:lnTo>
                    <a:lnTo>
                      <a:pt x="1012" y="0"/>
                    </a:lnTo>
                    <a:lnTo>
                      <a:pt x="1023" y="0"/>
                    </a:lnTo>
                    <a:lnTo>
                      <a:pt x="1034" y="0"/>
                    </a:lnTo>
                    <a:lnTo>
                      <a:pt x="1045" y="0"/>
                    </a:lnTo>
                    <a:lnTo>
                      <a:pt x="1056" y="0"/>
                    </a:lnTo>
                    <a:lnTo>
                      <a:pt x="1067" y="0"/>
                    </a:lnTo>
                    <a:lnTo>
                      <a:pt x="1079" y="0"/>
                    </a:lnTo>
                    <a:lnTo>
                      <a:pt x="1090" y="0"/>
                    </a:lnTo>
                    <a:lnTo>
                      <a:pt x="1101" y="0"/>
                    </a:lnTo>
                    <a:lnTo>
                      <a:pt x="1112" y="0"/>
                    </a:lnTo>
                    <a:lnTo>
                      <a:pt x="1123" y="0"/>
                    </a:lnTo>
                    <a:lnTo>
                      <a:pt x="1134" y="0"/>
                    </a:lnTo>
                    <a:lnTo>
                      <a:pt x="1145" y="0"/>
                    </a:lnTo>
                    <a:lnTo>
                      <a:pt x="1156" y="0"/>
                    </a:lnTo>
                    <a:lnTo>
                      <a:pt x="1167" y="0"/>
                    </a:lnTo>
                    <a:lnTo>
                      <a:pt x="1178" y="0"/>
                    </a:lnTo>
                    <a:lnTo>
                      <a:pt x="1189" y="0"/>
                    </a:lnTo>
                    <a:lnTo>
                      <a:pt x="1200" y="0"/>
                    </a:lnTo>
                    <a:lnTo>
                      <a:pt x="1211" y="0"/>
                    </a:lnTo>
                    <a:lnTo>
                      <a:pt x="1222" y="0"/>
                    </a:lnTo>
                    <a:lnTo>
                      <a:pt x="1233" y="0"/>
                    </a:lnTo>
                    <a:lnTo>
                      <a:pt x="1245" y="0"/>
                    </a:lnTo>
                    <a:lnTo>
                      <a:pt x="1256" y="0"/>
                    </a:lnTo>
                    <a:lnTo>
                      <a:pt x="1267" y="0"/>
                    </a:lnTo>
                    <a:lnTo>
                      <a:pt x="1278" y="0"/>
                    </a:lnTo>
                    <a:lnTo>
                      <a:pt x="1289" y="0"/>
                    </a:lnTo>
                    <a:lnTo>
                      <a:pt x="1300" y="0"/>
                    </a:lnTo>
                    <a:lnTo>
                      <a:pt x="1311" y="0"/>
                    </a:lnTo>
                    <a:lnTo>
                      <a:pt x="1322" y="0"/>
                    </a:lnTo>
                    <a:lnTo>
                      <a:pt x="1333" y="0"/>
                    </a:lnTo>
                    <a:lnTo>
                      <a:pt x="1344" y="0"/>
                    </a:lnTo>
                    <a:lnTo>
                      <a:pt x="1355" y="0"/>
                    </a:lnTo>
                    <a:lnTo>
                      <a:pt x="1366" y="0"/>
                    </a:lnTo>
                    <a:lnTo>
                      <a:pt x="1377" y="0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11" y="0"/>
                    </a:lnTo>
                    <a:lnTo>
                      <a:pt x="1422" y="0"/>
                    </a:lnTo>
                    <a:lnTo>
                      <a:pt x="1433" y="0"/>
                    </a:lnTo>
                    <a:lnTo>
                      <a:pt x="1444" y="0"/>
                    </a:lnTo>
                    <a:lnTo>
                      <a:pt x="1455" y="0"/>
                    </a:lnTo>
                    <a:lnTo>
                      <a:pt x="1466" y="0"/>
                    </a:lnTo>
                    <a:lnTo>
                      <a:pt x="1477" y="0"/>
                    </a:lnTo>
                    <a:lnTo>
                      <a:pt x="1488" y="0"/>
                    </a:lnTo>
                    <a:lnTo>
                      <a:pt x="1499" y="0"/>
                    </a:lnTo>
                    <a:lnTo>
                      <a:pt x="1510" y="0"/>
                    </a:lnTo>
                    <a:lnTo>
                      <a:pt x="1521" y="0"/>
                    </a:lnTo>
                    <a:lnTo>
                      <a:pt x="1532" y="0"/>
                    </a:lnTo>
                    <a:lnTo>
                      <a:pt x="1543" y="0"/>
                    </a:lnTo>
                    <a:lnTo>
                      <a:pt x="1554" y="0"/>
                    </a:lnTo>
                    <a:lnTo>
                      <a:pt x="1566" y="0"/>
                    </a:lnTo>
                    <a:lnTo>
                      <a:pt x="1577" y="0"/>
                    </a:lnTo>
                    <a:lnTo>
                      <a:pt x="1588" y="0"/>
                    </a:lnTo>
                    <a:lnTo>
                      <a:pt x="1599" y="0"/>
                    </a:lnTo>
                    <a:lnTo>
                      <a:pt x="1610" y="0"/>
                    </a:lnTo>
                    <a:lnTo>
                      <a:pt x="1621" y="0"/>
                    </a:lnTo>
                    <a:lnTo>
                      <a:pt x="1632" y="0"/>
                    </a:lnTo>
                    <a:lnTo>
                      <a:pt x="1643" y="0"/>
                    </a:lnTo>
                    <a:lnTo>
                      <a:pt x="1654" y="0"/>
                    </a:lnTo>
                    <a:lnTo>
                      <a:pt x="1665" y="0"/>
                    </a:lnTo>
                    <a:lnTo>
                      <a:pt x="1676" y="0"/>
                    </a:lnTo>
                    <a:lnTo>
                      <a:pt x="1687" y="0"/>
                    </a:lnTo>
                    <a:lnTo>
                      <a:pt x="1698" y="0"/>
                    </a:lnTo>
                    <a:lnTo>
                      <a:pt x="1709" y="0"/>
                    </a:lnTo>
                    <a:lnTo>
                      <a:pt x="1720" y="0"/>
                    </a:lnTo>
                    <a:lnTo>
                      <a:pt x="1732" y="0"/>
                    </a:lnTo>
                    <a:lnTo>
                      <a:pt x="1743" y="0"/>
                    </a:lnTo>
                    <a:lnTo>
                      <a:pt x="1754" y="0"/>
                    </a:lnTo>
                    <a:lnTo>
                      <a:pt x="1765" y="0"/>
                    </a:lnTo>
                    <a:lnTo>
                      <a:pt x="1776" y="0"/>
                    </a:lnTo>
                    <a:lnTo>
                      <a:pt x="1787" y="0"/>
                    </a:lnTo>
                    <a:lnTo>
                      <a:pt x="1798" y="0"/>
                    </a:lnTo>
                    <a:lnTo>
                      <a:pt x="1809" y="0"/>
                    </a:lnTo>
                    <a:lnTo>
                      <a:pt x="1820" y="0"/>
                    </a:lnTo>
                    <a:lnTo>
                      <a:pt x="1831" y="0"/>
                    </a:lnTo>
                    <a:lnTo>
                      <a:pt x="1842" y="0"/>
                    </a:lnTo>
                    <a:lnTo>
                      <a:pt x="1853" y="0"/>
                    </a:lnTo>
                    <a:lnTo>
                      <a:pt x="1864" y="0"/>
                    </a:lnTo>
                    <a:lnTo>
                      <a:pt x="1875" y="0"/>
                    </a:lnTo>
                    <a:lnTo>
                      <a:pt x="1887" y="0"/>
                    </a:lnTo>
                    <a:lnTo>
                      <a:pt x="1898" y="0"/>
                    </a:lnTo>
                    <a:lnTo>
                      <a:pt x="1909" y="0"/>
                    </a:lnTo>
                    <a:lnTo>
                      <a:pt x="1920" y="0"/>
                    </a:lnTo>
                    <a:lnTo>
                      <a:pt x="1931" y="0"/>
                    </a:lnTo>
                    <a:lnTo>
                      <a:pt x="1942" y="0"/>
                    </a:lnTo>
                    <a:lnTo>
                      <a:pt x="1953" y="0"/>
                    </a:lnTo>
                    <a:lnTo>
                      <a:pt x="1964" y="0"/>
                    </a:lnTo>
                    <a:lnTo>
                      <a:pt x="1975" y="0"/>
                    </a:lnTo>
                    <a:lnTo>
                      <a:pt x="1986" y="0"/>
                    </a:lnTo>
                    <a:lnTo>
                      <a:pt x="1997" y="0"/>
                    </a:lnTo>
                    <a:lnTo>
                      <a:pt x="2008" y="0"/>
                    </a:lnTo>
                    <a:lnTo>
                      <a:pt x="2019" y="0"/>
                    </a:lnTo>
                    <a:lnTo>
                      <a:pt x="2030" y="0"/>
                    </a:lnTo>
                    <a:lnTo>
                      <a:pt x="2041" y="0"/>
                    </a:lnTo>
                    <a:lnTo>
                      <a:pt x="2053" y="0"/>
                    </a:lnTo>
                    <a:lnTo>
                      <a:pt x="2064" y="0"/>
                    </a:lnTo>
                    <a:lnTo>
                      <a:pt x="2075" y="0"/>
                    </a:lnTo>
                    <a:lnTo>
                      <a:pt x="2086" y="0"/>
                    </a:lnTo>
                    <a:lnTo>
                      <a:pt x="2097" y="0"/>
                    </a:lnTo>
                    <a:lnTo>
                      <a:pt x="2108" y="0"/>
                    </a:lnTo>
                    <a:lnTo>
                      <a:pt x="2119" y="0"/>
                    </a:lnTo>
                    <a:lnTo>
                      <a:pt x="2130" y="0"/>
                    </a:lnTo>
                    <a:lnTo>
                      <a:pt x="2141" y="0"/>
                    </a:lnTo>
                    <a:lnTo>
                      <a:pt x="2152" y="0"/>
                    </a:lnTo>
                    <a:lnTo>
                      <a:pt x="2163" y="0"/>
                    </a:lnTo>
                    <a:lnTo>
                      <a:pt x="2174" y="0"/>
                    </a:lnTo>
                    <a:lnTo>
                      <a:pt x="2185" y="0"/>
                    </a:lnTo>
                    <a:lnTo>
                      <a:pt x="2196" y="0"/>
                    </a:lnTo>
                    <a:lnTo>
                      <a:pt x="2208" y="0"/>
                    </a:lnTo>
                    <a:lnTo>
                      <a:pt x="2219" y="0"/>
                    </a:lnTo>
                    <a:lnTo>
                      <a:pt x="2230" y="0"/>
                    </a:lnTo>
                    <a:lnTo>
                      <a:pt x="2241" y="0"/>
                    </a:lnTo>
                    <a:lnTo>
                      <a:pt x="2252" y="0"/>
                    </a:lnTo>
                    <a:lnTo>
                      <a:pt x="2263" y="0"/>
                    </a:lnTo>
                    <a:lnTo>
                      <a:pt x="2274" y="0"/>
                    </a:lnTo>
                    <a:lnTo>
                      <a:pt x="2285" y="0"/>
                    </a:lnTo>
                    <a:lnTo>
                      <a:pt x="2296" y="0"/>
                    </a:lnTo>
                    <a:lnTo>
                      <a:pt x="2307" y="0"/>
                    </a:lnTo>
                    <a:lnTo>
                      <a:pt x="2318" y="0"/>
                    </a:lnTo>
                    <a:lnTo>
                      <a:pt x="2329" y="0"/>
                    </a:lnTo>
                    <a:lnTo>
                      <a:pt x="2340" y="0"/>
                    </a:lnTo>
                    <a:lnTo>
                      <a:pt x="2351" y="0"/>
                    </a:lnTo>
                    <a:lnTo>
                      <a:pt x="2362" y="0"/>
                    </a:lnTo>
                    <a:lnTo>
                      <a:pt x="2374" y="0"/>
                    </a:lnTo>
                    <a:lnTo>
                      <a:pt x="2385" y="0"/>
                    </a:lnTo>
                    <a:lnTo>
                      <a:pt x="2396" y="0"/>
                    </a:lnTo>
                    <a:lnTo>
                      <a:pt x="2407" y="0"/>
                    </a:lnTo>
                    <a:lnTo>
                      <a:pt x="2418" y="0"/>
                    </a:lnTo>
                    <a:lnTo>
                      <a:pt x="2429" y="0"/>
                    </a:lnTo>
                    <a:lnTo>
                      <a:pt x="2440" y="0"/>
                    </a:lnTo>
                    <a:lnTo>
                      <a:pt x="2451" y="0"/>
                    </a:lnTo>
                    <a:lnTo>
                      <a:pt x="2462" y="0"/>
                    </a:lnTo>
                    <a:lnTo>
                      <a:pt x="2473" y="0"/>
                    </a:lnTo>
                    <a:lnTo>
                      <a:pt x="2484" y="0"/>
                    </a:lnTo>
                    <a:lnTo>
                      <a:pt x="2495" y="0"/>
                    </a:lnTo>
                    <a:lnTo>
                      <a:pt x="2506" y="0"/>
                    </a:lnTo>
                    <a:lnTo>
                      <a:pt x="2517" y="0"/>
                    </a:lnTo>
                    <a:lnTo>
                      <a:pt x="2529" y="0"/>
                    </a:lnTo>
                    <a:lnTo>
                      <a:pt x="2540" y="0"/>
                    </a:lnTo>
                    <a:lnTo>
                      <a:pt x="2551" y="0"/>
                    </a:lnTo>
                    <a:lnTo>
                      <a:pt x="2562" y="0"/>
                    </a:lnTo>
                    <a:lnTo>
                      <a:pt x="2573" y="0"/>
                    </a:lnTo>
                    <a:lnTo>
                      <a:pt x="2584" y="0"/>
                    </a:lnTo>
                    <a:lnTo>
                      <a:pt x="2595" y="0"/>
                    </a:lnTo>
                    <a:lnTo>
                      <a:pt x="2606" y="0"/>
                    </a:lnTo>
                    <a:lnTo>
                      <a:pt x="2617" y="0"/>
                    </a:lnTo>
                    <a:lnTo>
                      <a:pt x="2628" y="0"/>
                    </a:lnTo>
                    <a:lnTo>
                      <a:pt x="2639" y="0"/>
                    </a:lnTo>
                    <a:lnTo>
                      <a:pt x="2650" y="0"/>
                    </a:lnTo>
                    <a:lnTo>
                      <a:pt x="2661" y="0"/>
                    </a:lnTo>
                    <a:lnTo>
                      <a:pt x="2672" y="0"/>
                    </a:lnTo>
                    <a:lnTo>
                      <a:pt x="2683" y="0"/>
                    </a:lnTo>
                    <a:lnTo>
                      <a:pt x="2695" y="0"/>
                    </a:lnTo>
                    <a:lnTo>
                      <a:pt x="2706" y="0"/>
                    </a:lnTo>
                    <a:lnTo>
                      <a:pt x="2717" y="0"/>
                    </a:lnTo>
                    <a:lnTo>
                      <a:pt x="2728" y="0"/>
                    </a:lnTo>
                    <a:lnTo>
                      <a:pt x="2739" y="0"/>
                    </a:lnTo>
                    <a:lnTo>
                      <a:pt x="2750" y="0"/>
                    </a:lnTo>
                    <a:lnTo>
                      <a:pt x="2761" y="0"/>
                    </a:lnTo>
                    <a:lnTo>
                      <a:pt x="2772" y="0"/>
                    </a:lnTo>
                    <a:lnTo>
                      <a:pt x="2783" y="0"/>
                    </a:lnTo>
                    <a:lnTo>
                      <a:pt x="2794" y="0"/>
                    </a:lnTo>
                    <a:lnTo>
                      <a:pt x="2805" y="0"/>
                    </a:lnTo>
                    <a:lnTo>
                      <a:pt x="2816" y="0"/>
                    </a:lnTo>
                    <a:lnTo>
                      <a:pt x="2827" y="0"/>
                    </a:lnTo>
                    <a:lnTo>
                      <a:pt x="2838" y="0"/>
                    </a:lnTo>
                    <a:lnTo>
                      <a:pt x="2849" y="0"/>
                    </a:lnTo>
                    <a:lnTo>
                      <a:pt x="2861" y="0"/>
                    </a:lnTo>
                    <a:lnTo>
                      <a:pt x="2872" y="0"/>
                    </a:lnTo>
                    <a:lnTo>
                      <a:pt x="2883" y="0"/>
                    </a:lnTo>
                    <a:lnTo>
                      <a:pt x="2894" y="0"/>
                    </a:lnTo>
                    <a:lnTo>
                      <a:pt x="2905" y="0"/>
                    </a:lnTo>
                    <a:lnTo>
                      <a:pt x="2916" y="0"/>
                    </a:lnTo>
                    <a:lnTo>
                      <a:pt x="2927" y="0"/>
                    </a:lnTo>
                    <a:lnTo>
                      <a:pt x="2938" y="0"/>
                    </a:lnTo>
                    <a:lnTo>
                      <a:pt x="2949" y="0"/>
                    </a:lnTo>
                    <a:lnTo>
                      <a:pt x="2960" y="0"/>
                    </a:lnTo>
                    <a:lnTo>
                      <a:pt x="2971" y="0"/>
                    </a:lnTo>
                    <a:lnTo>
                      <a:pt x="2982" y="0"/>
                    </a:lnTo>
                    <a:lnTo>
                      <a:pt x="2993" y="0"/>
                    </a:lnTo>
                    <a:lnTo>
                      <a:pt x="3004" y="0"/>
                    </a:lnTo>
                    <a:lnTo>
                      <a:pt x="3016" y="0"/>
                    </a:lnTo>
                    <a:lnTo>
                      <a:pt x="3027" y="0"/>
                    </a:lnTo>
                    <a:lnTo>
                      <a:pt x="3038" y="0"/>
                    </a:lnTo>
                    <a:lnTo>
                      <a:pt x="3049" y="0"/>
                    </a:lnTo>
                    <a:lnTo>
                      <a:pt x="3060" y="0"/>
                    </a:lnTo>
                    <a:lnTo>
                      <a:pt x="3071" y="0"/>
                    </a:lnTo>
                    <a:lnTo>
                      <a:pt x="3082" y="0"/>
                    </a:lnTo>
                    <a:lnTo>
                      <a:pt x="3093" y="0"/>
                    </a:lnTo>
                    <a:lnTo>
                      <a:pt x="3104" y="0"/>
                    </a:lnTo>
                    <a:lnTo>
                      <a:pt x="3115" y="0"/>
                    </a:lnTo>
                    <a:lnTo>
                      <a:pt x="3126" y="0"/>
                    </a:lnTo>
                    <a:lnTo>
                      <a:pt x="3137" y="0"/>
                    </a:lnTo>
                    <a:lnTo>
                      <a:pt x="3148" y="0"/>
                    </a:lnTo>
                    <a:lnTo>
                      <a:pt x="3159" y="0"/>
                    </a:lnTo>
                    <a:lnTo>
                      <a:pt x="3170" y="0"/>
                    </a:lnTo>
                    <a:lnTo>
                      <a:pt x="3182" y="0"/>
                    </a:lnTo>
                    <a:lnTo>
                      <a:pt x="3193" y="0"/>
                    </a:lnTo>
                    <a:lnTo>
                      <a:pt x="3204" y="0"/>
                    </a:lnTo>
                    <a:lnTo>
                      <a:pt x="3215" y="0"/>
                    </a:lnTo>
                    <a:lnTo>
                      <a:pt x="3226" y="0"/>
                    </a:lnTo>
                    <a:lnTo>
                      <a:pt x="3237" y="0"/>
                    </a:lnTo>
                    <a:lnTo>
                      <a:pt x="3248" y="0"/>
                    </a:lnTo>
                    <a:lnTo>
                      <a:pt x="3259" y="0"/>
                    </a:lnTo>
                    <a:lnTo>
                      <a:pt x="3270" y="0"/>
                    </a:lnTo>
                    <a:lnTo>
                      <a:pt x="3281" y="0"/>
                    </a:lnTo>
                    <a:lnTo>
                      <a:pt x="3292" y="0"/>
                    </a:lnTo>
                    <a:lnTo>
                      <a:pt x="3303" y="0"/>
                    </a:lnTo>
                    <a:lnTo>
                      <a:pt x="3314" y="0"/>
                    </a:lnTo>
                    <a:lnTo>
                      <a:pt x="3325" y="0"/>
                    </a:lnTo>
                    <a:lnTo>
                      <a:pt x="3337" y="0"/>
                    </a:lnTo>
                    <a:lnTo>
                      <a:pt x="3348" y="0"/>
                    </a:lnTo>
                    <a:lnTo>
                      <a:pt x="3359" y="0"/>
                    </a:lnTo>
                    <a:lnTo>
                      <a:pt x="3370" y="0"/>
                    </a:lnTo>
                    <a:lnTo>
                      <a:pt x="3381" y="0"/>
                    </a:lnTo>
                    <a:lnTo>
                      <a:pt x="3392" y="0"/>
                    </a:lnTo>
                    <a:lnTo>
                      <a:pt x="3403" y="0"/>
                    </a:lnTo>
                    <a:lnTo>
                      <a:pt x="3414" y="0"/>
                    </a:lnTo>
                    <a:lnTo>
                      <a:pt x="3425" y="0"/>
                    </a:lnTo>
                    <a:lnTo>
                      <a:pt x="3436" y="0"/>
                    </a:lnTo>
                    <a:lnTo>
                      <a:pt x="3447" y="0"/>
                    </a:lnTo>
                    <a:lnTo>
                      <a:pt x="3458" y="0"/>
                    </a:lnTo>
                    <a:lnTo>
                      <a:pt x="3469" y="0"/>
                    </a:lnTo>
                    <a:lnTo>
                      <a:pt x="3480" y="0"/>
                    </a:lnTo>
                    <a:lnTo>
                      <a:pt x="3491" y="0"/>
                    </a:lnTo>
                    <a:lnTo>
                      <a:pt x="3503" y="0"/>
                    </a:lnTo>
                    <a:lnTo>
                      <a:pt x="3514" y="0"/>
                    </a:lnTo>
                    <a:lnTo>
                      <a:pt x="3525" y="0"/>
                    </a:lnTo>
                    <a:lnTo>
                      <a:pt x="3536" y="0"/>
                    </a:lnTo>
                    <a:lnTo>
                      <a:pt x="3547" y="0"/>
                    </a:lnTo>
                    <a:lnTo>
                      <a:pt x="3558" y="0"/>
                    </a:lnTo>
                    <a:lnTo>
                      <a:pt x="3569" y="0"/>
                    </a:lnTo>
                    <a:lnTo>
                      <a:pt x="3580" y="0"/>
                    </a:lnTo>
                    <a:lnTo>
                      <a:pt x="3591" y="0"/>
                    </a:lnTo>
                    <a:lnTo>
                      <a:pt x="3602" y="0"/>
                    </a:lnTo>
                    <a:lnTo>
                      <a:pt x="3613" y="0"/>
                    </a:lnTo>
                    <a:lnTo>
                      <a:pt x="3624" y="0"/>
                    </a:lnTo>
                    <a:lnTo>
                      <a:pt x="3635" y="0"/>
                    </a:lnTo>
                    <a:lnTo>
                      <a:pt x="3646" y="0"/>
                    </a:lnTo>
                    <a:lnTo>
                      <a:pt x="3658" y="0"/>
                    </a:lnTo>
                    <a:lnTo>
                      <a:pt x="3669" y="0"/>
                    </a:lnTo>
                    <a:lnTo>
                      <a:pt x="3680" y="0"/>
                    </a:lnTo>
                    <a:lnTo>
                      <a:pt x="3691" y="0"/>
                    </a:lnTo>
                    <a:lnTo>
                      <a:pt x="3702" y="0"/>
                    </a:lnTo>
                    <a:lnTo>
                      <a:pt x="3713" y="0"/>
                    </a:lnTo>
                    <a:lnTo>
                      <a:pt x="3724" y="0"/>
                    </a:lnTo>
                    <a:lnTo>
                      <a:pt x="3735" y="0"/>
                    </a:lnTo>
                    <a:lnTo>
                      <a:pt x="3746" y="0"/>
                    </a:lnTo>
                    <a:lnTo>
                      <a:pt x="3757" y="0"/>
                    </a:lnTo>
                    <a:lnTo>
                      <a:pt x="3768" y="0"/>
                    </a:lnTo>
                    <a:lnTo>
                      <a:pt x="3779" y="0"/>
                    </a:lnTo>
                    <a:lnTo>
                      <a:pt x="3790" y="0"/>
                    </a:lnTo>
                    <a:lnTo>
                      <a:pt x="3801" y="0"/>
                    </a:lnTo>
                    <a:lnTo>
                      <a:pt x="3812" y="0"/>
                    </a:lnTo>
                    <a:lnTo>
                      <a:pt x="3824" y="0"/>
                    </a:lnTo>
                    <a:lnTo>
                      <a:pt x="3835" y="0"/>
                    </a:lnTo>
                    <a:lnTo>
                      <a:pt x="3846" y="0"/>
                    </a:lnTo>
                    <a:lnTo>
                      <a:pt x="3857" y="0"/>
                    </a:lnTo>
                    <a:lnTo>
                      <a:pt x="3868" y="0"/>
                    </a:lnTo>
                    <a:lnTo>
                      <a:pt x="3879" y="0"/>
                    </a:lnTo>
                    <a:lnTo>
                      <a:pt x="3890" y="0"/>
                    </a:lnTo>
                    <a:lnTo>
                      <a:pt x="3901" y="0"/>
                    </a:lnTo>
                    <a:lnTo>
                      <a:pt x="3912" y="0"/>
                    </a:lnTo>
                    <a:lnTo>
                      <a:pt x="3923" y="0"/>
                    </a:lnTo>
                    <a:lnTo>
                      <a:pt x="3934" y="0"/>
                    </a:lnTo>
                    <a:lnTo>
                      <a:pt x="3945" y="0"/>
                    </a:lnTo>
                    <a:lnTo>
                      <a:pt x="3956" y="0"/>
                    </a:lnTo>
                    <a:lnTo>
                      <a:pt x="3967" y="0"/>
                    </a:lnTo>
                    <a:lnTo>
                      <a:pt x="3979" y="0"/>
                    </a:lnTo>
                    <a:lnTo>
                      <a:pt x="3990" y="0"/>
                    </a:lnTo>
                    <a:lnTo>
                      <a:pt x="4001" y="0"/>
                    </a:lnTo>
                    <a:lnTo>
                      <a:pt x="4012" y="0"/>
                    </a:lnTo>
                    <a:lnTo>
                      <a:pt x="4023" y="0"/>
                    </a:lnTo>
                    <a:lnTo>
                      <a:pt x="4034" y="0"/>
                    </a:lnTo>
                    <a:lnTo>
                      <a:pt x="4045" y="0"/>
                    </a:lnTo>
                    <a:lnTo>
                      <a:pt x="4056" y="0"/>
                    </a:lnTo>
                    <a:lnTo>
                      <a:pt x="4067" y="0"/>
                    </a:lnTo>
                    <a:lnTo>
                      <a:pt x="4078" y="0"/>
                    </a:lnTo>
                    <a:lnTo>
                      <a:pt x="4089" y="0"/>
                    </a:lnTo>
                    <a:lnTo>
                      <a:pt x="4100" y="0"/>
                    </a:lnTo>
                    <a:lnTo>
                      <a:pt x="4111" y="0"/>
                    </a:lnTo>
                    <a:lnTo>
                      <a:pt x="4122" y="0"/>
                    </a:lnTo>
                    <a:lnTo>
                      <a:pt x="4133" y="0"/>
                    </a:lnTo>
                    <a:lnTo>
                      <a:pt x="4145" y="0"/>
                    </a:lnTo>
                    <a:lnTo>
                      <a:pt x="4156" y="0"/>
                    </a:lnTo>
                    <a:lnTo>
                      <a:pt x="4167" y="0"/>
                    </a:lnTo>
                    <a:lnTo>
                      <a:pt x="4178" y="0"/>
                    </a:lnTo>
                    <a:lnTo>
                      <a:pt x="4189" y="0"/>
                    </a:lnTo>
                    <a:lnTo>
                      <a:pt x="4200" y="0"/>
                    </a:lnTo>
                    <a:lnTo>
                      <a:pt x="4211" y="0"/>
                    </a:lnTo>
                    <a:lnTo>
                      <a:pt x="4222" y="0"/>
                    </a:lnTo>
                    <a:lnTo>
                      <a:pt x="4233" y="0"/>
                    </a:lnTo>
                    <a:lnTo>
                      <a:pt x="4244" y="0"/>
                    </a:lnTo>
                    <a:lnTo>
                      <a:pt x="4255" y="0"/>
                    </a:lnTo>
                    <a:lnTo>
                      <a:pt x="4266" y="0"/>
                    </a:lnTo>
                    <a:lnTo>
                      <a:pt x="4277" y="0"/>
                    </a:lnTo>
                    <a:lnTo>
                      <a:pt x="4288" y="0"/>
                    </a:lnTo>
                    <a:lnTo>
                      <a:pt x="4299" y="0"/>
                    </a:lnTo>
                    <a:lnTo>
                      <a:pt x="4311" y="0"/>
                    </a:lnTo>
                    <a:lnTo>
                      <a:pt x="4322" y="0"/>
                    </a:lnTo>
                    <a:lnTo>
                      <a:pt x="4333" y="0"/>
                    </a:lnTo>
                    <a:lnTo>
                      <a:pt x="4344" y="0"/>
                    </a:lnTo>
                    <a:lnTo>
                      <a:pt x="4355" y="0"/>
                    </a:lnTo>
                    <a:lnTo>
                      <a:pt x="4366" y="0"/>
                    </a:lnTo>
                    <a:lnTo>
                      <a:pt x="4377" y="0"/>
                    </a:lnTo>
                    <a:lnTo>
                      <a:pt x="4388" y="0"/>
                    </a:lnTo>
                    <a:lnTo>
                      <a:pt x="4399" y="0"/>
                    </a:lnTo>
                    <a:lnTo>
                      <a:pt x="4410" y="0"/>
                    </a:lnTo>
                    <a:lnTo>
                      <a:pt x="4421" y="0"/>
                    </a:lnTo>
                    <a:lnTo>
                      <a:pt x="4432" y="0"/>
                    </a:lnTo>
                    <a:lnTo>
                      <a:pt x="4443" y="0"/>
                    </a:lnTo>
                    <a:lnTo>
                      <a:pt x="4454" y="0"/>
                    </a:lnTo>
                    <a:lnTo>
                      <a:pt x="4466" y="0"/>
                    </a:lnTo>
                    <a:lnTo>
                      <a:pt x="4477" y="0"/>
                    </a:lnTo>
                    <a:lnTo>
                      <a:pt x="4488" y="0"/>
                    </a:lnTo>
                    <a:lnTo>
                      <a:pt x="4499" y="0"/>
                    </a:lnTo>
                    <a:lnTo>
                      <a:pt x="4510" y="0"/>
                    </a:lnTo>
                    <a:lnTo>
                      <a:pt x="4521" y="0"/>
                    </a:lnTo>
                    <a:lnTo>
                      <a:pt x="4532" y="0"/>
                    </a:lnTo>
                    <a:lnTo>
                      <a:pt x="4543" y="0"/>
                    </a:lnTo>
                    <a:lnTo>
                      <a:pt x="4554" y="0"/>
                    </a:lnTo>
                    <a:lnTo>
                      <a:pt x="4565" y="0"/>
                    </a:lnTo>
                    <a:lnTo>
                      <a:pt x="4576" y="0"/>
                    </a:lnTo>
                    <a:lnTo>
                      <a:pt x="4587" y="0"/>
                    </a:lnTo>
                    <a:lnTo>
                      <a:pt x="4598" y="0"/>
                    </a:lnTo>
                    <a:lnTo>
                      <a:pt x="4609" y="0"/>
                    </a:lnTo>
                    <a:lnTo>
                      <a:pt x="4620" y="0"/>
                    </a:lnTo>
                    <a:lnTo>
                      <a:pt x="4632" y="0"/>
                    </a:lnTo>
                    <a:lnTo>
                      <a:pt x="4643" y="0"/>
                    </a:lnTo>
                    <a:lnTo>
                      <a:pt x="4654" y="0"/>
                    </a:lnTo>
                    <a:lnTo>
                      <a:pt x="4665" y="0"/>
                    </a:lnTo>
                    <a:lnTo>
                      <a:pt x="4676" y="0"/>
                    </a:lnTo>
                    <a:lnTo>
                      <a:pt x="4687" y="0"/>
                    </a:lnTo>
                    <a:lnTo>
                      <a:pt x="4698" y="0"/>
                    </a:lnTo>
                    <a:lnTo>
                      <a:pt x="4709" y="0"/>
                    </a:lnTo>
                    <a:lnTo>
                      <a:pt x="4720" y="0"/>
                    </a:lnTo>
                    <a:lnTo>
                      <a:pt x="4731" y="0"/>
                    </a:lnTo>
                    <a:lnTo>
                      <a:pt x="4742" y="0"/>
                    </a:lnTo>
                    <a:lnTo>
                      <a:pt x="4753" y="0"/>
                    </a:lnTo>
                    <a:lnTo>
                      <a:pt x="4764" y="0"/>
                    </a:lnTo>
                    <a:lnTo>
                      <a:pt x="4775" y="0"/>
                    </a:lnTo>
                    <a:lnTo>
                      <a:pt x="4787" y="0"/>
                    </a:lnTo>
                    <a:lnTo>
                      <a:pt x="4798" y="0"/>
                    </a:lnTo>
                    <a:lnTo>
                      <a:pt x="4809" y="0"/>
                    </a:lnTo>
                    <a:lnTo>
                      <a:pt x="4820" y="0"/>
                    </a:lnTo>
                    <a:lnTo>
                      <a:pt x="4831" y="0"/>
                    </a:lnTo>
                    <a:lnTo>
                      <a:pt x="4842" y="0"/>
                    </a:lnTo>
                    <a:lnTo>
                      <a:pt x="4853" y="0"/>
                    </a:lnTo>
                    <a:lnTo>
                      <a:pt x="4864" y="0"/>
                    </a:lnTo>
                    <a:lnTo>
                      <a:pt x="4875" y="0"/>
                    </a:lnTo>
                    <a:lnTo>
                      <a:pt x="4886" y="0"/>
                    </a:lnTo>
                    <a:lnTo>
                      <a:pt x="4897" y="0"/>
                    </a:lnTo>
                    <a:lnTo>
                      <a:pt x="4908" y="0"/>
                    </a:lnTo>
                    <a:lnTo>
                      <a:pt x="4919" y="0"/>
                    </a:lnTo>
                    <a:lnTo>
                      <a:pt x="4930" y="0"/>
                    </a:lnTo>
                    <a:lnTo>
                      <a:pt x="4941" y="0"/>
                    </a:lnTo>
                    <a:lnTo>
                      <a:pt x="4953" y="0"/>
                    </a:lnTo>
                    <a:lnTo>
                      <a:pt x="4964" y="0"/>
                    </a:lnTo>
                    <a:lnTo>
                      <a:pt x="4975" y="0"/>
                    </a:lnTo>
                    <a:lnTo>
                      <a:pt x="4986" y="0"/>
                    </a:lnTo>
                    <a:lnTo>
                      <a:pt x="4997" y="0"/>
                    </a:lnTo>
                    <a:lnTo>
                      <a:pt x="5008" y="0"/>
                    </a:lnTo>
                    <a:lnTo>
                      <a:pt x="5019" y="0"/>
                    </a:lnTo>
                    <a:lnTo>
                      <a:pt x="5030" y="0"/>
                    </a:lnTo>
                    <a:lnTo>
                      <a:pt x="5041" y="0"/>
                    </a:lnTo>
                    <a:lnTo>
                      <a:pt x="5052" y="0"/>
                    </a:lnTo>
                    <a:lnTo>
                      <a:pt x="5063" y="0"/>
                    </a:lnTo>
                    <a:lnTo>
                      <a:pt x="5074" y="0"/>
                    </a:lnTo>
                    <a:lnTo>
                      <a:pt x="5085" y="0"/>
                    </a:lnTo>
                    <a:lnTo>
                      <a:pt x="5096" y="0"/>
                    </a:lnTo>
                    <a:lnTo>
                      <a:pt x="5108" y="0"/>
                    </a:lnTo>
                    <a:lnTo>
                      <a:pt x="5119" y="0"/>
                    </a:lnTo>
                    <a:lnTo>
                      <a:pt x="5130" y="0"/>
                    </a:lnTo>
                    <a:lnTo>
                      <a:pt x="5141" y="0"/>
                    </a:lnTo>
                    <a:lnTo>
                      <a:pt x="5152" y="0"/>
                    </a:lnTo>
                    <a:lnTo>
                      <a:pt x="5163" y="0"/>
                    </a:lnTo>
                    <a:lnTo>
                      <a:pt x="5174" y="0"/>
                    </a:lnTo>
                    <a:lnTo>
                      <a:pt x="5185" y="0"/>
                    </a:lnTo>
                    <a:lnTo>
                      <a:pt x="5196" y="0"/>
                    </a:lnTo>
                    <a:lnTo>
                      <a:pt x="5207" y="0"/>
                    </a:lnTo>
                    <a:lnTo>
                      <a:pt x="5218" y="0"/>
                    </a:lnTo>
                    <a:lnTo>
                      <a:pt x="5229" y="0"/>
                    </a:lnTo>
                    <a:lnTo>
                      <a:pt x="5240" y="0"/>
                    </a:lnTo>
                    <a:lnTo>
                      <a:pt x="5251" y="0"/>
                    </a:lnTo>
                    <a:lnTo>
                      <a:pt x="5262" y="0"/>
                    </a:lnTo>
                    <a:lnTo>
                      <a:pt x="5274" y="0"/>
                    </a:lnTo>
                    <a:lnTo>
                      <a:pt x="5285" y="0"/>
                    </a:lnTo>
                    <a:lnTo>
                      <a:pt x="5296" y="0"/>
                    </a:lnTo>
                    <a:lnTo>
                      <a:pt x="5307" y="0"/>
                    </a:lnTo>
                    <a:lnTo>
                      <a:pt x="5318" y="0"/>
                    </a:lnTo>
                    <a:lnTo>
                      <a:pt x="5329" y="0"/>
                    </a:lnTo>
                    <a:lnTo>
                      <a:pt x="5340" y="0"/>
                    </a:lnTo>
                    <a:lnTo>
                      <a:pt x="5351" y="0"/>
                    </a:lnTo>
                    <a:lnTo>
                      <a:pt x="5362" y="0"/>
                    </a:lnTo>
                    <a:lnTo>
                      <a:pt x="5373" y="0"/>
                    </a:lnTo>
                    <a:lnTo>
                      <a:pt x="5384" y="0"/>
                    </a:lnTo>
                    <a:lnTo>
                      <a:pt x="5395" y="0"/>
                    </a:lnTo>
                    <a:lnTo>
                      <a:pt x="5406" y="0"/>
                    </a:lnTo>
                    <a:lnTo>
                      <a:pt x="5417" y="0"/>
                    </a:lnTo>
                    <a:lnTo>
                      <a:pt x="5429" y="0"/>
                    </a:lnTo>
                    <a:lnTo>
                      <a:pt x="5440" y="0"/>
                    </a:lnTo>
                    <a:lnTo>
                      <a:pt x="5451" y="0"/>
                    </a:lnTo>
                    <a:lnTo>
                      <a:pt x="5462" y="0"/>
                    </a:lnTo>
                    <a:lnTo>
                      <a:pt x="5473" y="0"/>
                    </a:lnTo>
                    <a:lnTo>
                      <a:pt x="5484" y="0"/>
                    </a:lnTo>
                    <a:lnTo>
                      <a:pt x="5495" y="0"/>
                    </a:lnTo>
                    <a:lnTo>
                      <a:pt x="5506" y="0"/>
                    </a:lnTo>
                    <a:lnTo>
                      <a:pt x="5517" y="0"/>
                    </a:lnTo>
                    <a:lnTo>
                      <a:pt x="5528" y="0"/>
                    </a:lnTo>
                    <a:lnTo>
                      <a:pt x="5539" y="0"/>
                    </a:lnTo>
                    <a:lnTo>
                      <a:pt x="5550" y="0"/>
                    </a:lnTo>
                    <a:lnTo>
                      <a:pt x="5561" y="0"/>
                    </a:lnTo>
                    <a:lnTo>
                      <a:pt x="5572" y="0"/>
                    </a:lnTo>
                    <a:lnTo>
                      <a:pt x="5583" y="0"/>
                    </a:lnTo>
                    <a:lnTo>
                      <a:pt x="5595" y="0"/>
                    </a:lnTo>
                    <a:lnTo>
                      <a:pt x="5606" y="0"/>
                    </a:lnTo>
                    <a:lnTo>
                      <a:pt x="5617" y="0"/>
                    </a:lnTo>
                    <a:lnTo>
                      <a:pt x="5628" y="0"/>
                    </a:lnTo>
                    <a:lnTo>
                      <a:pt x="5639" y="0"/>
                    </a:lnTo>
                    <a:lnTo>
                      <a:pt x="5650" y="0"/>
                    </a:lnTo>
                    <a:lnTo>
                      <a:pt x="5661" y="0"/>
                    </a:lnTo>
                    <a:lnTo>
                      <a:pt x="5672" y="0"/>
                    </a:lnTo>
                    <a:lnTo>
                      <a:pt x="5683" y="0"/>
                    </a:lnTo>
                    <a:lnTo>
                      <a:pt x="5694" y="0"/>
                    </a:lnTo>
                    <a:lnTo>
                      <a:pt x="5705" y="0"/>
                    </a:lnTo>
                    <a:lnTo>
                      <a:pt x="5716" y="0"/>
                    </a:lnTo>
                    <a:lnTo>
                      <a:pt x="5727" y="0"/>
                    </a:lnTo>
                    <a:lnTo>
                      <a:pt x="5738" y="0"/>
                    </a:lnTo>
                    <a:lnTo>
                      <a:pt x="5749" y="0"/>
                    </a:lnTo>
                    <a:lnTo>
                      <a:pt x="5761" y="0"/>
                    </a:lnTo>
                    <a:lnTo>
                      <a:pt x="5772" y="0"/>
                    </a:lnTo>
                    <a:lnTo>
                      <a:pt x="5783" y="0"/>
                    </a:lnTo>
                    <a:lnTo>
                      <a:pt x="5794" y="0"/>
                    </a:lnTo>
                    <a:lnTo>
                      <a:pt x="5805" y="0"/>
                    </a:lnTo>
                    <a:lnTo>
                      <a:pt x="5816" y="0"/>
                    </a:lnTo>
                    <a:lnTo>
                      <a:pt x="5827" y="0"/>
                    </a:lnTo>
                    <a:lnTo>
                      <a:pt x="5838" y="0"/>
                    </a:lnTo>
                    <a:lnTo>
                      <a:pt x="5849" y="0"/>
                    </a:lnTo>
                    <a:lnTo>
                      <a:pt x="5860" y="0"/>
                    </a:lnTo>
                    <a:lnTo>
                      <a:pt x="5871" y="0"/>
                    </a:lnTo>
                    <a:lnTo>
                      <a:pt x="5882" y="0"/>
                    </a:lnTo>
                    <a:lnTo>
                      <a:pt x="5893" y="0"/>
                    </a:lnTo>
                    <a:lnTo>
                      <a:pt x="5904" y="0"/>
                    </a:lnTo>
                    <a:lnTo>
                      <a:pt x="5916" y="0"/>
                    </a:lnTo>
                    <a:lnTo>
                      <a:pt x="5927" y="0"/>
                    </a:lnTo>
                    <a:lnTo>
                      <a:pt x="5938" y="0"/>
                    </a:lnTo>
                    <a:lnTo>
                      <a:pt x="5949" y="0"/>
                    </a:lnTo>
                    <a:lnTo>
                      <a:pt x="5960" y="0"/>
                    </a:lnTo>
                    <a:lnTo>
                      <a:pt x="5971" y="0"/>
                    </a:lnTo>
                    <a:lnTo>
                      <a:pt x="5982" y="0"/>
                    </a:lnTo>
                    <a:lnTo>
                      <a:pt x="5993" y="0"/>
                    </a:lnTo>
                    <a:lnTo>
                      <a:pt x="6004" y="0"/>
                    </a:lnTo>
                    <a:lnTo>
                      <a:pt x="6015" y="0"/>
                    </a:lnTo>
                    <a:lnTo>
                      <a:pt x="6026" y="0"/>
                    </a:lnTo>
                    <a:lnTo>
                      <a:pt x="6037" y="0"/>
                    </a:lnTo>
                    <a:lnTo>
                      <a:pt x="6048" y="0"/>
                    </a:lnTo>
                    <a:lnTo>
                      <a:pt x="6059" y="0"/>
                    </a:lnTo>
                    <a:lnTo>
                      <a:pt x="6070" y="0"/>
                    </a:lnTo>
                    <a:lnTo>
                      <a:pt x="6082" y="0"/>
                    </a:lnTo>
                    <a:lnTo>
                      <a:pt x="6093" y="0"/>
                    </a:lnTo>
                    <a:lnTo>
                      <a:pt x="6104" y="0"/>
                    </a:lnTo>
                    <a:lnTo>
                      <a:pt x="6115" y="0"/>
                    </a:lnTo>
                    <a:lnTo>
                      <a:pt x="6126" y="0"/>
                    </a:lnTo>
                    <a:lnTo>
                      <a:pt x="6137" y="0"/>
                    </a:lnTo>
                    <a:lnTo>
                      <a:pt x="6148" y="0"/>
                    </a:lnTo>
                    <a:lnTo>
                      <a:pt x="6159" y="0"/>
                    </a:lnTo>
                    <a:lnTo>
                      <a:pt x="6170" y="0"/>
                    </a:lnTo>
                    <a:lnTo>
                      <a:pt x="6181" y="0"/>
                    </a:lnTo>
                    <a:lnTo>
                      <a:pt x="6192" y="0"/>
                    </a:lnTo>
                    <a:lnTo>
                      <a:pt x="6203" y="0"/>
                    </a:lnTo>
                    <a:lnTo>
                      <a:pt x="6214" y="0"/>
                    </a:lnTo>
                    <a:lnTo>
                      <a:pt x="6225" y="0"/>
                    </a:lnTo>
                    <a:lnTo>
                      <a:pt x="6237" y="0"/>
                    </a:lnTo>
                    <a:lnTo>
                      <a:pt x="6248" y="0"/>
                    </a:lnTo>
                    <a:lnTo>
                      <a:pt x="6259" y="0"/>
                    </a:lnTo>
                    <a:lnTo>
                      <a:pt x="6270" y="0"/>
                    </a:lnTo>
                    <a:lnTo>
                      <a:pt x="6281" y="0"/>
                    </a:lnTo>
                    <a:lnTo>
                      <a:pt x="6292" y="0"/>
                    </a:lnTo>
                    <a:lnTo>
                      <a:pt x="6303" y="0"/>
                    </a:lnTo>
                    <a:lnTo>
                      <a:pt x="6314" y="0"/>
                    </a:lnTo>
                    <a:lnTo>
                      <a:pt x="6325" y="0"/>
                    </a:lnTo>
                    <a:lnTo>
                      <a:pt x="6336" y="0"/>
                    </a:lnTo>
                    <a:lnTo>
                      <a:pt x="6347" y="0"/>
                    </a:lnTo>
                    <a:lnTo>
                      <a:pt x="6358" y="0"/>
                    </a:lnTo>
                    <a:lnTo>
                      <a:pt x="6369" y="0"/>
                    </a:lnTo>
                    <a:lnTo>
                      <a:pt x="6380" y="0"/>
                    </a:lnTo>
                    <a:lnTo>
                      <a:pt x="6391" y="0"/>
                    </a:lnTo>
                    <a:lnTo>
                      <a:pt x="6403" y="0"/>
                    </a:lnTo>
                    <a:lnTo>
                      <a:pt x="6414" y="0"/>
                    </a:lnTo>
                    <a:lnTo>
                      <a:pt x="6425" y="0"/>
                    </a:lnTo>
                    <a:lnTo>
                      <a:pt x="6436" y="0"/>
                    </a:lnTo>
                    <a:lnTo>
                      <a:pt x="6447" y="0"/>
                    </a:lnTo>
                    <a:lnTo>
                      <a:pt x="6458" y="0"/>
                    </a:lnTo>
                    <a:lnTo>
                      <a:pt x="6469" y="0"/>
                    </a:lnTo>
                    <a:lnTo>
                      <a:pt x="6480" y="0"/>
                    </a:lnTo>
                    <a:lnTo>
                      <a:pt x="6491" y="0"/>
                    </a:lnTo>
                    <a:lnTo>
                      <a:pt x="6502" y="0"/>
                    </a:lnTo>
                    <a:lnTo>
                      <a:pt x="6513" y="0"/>
                    </a:lnTo>
                    <a:lnTo>
                      <a:pt x="6524" y="0"/>
                    </a:lnTo>
                    <a:lnTo>
                      <a:pt x="6535" y="0"/>
                    </a:lnTo>
                    <a:lnTo>
                      <a:pt x="6546" y="0"/>
                    </a:lnTo>
                    <a:lnTo>
                      <a:pt x="6558" y="0"/>
                    </a:lnTo>
                    <a:lnTo>
                      <a:pt x="6569" y="0"/>
                    </a:lnTo>
                    <a:lnTo>
                      <a:pt x="6580" y="0"/>
                    </a:lnTo>
                    <a:lnTo>
                      <a:pt x="6591" y="0"/>
                    </a:lnTo>
                    <a:lnTo>
                      <a:pt x="6602" y="0"/>
                    </a:lnTo>
                    <a:lnTo>
                      <a:pt x="6613" y="0"/>
                    </a:lnTo>
                    <a:lnTo>
                      <a:pt x="6624" y="0"/>
                    </a:lnTo>
                    <a:lnTo>
                      <a:pt x="6635" y="0"/>
                    </a:lnTo>
                    <a:lnTo>
                      <a:pt x="6646" y="0"/>
                    </a:lnTo>
                    <a:lnTo>
                      <a:pt x="6657" y="0"/>
                    </a:lnTo>
                    <a:lnTo>
                      <a:pt x="6668" y="0"/>
                    </a:lnTo>
                    <a:lnTo>
                      <a:pt x="6679" y="0"/>
                    </a:lnTo>
                    <a:lnTo>
                      <a:pt x="6690" y="0"/>
                    </a:lnTo>
                    <a:lnTo>
                      <a:pt x="6701" y="0"/>
                    </a:lnTo>
                    <a:lnTo>
                      <a:pt x="6712" y="0"/>
                    </a:lnTo>
                    <a:lnTo>
                      <a:pt x="6724" y="0"/>
                    </a:lnTo>
                    <a:lnTo>
                      <a:pt x="6735" y="0"/>
                    </a:lnTo>
                    <a:lnTo>
                      <a:pt x="6746" y="0"/>
                    </a:lnTo>
                    <a:lnTo>
                      <a:pt x="6757" y="0"/>
                    </a:lnTo>
                    <a:lnTo>
                      <a:pt x="6768" y="0"/>
                    </a:lnTo>
                    <a:lnTo>
                      <a:pt x="6779" y="0"/>
                    </a:lnTo>
                    <a:lnTo>
                      <a:pt x="6790" y="0"/>
                    </a:lnTo>
                    <a:lnTo>
                      <a:pt x="6801" y="0"/>
                    </a:lnTo>
                    <a:lnTo>
                      <a:pt x="6812" y="0"/>
                    </a:lnTo>
                    <a:lnTo>
                      <a:pt x="6823" y="0"/>
                    </a:lnTo>
                    <a:lnTo>
                      <a:pt x="6834" y="0"/>
                    </a:lnTo>
                    <a:lnTo>
                      <a:pt x="6845" y="0"/>
                    </a:lnTo>
                    <a:lnTo>
                      <a:pt x="6856" y="0"/>
                    </a:lnTo>
                    <a:lnTo>
                      <a:pt x="6867" y="0"/>
                    </a:lnTo>
                    <a:lnTo>
                      <a:pt x="6879" y="0"/>
                    </a:lnTo>
                    <a:lnTo>
                      <a:pt x="6890" y="0"/>
                    </a:lnTo>
                    <a:lnTo>
                      <a:pt x="6901" y="0"/>
                    </a:lnTo>
                    <a:lnTo>
                      <a:pt x="6912" y="0"/>
                    </a:lnTo>
                    <a:lnTo>
                      <a:pt x="6923" y="0"/>
                    </a:lnTo>
                    <a:lnTo>
                      <a:pt x="6934" y="0"/>
                    </a:lnTo>
                    <a:lnTo>
                      <a:pt x="6945" y="0"/>
                    </a:lnTo>
                    <a:lnTo>
                      <a:pt x="6956" y="0"/>
                    </a:lnTo>
                    <a:lnTo>
                      <a:pt x="6967" y="0"/>
                    </a:lnTo>
                    <a:lnTo>
                      <a:pt x="6978" y="0"/>
                    </a:lnTo>
                    <a:lnTo>
                      <a:pt x="6989" y="0"/>
                    </a:lnTo>
                    <a:lnTo>
                      <a:pt x="7000" y="0"/>
                    </a:lnTo>
                    <a:lnTo>
                      <a:pt x="7011" y="0"/>
                    </a:lnTo>
                    <a:lnTo>
                      <a:pt x="7022" y="0"/>
                    </a:lnTo>
                    <a:lnTo>
                      <a:pt x="7033" y="0"/>
                    </a:lnTo>
                    <a:lnTo>
                      <a:pt x="7045" y="0"/>
                    </a:lnTo>
                    <a:lnTo>
                      <a:pt x="7056" y="0"/>
                    </a:lnTo>
                    <a:lnTo>
                      <a:pt x="7067" y="0"/>
                    </a:lnTo>
                    <a:lnTo>
                      <a:pt x="7078" y="0"/>
                    </a:lnTo>
                    <a:lnTo>
                      <a:pt x="7089" y="0"/>
                    </a:lnTo>
                    <a:lnTo>
                      <a:pt x="7100" y="0"/>
                    </a:lnTo>
                    <a:lnTo>
                      <a:pt x="7111" y="0"/>
                    </a:lnTo>
                    <a:lnTo>
                      <a:pt x="7122" y="0"/>
                    </a:lnTo>
                    <a:lnTo>
                      <a:pt x="7133" y="0"/>
                    </a:lnTo>
                    <a:lnTo>
                      <a:pt x="7144" y="0"/>
                    </a:lnTo>
                    <a:lnTo>
                      <a:pt x="7155" y="0"/>
                    </a:lnTo>
                    <a:lnTo>
                      <a:pt x="7166" y="0"/>
                    </a:lnTo>
                    <a:lnTo>
                      <a:pt x="7177" y="0"/>
                    </a:lnTo>
                    <a:lnTo>
                      <a:pt x="7188" y="0"/>
                    </a:lnTo>
                    <a:lnTo>
                      <a:pt x="7199" y="0"/>
                    </a:lnTo>
                    <a:lnTo>
                      <a:pt x="7211" y="0"/>
                    </a:lnTo>
                    <a:lnTo>
                      <a:pt x="7222" y="0"/>
                    </a:lnTo>
                    <a:lnTo>
                      <a:pt x="7233" y="0"/>
                    </a:lnTo>
                    <a:lnTo>
                      <a:pt x="7244" y="0"/>
                    </a:lnTo>
                    <a:lnTo>
                      <a:pt x="7255" y="0"/>
                    </a:lnTo>
                    <a:lnTo>
                      <a:pt x="7266" y="0"/>
                    </a:lnTo>
                    <a:lnTo>
                      <a:pt x="7277" y="0"/>
                    </a:lnTo>
                    <a:lnTo>
                      <a:pt x="7288" y="0"/>
                    </a:lnTo>
                    <a:lnTo>
                      <a:pt x="7299" y="0"/>
                    </a:lnTo>
                    <a:lnTo>
                      <a:pt x="7310" y="0"/>
                    </a:lnTo>
                    <a:lnTo>
                      <a:pt x="7321" y="0"/>
                    </a:lnTo>
                    <a:lnTo>
                      <a:pt x="7332" y="0"/>
                    </a:lnTo>
                    <a:lnTo>
                      <a:pt x="7343" y="0"/>
                    </a:lnTo>
                    <a:lnTo>
                      <a:pt x="7354" y="0"/>
                    </a:lnTo>
                    <a:lnTo>
                      <a:pt x="7366" y="0"/>
                    </a:lnTo>
                    <a:lnTo>
                      <a:pt x="7377" y="0"/>
                    </a:lnTo>
                    <a:lnTo>
                      <a:pt x="7388" y="0"/>
                    </a:lnTo>
                    <a:lnTo>
                      <a:pt x="7399" y="0"/>
                    </a:lnTo>
                    <a:lnTo>
                      <a:pt x="7410" y="0"/>
                    </a:lnTo>
                    <a:lnTo>
                      <a:pt x="7421" y="0"/>
                    </a:lnTo>
                    <a:lnTo>
                      <a:pt x="7432" y="0"/>
                    </a:lnTo>
                    <a:lnTo>
                      <a:pt x="7443" y="0"/>
                    </a:lnTo>
                    <a:lnTo>
                      <a:pt x="7454" y="0"/>
                    </a:lnTo>
                    <a:lnTo>
                      <a:pt x="7465" y="0"/>
                    </a:lnTo>
                    <a:lnTo>
                      <a:pt x="7476" y="0"/>
                    </a:lnTo>
                    <a:lnTo>
                      <a:pt x="7487" y="0"/>
                    </a:lnTo>
                    <a:lnTo>
                      <a:pt x="7498" y="0"/>
                    </a:lnTo>
                    <a:lnTo>
                      <a:pt x="7509" y="0"/>
                    </a:lnTo>
                    <a:lnTo>
                      <a:pt x="7520" y="0"/>
                    </a:lnTo>
                    <a:lnTo>
                      <a:pt x="7532" y="0"/>
                    </a:lnTo>
                    <a:lnTo>
                      <a:pt x="7543" y="0"/>
                    </a:lnTo>
                    <a:lnTo>
                      <a:pt x="7554" y="0"/>
                    </a:lnTo>
                    <a:lnTo>
                      <a:pt x="7565" y="0"/>
                    </a:lnTo>
                    <a:lnTo>
                      <a:pt x="7576" y="0"/>
                    </a:lnTo>
                    <a:lnTo>
                      <a:pt x="7587" y="0"/>
                    </a:lnTo>
                    <a:lnTo>
                      <a:pt x="7598" y="0"/>
                    </a:lnTo>
                    <a:lnTo>
                      <a:pt x="7609" y="0"/>
                    </a:lnTo>
                    <a:lnTo>
                      <a:pt x="7620" y="0"/>
                    </a:lnTo>
                    <a:lnTo>
                      <a:pt x="7631" y="0"/>
                    </a:lnTo>
                    <a:lnTo>
                      <a:pt x="7642" y="0"/>
                    </a:lnTo>
                    <a:lnTo>
                      <a:pt x="7653" y="0"/>
                    </a:lnTo>
                    <a:lnTo>
                      <a:pt x="7664" y="0"/>
                    </a:lnTo>
                    <a:lnTo>
                      <a:pt x="7675" y="0"/>
                    </a:lnTo>
                    <a:lnTo>
                      <a:pt x="7687" y="0"/>
                    </a:lnTo>
                    <a:lnTo>
                      <a:pt x="7698" y="0"/>
                    </a:lnTo>
                    <a:lnTo>
                      <a:pt x="7709" y="0"/>
                    </a:lnTo>
                    <a:lnTo>
                      <a:pt x="7720" y="0"/>
                    </a:lnTo>
                    <a:lnTo>
                      <a:pt x="7731" y="0"/>
                    </a:lnTo>
                    <a:lnTo>
                      <a:pt x="7742" y="0"/>
                    </a:lnTo>
                    <a:lnTo>
                      <a:pt x="7753" y="0"/>
                    </a:lnTo>
                    <a:lnTo>
                      <a:pt x="7764" y="0"/>
                    </a:lnTo>
                    <a:lnTo>
                      <a:pt x="7775" y="0"/>
                    </a:lnTo>
                    <a:lnTo>
                      <a:pt x="7786" y="0"/>
                    </a:lnTo>
                    <a:lnTo>
                      <a:pt x="7797" y="0"/>
                    </a:lnTo>
                    <a:lnTo>
                      <a:pt x="7808" y="0"/>
                    </a:lnTo>
                    <a:lnTo>
                      <a:pt x="7819" y="0"/>
                    </a:lnTo>
                    <a:lnTo>
                      <a:pt x="7830" y="0"/>
                    </a:lnTo>
                    <a:lnTo>
                      <a:pt x="7841" y="0"/>
                    </a:lnTo>
                    <a:lnTo>
                      <a:pt x="7853" y="0"/>
                    </a:lnTo>
                    <a:lnTo>
                      <a:pt x="7864" y="0"/>
                    </a:lnTo>
                    <a:lnTo>
                      <a:pt x="7875" y="0"/>
                    </a:lnTo>
                    <a:lnTo>
                      <a:pt x="7886" y="0"/>
                    </a:lnTo>
                    <a:lnTo>
                      <a:pt x="7897" y="0"/>
                    </a:lnTo>
                    <a:lnTo>
                      <a:pt x="7908" y="0"/>
                    </a:lnTo>
                    <a:lnTo>
                      <a:pt x="7919" y="0"/>
                    </a:lnTo>
                    <a:lnTo>
                      <a:pt x="7930" y="0"/>
                    </a:lnTo>
                    <a:lnTo>
                      <a:pt x="7941" y="0"/>
                    </a:lnTo>
                    <a:lnTo>
                      <a:pt x="7952" y="0"/>
                    </a:lnTo>
                    <a:lnTo>
                      <a:pt x="7963" y="0"/>
                    </a:lnTo>
                    <a:lnTo>
                      <a:pt x="7974" y="0"/>
                    </a:lnTo>
                    <a:lnTo>
                      <a:pt x="7985" y="0"/>
                    </a:lnTo>
                    <a:lnTo>
                      <a:pt x="7996" y="0"/>
                    </a:lnTo>
                    <a:lnTo>
                      <a:pt x="8008" y="0"/>
                    </a:lnTo>
                    <a:lnTo>
                      <a:pt x="8019" y="0"/>
                    </a:lnTo>
                    <a:lnTo>
                      <a:pt x="8030" y="0"/>
                    </a:lnTo>
                    <a:lnTo>
                      <a:pt x="8041" y="0"/>
                    </a:lnTo>
                    <a:lnTo>
                      <a:pt x="8052" y="0"/>
                    </a:lnTo>
                    <a:lnTo>
                      <a:pt x="8063" y="0"/>
                    </a:lnTo>
                    <a:lnTo>
                      <a:pt x="8074" y="0"/>
                    </a:lnTo>
                    <a:lnTo>
                      <a:pt x="8085" y="0"/>
                    </a:lnTo>
                    <a:lnTo>
                      <a:pt x="8096" y="0"/>
                    </a:lnTo>
                    <a:lnTo>
                      <a:pt x="8107" y="0"/>
                    </a:lnTo>
                    <a:lnTo>
                      <a:pt x="8118" y="0"/>
                    </a:lnTo>
                    <a:lnTo>
                      <a:pt x="8129" y="0"/>
                    </a:lnTo>
                    <a:lnTo>
                      <a:pt x="8140" y="0"/>
                    </a:lnTo>
                    <a:lnTo>
                      <a:pt x="8151" y="0"/>
                    </a:lnTo>
                    <a:lnTo>
                      <a:pt x="8162" y="0"/>
                    </a:lnTo>
                    <a:lnTo>
                      <a:pt x="8174" y="0"/>
                    </a:lnTo>
                    <a:lnTo>
                      <a:pt x="8185" y="0"/>
                    </a:lnTo>
                    <a:lnTo>
                      <a:pt x="8196" y="0"/>
                    </a:lnTo>
                    <a:lnTo>
                      <a:pt x="8207" y="0"/>
                    </a:lnTo>
                    <a:lnTo>
                      <a:pt x="8218" y="0"/>
                    </a:lnTo>
                    <a:lnTo>
                      <a:pt x="8229" y="0"/>
                    </a:lnTo>
                    <a:lnTo>
                      <a:pt x="8240" y="0"/>
                    </a:lnTo>
                    <a:lnTo>
                      <a:pt x="8251" y="0"/>
                    </a:lnTo>
                    <a:lnTo>
                      <a:pt x="8262" y="0"/>
                    </a:lnTo>
                    <a:lnTo>
                      <a:pt x="8273" y="0"/>
                    </a:lnTo>
                    <a:lnTo>
                      <a:pt x="8284" y="0"/>
                    </a:lnTo>
                    <a:lnTo>
                      <a:pt x="8295" y="0"/>
                    </a:lnTo>
                    <a:lnTo>
                      <a:pt x="8306" y="0"/>
                    </a:lnTo>
                    <a:lnTo>
                      <a:pt x="8317" y="0"/>
                    </a:lnTo>
                    <a:lnTo>
                      <a:pt x="8329" y="0"/>
                    </a:lnTo>
                    <a:lnTo>
                      <a:pt x="8340" y="0"/>
                    </a:lnTo>
                    <a:lnTo>
                      <a:pt x="8351" y="0"/>
                    </a:lnTo>
                    <a:lnTo>
                      <a:pt x="8362" y="0"/>
                    </a:lnTo>
                    <a:lnTo>
                      <a:pt x="8373" y="0"/>
                    </a:lnTo>
                    <a:lnTo>
                      <a:pt x="8384" y="0"/>
                    </a:lnTo>
                    <a:lnTo>
                      <a:pt x="8395" y="0"/>
                    </a:lnTo>
                    <a:lnTo>
                      <a:pt x="8406" y="0"/>
                    </a:lnTo>
                    <a:lnTo>
                      <a:pt x="8417" y="0"/>
                    </a:lnTo>
                    <a:lnTo>
                      <a:pt x="8428" y="0"/>
                    </a:lnTo>
                    <a:lnTo>
                      <a:pt x="8439" y="0"/>
                    </a:lnTo>
                    <a:lnTo>
                      <a:pt x="8450" y="0"/>
                    </a:lnTo>
                    <a:lnTo>
                      <a:pt x="8461" y="0"/>
                    </a:lnTo>
                    <a:lnTo>
                      <a:pt x="8472" y="0"/>
                    </a:lnTo>
                    <a:lnTo>
                      <a:pt x="8483" y="0"/>
                    </a:lnTo>
                    <a:lnTo>
                      <a:pt x="8495" y="0"/>
                    </a:lnTo>
                    <a:lnTo>
                      <a:pt x="8506" y="0"/>
                    </a:lnTo>
                    <a:lnTo>
                      <a:pt x="8517" y="0"/>
                    </a:lnTo>
                    <a:lnTo>
                      <a:pt x="8528" y="0"/>
                    </a:lnTo>
                    <a:lnTo>
                      <a:pt x="8539" y="0"/>
                    </a:lnTo>
                    <a:lnTo>
                      <a:pt x="8550" y="0"/>
                    </a:lnTo>
                    <a:lnTo>
                      <a:pt x="8561" y="0"/>
                    </a:lnTo>
                    <a:lnTo>
                      <a:pt x="8572" y="0"/>
                    </a:lnTo>
                    <a:lnTo>
                      <a:pt x="8583" y="0"/>
                    </a:lnTo>
                    <a:lnTo>
                      <a:pt x="8594" y="0"/>
                    </a:lnTo>
                    <a:lnTo>
                      <a:pt x="8605" y="0"/>
                    </a:lnTo>
                    <a:lnTo>
                      <a:pt x="8616" y="0"/>
                    </a:lnTo>
                    <a:lnTo>
                      <a:pt x="8627" y="0"/>
                    </a:lnTo>
                    <a:lnTo>
                      <a:pt x="8638" y="0"/>
                    </a:lnTo>
                    <a:lnTo>
                      <a:pt x="8649" y="0"/>
                    </a:lnTo>
                    <a:lnTo>
                      <a:pt x="8661" y="0"/>
                    </a:lnTo>
                    <a:lnTo>
                      <a:pt x="8672" y="0"/>
                    </a:lnTo>
                    <a:lnTo>
                      <a:pt x="8683" y="0"/>
                    </a:lnTo>
                    <a:lnTo>
                      <a:pt x="8694" y="0"/>
                    </a:lnTo>
                    <a:lnTo>
                      <a:pt x="8705" y="0"/>
                    </a:lnTo>
                    <a:lnTo>
                      <a:pt x="8716" y="0"/>
                    </a:lnTo>
                    <a:lnTo>
                      <a:pt x="8727" y="0"/>
                    </a:lnTo>
                    <a:lnTo>
                      <a:pt x="8738" y="0"/>
                    </a:lnTo>
                    <a:lnTo>
                      <a:pt x="8749" y="0"/>
                    </a:lnTo>
                    <a:lnTo>
                      <a:pt x="8760" y="0"/>
                    </a:lnTo>
                    <a:lnTo>
                      <a:pt x="8771" y="0"/>
                    </a:lnTo>
                    <a:lnTo>
                      <a:pt x="8782" y="0"/>
                    </a:lnTo>
                    <a:lnTo>
                      <a:pt x="8793" y="0"/>
                    </a:lnTo>
                    <a:lnTo>
                      <a:pt x="8804" y="0"/>
                    </a:lnTo>
                    <a:lnTo>
                      <a:pt x="8816" y="0"/>
                    </a:lnTo>
                    <a:lnTo>
                      <a:pt x="8827" y="0"/>
                    </a:lnTo>
                    <a:lnTo>
                      <a:pt x="8838" y="0"/>
                    </a:lnTo>
                    <a:lnTo>
                      <a:pt x="8849" y="0"/>
                    </a:lnTo>
                    <a:lnTo>
                      <a:pt x="8860" y="0"/>
                    </a:lnTo>
                    <a:lnTo>
                      <a:pt x="8871" y="0"/>
                    </a:lnTo>
                    <a:lnTo>
                      <a:pt x="8882" y="0"/>
                    </a:lnTo>
                    <a:lnTo>
                      <a:pt x="8893" y="0"/>
                    </a:lnTo>
                    <a:lnTo>
                      <a:pt x="8904" y="0"/>
                    </a:lnTo>
                    <a:lnTo>
                      <a:pt x="8915" y="0"/>
                    </a:lnTo>
                    <a:lnTo>
                      <a:pt x="8926" y="0"/>
                    </a:lnTo>
                    <a:lnTo>
                      <a:pt x="8937" y="0"/>
                    </a:lnTo>
                    <a:lnTo>
                      <a:pt x="8948" y="0"/>
                    </a:lnTo>
                    <a:lnTo>
                      <a:pt x="8959" y="0"/>
                    </a:lnTo>
                    <a:lnTo>
                      <a:pt x="8970" y="0"/>
                    </a:lnTo>
                    <a:lnTo>
                      <a:pt x="8982" y="0"/>
                    </a:lnTo>
                    <a:lnTo>
                      <a:pt x="8993" y="0"/>
                    </a:lnTo>
                    <a:lnTo>
                      <a:pt x="9004" y="0"/>
                    </a:lnTo>
                    <a:lnTo>
                      <a:pt x="9015" y="0"/>
                    </a:lnTo>
                    <a:lnTo>
                      <a:pt x="9026" y="0"/>
                    </a:lnTo>
                    <a:lnTo>
                      <a:pt x="9037" y="0"/>
                    </a:lnTo>
                    <a:lnTo>
                      <a:pt x="9048" y="0"/>
                    </a:lnTo>
                    <a:lnTo>
                      <a:pt x="9059" y="0"/>
                    </a:lnTo>
                    <a:lnTo>
                      <a:pt x="9070" y="0"/>
                    </a:lnTo>
                    <a:lnTo>
                      <a:pt x="9081" y="0"/>
                    </a:lnTo>
                    <a:lnTo>
                      <a:pt x="9092" y="0"/>
                    </a:lnTo>
                    <a:lnTo>
                      <a:pt x="9103" y="0"/>
                    </a:lnTo>
                    <a:lnTo>
                      <a:pt x="9114" y="0"/>
                    </a:lnTo>
                    <a:lnTo>
                      <a:pt x="9125" y="0"/>
                    </a:lnTo>
                    <a:lnTo>
                      <a:pt x="9137" y="0"/>
                    </a:lnTo>
                    <a:lnTo>
                      <a:pt x="9148" y="0"/>
                    </a:lnTo>
                    <a:lnTo>
                      <a:pt x="9159" y="0"/>
                    </a:lnTo>
                    <a:lnTo>
                      <a:pt x="9170" y="0"/>
                    </a:lnTo>
                    <a:lnTo>
                      <a:pt x="9181" y="0"/>
                    </a:lnTo>
                    <a:lnTo>
                      <a:pt x="9192" y="0"/>
                    </a:lnTo>
                    <a:lnTo>
                      <a:pt x="9203" y="0"/>
                    </a:lnTo>
                    <a:lnTo>
                      <a:pt x="9214" y="0"/>
                    </a:lnTo>
                    <a:lnTo>
                      <a:pt x="9225" y="0"/>
                    </a:lnTo>
                    <a:lnTo>
                      <a:pt x="9236" y="0"/>
                    </a:lnTo>
                    <a:lnTo>
                      <a:pt x="9247" y="0"/>
                    </a:lnTo>
                    <a:lnTo>
                      <a:pt x="9258" y="0"/>
                    </a:lnTo>
                    <a:lnTo>
                      <a:pt x="9269" y="0"/>
                    </a:lnTo>
                    <a:lnTo>
                      <a:pt x="9280" y="0"/>
                    </a:lnTo>
                    <a:lnTo>
                      <a:pt x="9291" y="0"/>
                    </a:lnTo>
                    <a:lnTo>
                      <a:pt x="9303" y="0"/>
                    </a:lnTo>
                    <a:lnTo>
                      <a:pt x="9314" y="0"/>
                    </a:lnTo>
                    <a:lnTo>
                      <a:pt x="9325" y="0"/>
                    </a:lnTo>
                    <a:lnTo>
                      <a:pt x="9336" y="0"/>
                    </a:lnTo>
                    <a:lnTo>
                      <a:pt x="9347" y="0"/>
                    </a:lnTo>
                    <a:lnTo>
                      <a:pt x="9358" y="0"/>
                    </a:lnTo>
                    <a:lnTo>
                      <a:pt x="9369" y="0"/>
                    </a:lnTo>
                    <a:lnTo>
                      <a:pt x="9380" y="0"/>
                    </a:lnTo>
                    <a:lnTo>
                      <a:pt x="9391" y="0"/>
                    </a:lnTo>
                    <a:lnTo>
                      <a:pt x="9402" y="0"/>
                    </a:lnTo>
                    <a:lnTo>
                      <a:pt x="9413" y="0"/>
                    </a:lnTo>
                    <a:lnTo>
                      <a:pt x="9424" y="0"/>
                    </a:lnTo>
                    <a:lnTo>
                      <a:pt x="9435" y="0"/>
                    </a:lnTo>
                    <a:lnTo>
                      <a:pt x="9446" y="0"/>
                    </a:lnTo>
                    <a:lnTo>
                      <a:pt x="9458" y="0"/>
                    </a:lnTo>
                    <a:lnTo>
                      <a:pt x="9469" y="0"/>
                    </a:lnTo>
                    <a:lnTo>
                      <a:pt x="9480" y="0"/>
                    </a:lnTo>
                    <a:lnTo>
                      <a:pt x="9491" y="0"/>
                    </a:lnTo>
                    <a:lnTo>
                      <a:pt x="9502" y="0"/>
                    </a:lnTo>
                    <a:lnTo>
                      <a:pt x="9513" y="0"/>
                    </a:lnTo>
                    <a:lnTo>
                      <a:pt x="9524" y="0"/>
                    </a:lnTo>
                    <a:lnTo>
                      <a:pt x="9535" y="0"/>
                    </a:lnTo>
                    <a:lnTo>
                      <a:pt x="9546" y="0"/>
                    </a:lnTo>
                    <a:lnTo>
                      <a:pt x="9557" y="0"/>
                    </a:lnTo>
                    <a:lnTo>
                      <a:pt x="9568" y="0"/>
                    </a:lnTo>
                    <a:lnTo>
                      <a:pt x="9579" y="0"/>
                    </a:lnTo>
                    <a:lnTo>
                      <a:pt x="9590" y="0"/>
                    </a:lnTo>
                    <a:lnTo>
                      <a:pt x="9601" y="0"/>
                    </a:lnTo>
                    <a:lnTo>
                      <a:pt x="9612" y="0"/>
                    </a:lnTo>
                    <a:lnTo>
                      <a:pt x="9624" y="0"/>
                    </a:lnTo>
                    <a:lnTo>
                      <a:pt x="9635" y="0"/>
                    </a:lnTo>
                    <a:lnTo>
                      <a:pt x="9646" y="0"/>
                    </a:lnTo>
                    <a:lnTo>
                      <a:pt x="9657" y="0"/>
                    </a:lnTo>
                    <a:lnTo>
                      <a:pt x="9668" y="0"/>
                    </a:lnTo>
                    <a:lnTo>
                      <a:pt x="9679" y="0"/>
                    </a:lnTo>
                    <a:lnTo>
                      <a:pt x="9690" y="0"/>
                    </a:lnTo>
                    <a:lnTo>
                      <a:pt x="9701" y="0"/>
                    </a:lnTo>
                    <a:lnTo>
                      <a:pt x="9712" y="0"/>
                    </a:lnTo>
                    <a:lnTo>
                      <a:pt x="9723" y="0"/>
                    </a:lnTo>
                    <a:lnTo>
                      <a:pt x="9734" y="0"/>
                    </a:lnTo>
                    <a:lnTo>
                      <a:pt x="9745" y="0"/>
                    </a:lnTo>
                    <a:lnTo>
                      <a:pt x="9756" y="0"/>
                    </a:lnTo>
                    <a:lnTo>
                      <a:pt x="9767" y="0"/>
                    </a:lnTo>
                    <a:lnTo>
                      <a:pt x="9778" y="0"/>
                    </a:lnTo>
                    <a:lnTo>
                      <a:pt x="9790" y="0"/>
                    </a:lnTo>
                    <a:lnTo>
                      <a:pt x="9801" y="0"/>
                    </a:lnTo>
                    <a:lnTo>
                      <a:pt x="9812" y="0"/>
                    </a:lnTo>
                    <a:lnTo>
                      <a:pt x="9823" y="0"/>
                    </a:lnTo>
                    <a:lnTo>
                      <a:pt x="9834" y="0"/>
                    </a:lnTo>
                    <a:lnTo>
                      <a:pt x="9845" y="0"/>
                    </a:lnTo>
                    <a:lnTo>
                      <a:pt x="9856" y="0"/>
                    </a:lnTo>
                    <a:lnTo>
                      <a:pt x="9867" y="0"/>
                    </a:lnTo>
                    <a:lnTo>
                      <a:pt x="9878" y="0"/>
                    </a:lnTo>
                    <a:lnTo>
                      <a:pt x="9889" y="0"/>
                    </a:lnTo>
                    <a:lnTo>
                      <a:pt x="9900" y="0"/>
                    </a:lnTo>
                    <a:lnTo>
                      <a:pt x="9911" y="0"/>
                    </a:lnTo>
                    <a:lnTo>
                      <a:pt x="9922" y="0"/>
                    </a:lnTo>
                    <a:lnTo>
                      <a:pt x="9933" y="0"/>
                    </a:lnTo>
                    <a:lnTo>
                      <a:pt x="9945" y="0"/>
                    </a:lnTo>
                    <a:lnTo>
                      <a:pt x="9956" y="0"/>
                    </a:lnTo>
                    <a:lnTo>
                      <a:pt x="9967" y="0"/>
                    </a:lnTo>
                    <a:lnTo>
                      <a:pt x="9978" y="0"/>
                    </a:lnTo>
                    <a:lnTo>
                      <a:pt x="9989" y="0"/>
                    </a:lnTo>
                    <a:lnTo>
                      <a:pt x="10000" y="0"/>
                    </a:lnTo>
                    <a:lnTo>
                      <a:pt x="10011" y="0"/>
                    </a:lnTo>
                    <a:lnTo>
                      <a:pt x="10022" y="0"/>
                    </a:lnTo>
                    <a:lnTo>
                      <a:pt x="10033" y="0"/>
                    </a:lnTo>
                    <a:lnTo>
                      <a:pt x="10044" y="0"/>
                    </a:lnTo>
                    <a:lnTo>
                      <a:pt x="10055" y="0"/>
                    </a:lnTo>
                    <a:lnTo>
                      <a:pt x="10066" y="0"/>
                    </a:lnTo>
                    <a:lnTo>
                      <a:pt x="10077" y="0"/>
                    </a:lnTo>
                    <a:lnTo>
                      <a:pt x="10088" y="0"/>
                    </a:lnTo>
                    <a:lnTo>
                      <a:pt x="10099" y="0"/>
                    </a:lnTo>
                    <a:lnTo>
                      <a:pt x="10111" y="0"/>
                    </a:lnTo>
                    <a:lnTo>
                      <a:pt x="10122" y="0"/>
                    </a:lnTo>
                    <a:lnTo>
                      <a:pt x="10133" y="0"/>
                    </a:lnTo>
                    <a:lnTo>
                      <a:pt x="10144" y="0"/>
                    </a:lnTo>
                    <a:lnTo>
                      <a:pt x="10155" y="0"/>
                    </a:lnTo>
                    <a:lnTo>
                      <a:pt x="10166" y="0"/>
                    </a:lnTo>
                    <a:lnTo>
                      <a:pt x="10177" y="0"/>
                    </a:lnTo>
                    <a:lnTo>
                      <a:pt x="10188" y="0"/>
                    </a:lnTo>
                    <a:lnTo>
                      <a:pt x="10199" y="0"/>
                    </a:lnTo>
                    <a:lnTo>
                      <a:pt x="10210" y="0"/>
                    </a:lnTo>
                    <a:lnTo>
                      <a:pt x="10221" y="0"/>
                    </a:lnTo>
                    <a:lnTo>
                      <a:pt x="10232" y="0"/>
                    </a:lnTo>
                    <a:lnTo>
                      <a:pt x="10243" y="0"/>
                    </a:lnTo>
                    <a:lnTo>
                      <a:pt x="10254" y="0"/>
                    </a:lnTo>
                    <a:lnTo>
                      <a:pt x="10266" y="0"/>
                    </a:lnTo>
                    <a:lnTo>
                      <a:pt x="10277" y="0"/>
                    </a:lnTo>
                    <a:lnTo>
                      <a:pt x="10288" y="0"/>
                    </a:lnTo>
                    <a:lnTo>
                      <a:pt x="10299" y="0"/>
                    </a:lnTo>
                    <a:lnTo>
                      <a:pt x="10310" y="0"/>
                    </a:lnTo>
                    <a:lnTo>
                      <a:pt x="10321" y="0"/>
                    </a:lnTo>
                    <a:lnTo>
                      <a:pt x="10332" y="0"/>
                    </a:lnTo>
                    <a:lnTo>
                      <a:pt x="10343" y="0"/>
                    </a:lnTo>
                    <a:lnTo>
                      <a:pt x="10354" y="0"/>
                    </a:lnTo>
                    <a:lnTo>
                      <a:pt x="10365" y="0"/>
                    </a:lnTo>
                    <a:lnTo>
                      <a:pt x="10376" y="0"/>
                    </a:lnTo>
                    <a:lnTo>
                      <a:pt x="10387" y="0"/>
                    </a:lnTo>
                    <a:lnTo>
                      <a:pt x="10398" y="0"/>
                    </a:lnTo>
                    <a:lnTo>
                      <a:pt x="10409" y="0"/>
                    </a:lnTo>
                    <a:lnTo>
                      <a:pt x="10420" y="0"/>
                    </a:lnTo>
                    <a:lnTo>
                      <a:pt x="10432" y="0"/>
                    </a:lnTo>
                    <a:lnTo>
                      <a:pt x="10443" y="0"/>
                    </a:lnTo>
                    <a:lnTo>
                      <a:pt x="10454" y="0"/>
                    </a:lnTo>
                    <a:lnTo>
                      <a:pt x="10465" y="0"/>
                    </a:lnTo>
                    <a:lnTo>
                      <a:pt x="10476" y="0"/>
                    </a:lnTo>
                    <a:lnTo>
                      <a:pt x="10487" y="0"/>
                    </a:lnTo>
                    <a:lnTo>
                      <a:pt x="10498" y="0"/>
                    </a:lnTo>
                    <a:lnTo>
                      <a:pt x="10509" y="0"/>
                    </a:lnTo>
                    <a:lnTo>
                      <a:pt x="10520" y="0"/>
                    </a:lnTo>
                    <a:lnTo>
                      <a:pt x="10531" y="0"/>
                    </a:lnTo>
                    <a:lnTo>
                      <a:pt x="10542" y="0"/>
                    </a:lnTo>
                    <a:lnTo>
                      <a:pt x="10553" y="0"/>
                    </a:lnTo>
                    <a:lnTo>
                      <a:pt x="10564" y="0"/>
                    </a:lnTo>
                    <a:lnTo>
                      <a:pt x="10575" y="0"/>
                    </a:lnTo>
                    <a:lnTo>
                      <a:pt x="10587" y="0"/>
                    </a:lnTo>
                    <a:lnTo>
                      <a:pt x="10598" y="0"/>
                    </a:lnTo>
                    <a:lnTo>
                      <a:pt x="10609" y="0"/>
                    </a:lnTo>
                    <a:lnTo>
                      <a:pt x="10620" y="0"/>
                    </a:lnTo>
                    <a:lnTo>
                      <a:pt x="10631" y="0"/>
                    </a:lnTo>
                    <a:lnTo>
                      <a:pt x="10642" y="0"/>
                    </a:lnTo>
                    <a:lnTo>
                      <a:pt x="10653" y="0"/>
                    </a:lnTo>
                    <a:lnTo>
                      <a:pt x="10664" y="0"/>
                    </a:lnTo>
                    <a:lnTo>
                      <a:pt x="10675" y="0"/>
                    </a:lnTo>
                    <a:lnTo>
                      <a:pt x="10686" y="0"/>
                    </a:lnTo>
                    <a:lnTo>
                      <a:pt x="10697" y="0"/>
                    </a:lnTo>
                    <a:lnTo>
                      <a:pt x="10708" y="0"/>
                    </a:lnTo>
                    <a:lnTo>
                      <a:pt x="10719" y="0"/>
                    </a:lnTo>
                    <a:lnTo>
                      <a:pt x="10730" y="0"/>
                    </a:lnTo>
                    <a:lnTo>
                      <a:pt x="10741" y="0"/>
                    </a:lnTo>
                    <a:lnTo>
                      <a:pt x="10753" y="0"/>
                    </a:lnTo>
                    <a:lnTo>
                      <a:pt x="10764" y="0"/>
                    </a:lnTo>
                    <a:lnTo>
                      <a:pt x="10775" y="0"/>
                    </a:lnTo>
                    <a:lnTo>
                      <a:pt x="10786" y="0"/>
                    </a:lnTo>
                    <a:lnTo>
                      <a:pt x="10797" y="0"/>
                    </a:lnTo>
                    <a:lnTo>
                      <a:pt x="10808" y="0"/>
                    </a:lnTo>
                    <a:lnTo>
                      <a:pt x="10819" y="0"/>
                    </a:lnTo>
                    <a:lnTo>
                      <a:pt x="10830" y="0"/>
                    </a:lnTo>
                    <a:lnTo>
                      <a:pt x="10841" y="0"/>
                    </a:lnTo>
                    <a:lnTo>
                      <a:pt x="10852" y="0"/>
                    </a:lnTo>
                    <a:lnTo>
                      <a:pt x="10863" y="0"/>
                    </a:lnTo>
                    <a:lnTo>
                      <a:pt x="10874" y="0"/>
                    </a:lnTo>
                    <a:lnTo>
                      <a:pt x="10885" y="0"/>
                    </a:lnTo>
                    <a:lnTo>
                      <a:pt x="10896" y="0"/>
                    </a:lnTo>
                    <a:lnTo>
                      <a:pt x="10908" y="0"/>
                    </a:lnTo>
                    <a:lnTo>
                      <a:pt x="10919" y="0"/>
                    </a:lnTo>
                    <a:lnTo>
                      <a:pt x="10930" y="0"/>
                    </a:lnTo>
                    <a:lnTo>
                      <a:pt x="10941" y="0"/>
                    </a:lnTo>
                    <a:lnTo>
                      <a:pt x="10952" y="0"/>
                    </a:lnTo>
                    <a:lnTo>
                      <a:pt x="10963" y="0"/>
                    </a:lnTo>
                    <a:lnTo>
                      <a:pt x="10974" y="0"/>
                    </a:lnTo>
                    <a:lnTo>
                      <a:pt x="10985" y="0"/>
                    </a:lnTo>
                    <a:lnTo>
                      <a:pt x="10996" y="0"/>
                    </a:lnTo>
                    <a:lnTo>
                      <a:pt x="11007" y="0"/>
                    </a:lnTo>
                    <a:lnTo>
                      <a:pt x="11018" y="0"/>
                    </a:lnTo>
                    <a:lnTo>
                      <a:pt x="11029" y="0"/>
                    </a:lnTo>
                    <a:lnTo>
                      <a:pt x="11040" y="0"/>
                    </a:lnTo>
                    <a:lnTo>
                      <a:pt x="11051" y="0"/>
                    </a:lnTo>
                    <a:lnTo>
                      <a:pt x="11062" y="0"/>
                    </a:lnTo>
                    <a:lnTo>
                      <a:pt x="11074" y="0"/>
                    </a:lnTo>
                    <a:lnTo>
                      <a:pt x="11085" y="0"/>
                    </a:lnTo>
                    <a:lnTo>
                      <a:pt x="11096" y="0"/>
                    </a:lnTo>
                    <a:lnTo>
                      <a:pt x="11107" y="0"/>
                    </a:lnTo>
                    <a:lnTo>
                      <a:pt x="11118" y="0"/>
                    </a:lnTo>
                    <a:lnTo>
                      <a:pt x="11129" y="0"/>
                    </a:lnTo>
                    <a:lnTo>
                      <a:pt x="11140" y="0"/>
                    </a:lnTo>
                    <a:lnTo>
                      <a:pt x="11151" y="0"/>
                    </a:lnTo>
                    <a:lnTo>
                      <a:pt x="11162" y="0"/>
                    </a:lnTo>
                    <a:lnTo>
                      <a:pt x="11170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Rectangle 241">
                <a:extLst>
                  <a:ext uri="{FF2B5EF4-FFF2-40B4-BE49-F238E27FC236}">
                    <a16:creationId xmlns:a16="http://schemas.microsoft.com/office/drawing/2014/main" id="{A51812CA-D148-F8ED-F207-F897005B5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2364" y="4248175"/>
                <a:ext cx="97462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Retention time </a:t>
                </a:r>
                <a:r>
                  <a:rPr lang="en-US" altLang="en-US" sz="8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(min)</a:t>
                </a:r>
                <a:endPara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700" name="TextBox 10">
                <a:extLst>
                  <a:ext uri="{FF2B5EF4-FFF2-40B4-BE49-F238E27FC236}">
                    <a16:creationId xmlns:a16="http://schemas.microsoft.com/office/drawing/2014/main" id="{34E6507B-EE7A-C72F-0223-83E9DD10C8D7}"/>
                  </a:ext>
                </a:extLst>
              </p:cNvPr>
              <p:cNvSpPr txBox="1"/>
              <p:nvPr/>
            </p:nvSpPr>
            <p:spPr>
              <a:xfrm>
                <a:off x="5439866" y="2948725"/>
                <a:ext cx="495020" cy="215444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r"/>
                <a:r>
                  <a:rPr lang="de-DE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EIC 69</a:t>
                </a:r>
              </a:p>
            </p:txBody>
          </p:sp>
          <p:sp>
            <p:nvSpPr>
              <p:cNvPr id="707" name="Rectangle 241">
                <a:extLst>
                  <a:ext uri="{FF2B5EF4-FFF2-40B4-BE49-F238E27FC236}">
                    <a16:creationId xmlns:a16="http://schemas.microsoft.com/office/drawing/2014/main" id="{4AFDD6B4-EF60-4C86-B9E8-88F3A915B0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366957" y="3396423"/>
                <a:ext cx="90409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Detector response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8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(x</a:t>
                </a:r>
                <a:r>
                  <a:rPr kumimoji="0" lang="en-US" altLang="en-US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10)</a:t>
                </a:r>
                <a:endParaRPr kumimoji="0" lang="en-US" altLang="en-US" sz="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16" name="Rectangle 241">
              <a:extLst>
                <a:ext uri="{FF2B5EF4-FFF2-40B4-BE49-F238E27FC236}">
                  <a16:creationId xmlns:a16="http://schemas.microsoft.com/office/drawing/2014/main" id="{5C61B21B-03DE-0662-7D2F-41810CD95E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103464" y="5370840"/>
              <a:ext cx="90409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Detector response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</a:t>
              </a:r>
              <a:r>
                <a:rPr kumimoji="0" lang="en-US" altLang="en-US" sz="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(x</a:t>
              </a:r>
              <a:r>
                <a:rPr kumimoji="0" lang="en-US" altLang="en-US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10,000)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4412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1614</Words>
  <Application>Microsoft Office PowerPoint</Application>
  <PresentationFormat>A4-Papier (210 x 297 mm)</PresentationFormat>
  <Paragraphs>338</Paragraphs>
  <Slides>7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Office</vt:lpstr>
      <vt:lpstr>ChemSketch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Universitaet Wuerzburg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Nathalie Lackus</dc:creator>
  <cp:lastModifiedBy>Nathalie Lackus</cp:lastModifiedBy>
  <cp:revision>33</cp:revision>
  <cp:lastPrinted>2026-03-23T12:53:40Z</cp:lastPrinted>
  <dcterms:created xsi:type="dcterms:W3CDTF">2026-01-16T13:13:47Z</dcterms:created>
  <dcterms:modified xsi:type="dcterms:W3CDTF">2026-05-13T11:37:10Z</dcterms:modified>
</cp:coreProperties>
</file>