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6"/>
    <p:restoredTop sz="94628"/>
  </p:normalViewPr>
  <p:slideViewPr>
    <p:cSldViewPr snapToGrid="0" snapToObjects="1">
      <p:cViewPr varScale="1">
        <p:scale>
          <a:sx n="95" d="100"/>
          <a:sy n="95" d="100"/>
        </p:scale>
        <p:origin x="-9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AU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16FE-0738-E446-BE08-5D668A20E00B}" type="datetimeFigureOut">
              <a:rPr lang="en-US" smtClean="0"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19E-D2B1-7141-84EA-92B37E4A8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27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16FE-0738-E446-BE08-5D668A20E00B}" type="datetimeFigureOut">
              <a:rPr lang="en-US" smtClean="0"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19E-D2B1-7141-84EA-92B37E4A8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16FE-0738-E446-BE08-5D668A20E00B}" type="datetimeFigureOut">
              <a:rPr lang="en-US" smtClean="0"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19E-D2B1-7141-84EA-92B37E4A8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46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16FE-0738-E446-BE08-5D668A20E00B}" type="datetimeFigureOut">
              <a:rPr lang="en-US" smtClean="0"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19E-D2B1-7141-84EA-92B37E4A8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97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16FE-0738-E446-BE08-5D668A20E00B}" type="datetimeFigureOut">
              <a:rPr lang="en-US" smtClean="0"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19E-D2B1-7141-84EA-92B37E4A8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43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16FE-0738-E446-BE08-5D668A20E00B}" type="datetimeFigureOut">
              <a:rPr lang="en-US" smtClean="0"/>
              <a:t>4/6/2016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19E-D2B1-7141-84EA-92B37E4A8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633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16FE-0738-E446-BE08-5D668A20E00B}" type="datetimeFigureOut">
              <a:rPr lang="en-US" smtClean="0"/>
              <a:t>4/6/2016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19E-D2B1-7141-84EA-92B37E4A8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372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16FE-0738-E446-BE08-5D668A20E00B}" type="datetimeFigureOut">
              <a:rPr lang="en-US" smtClean="0"/>
              <a:t>4/6/2016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19E-D2B1-7141-84EA-92B37E4A8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728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16FE-0738-E446-BE08-5D668A20E00B}" type="datetimeFigureOut">
              <a:rPr lang="en-US" smtClean="0"/>
              <a:t>4/6/2016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19E-D2B1-7141-84EA-92B37E4A8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49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16FE-0738-E446-BE08-5D668A20E00B}" type="datetimeFigureOut">
              <a:rPr lang="en-US" smtClean="0"/>
              <a:t>4/6/2016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19E-D2B1-7141-84EA-92B37E4A8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853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16FE-0738-E446-BE08-5D668A20E00B}" type="datetimeFigureOut">
              <a:rPr lang="en-US" smtClean="0"/>
              <a:t>4/6/2016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6319E-D2B1-7141-84EA-92B37E4A8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069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116FE-0738-E446-BE08-5D668A20E00B}" type="datetimeFigureOut">
              <a:rPr lang="en-US" smtClean="0"/>
              <a:t>4/6/2016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6319E-D2B1-7141-84EA-92B37E4A8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60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72859" y="819458"/>
            <a:ext cx="8571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Supplemental Figure 2</a:t>
            </a:r>
            <a:endParaRPr lang="en-US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683" y="1610966"/>
            <a:ext cx="3350551" cy="4292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660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samorde@hotmail.com</dc:creator>
  <cp:lastModifiedBy>Hiroshi  Sekiguchi</cp:lastModifiedBy>
  <cp:revision>15</cp:revision>
  <dcterms:created xsi:type="dcterms:W3CDTF">2016-01-22T03:43:41Z</dcterms:created>
  <dcterms:modified xsi:type="dcterms:W3CDTF">2016-04-07T03:05:01Z</dcterms:modified>
</cp:coreProperties>
</file>