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ADCF-6AC7-4964-9E2B-3036064D6394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F8D4-251E-452D-AE72-11881003D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027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ADCF-6AC7-4964-9E2B-3036064D6394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F8D4-251E-452D-AE72-11881003D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418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ADCF-6AC7-4964-9E2B-3036064D6394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F8D4-251E-452D-AE72-11881003D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83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ADCF-6AC7-4964-9E2B-3036064D6394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F8D4-251E-452D-AE72-11881003D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4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ADCF-6AC7-4964-9E2B-3036064D6394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F8D4-251E-452D-AE72-11881003D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8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ADCF-6AC7-4964-9E2B-3036064D6394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F8D4-251E-452D-AE72-11881003D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31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ADCF-6AC7-4964-9E2B-3036064D6394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F8D4-251E-452D-AE72-11881003D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4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ADCF-6AC7-4964-9E2B-3036064D6394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F8D4-251E-452D-AE72-11881003D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624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ADCF-6AC7-4964-9E2B-3036064D6394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F8D4-251E-452D-AE72-11881003D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07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ADCF-6AC7-4964-9E2B-3036064D6394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F8D4-251E-452D-AE72-11881003D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82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ADCF-6AC7-4964-9E2B-3036064D6394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6F8D4-251E-452D-AE72-11881003D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54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FADCF-6AC7-4964-9E2B-3036064D6394}" type="datetimeFigureOut">
              <a:rPr lang="en-US" smtClean="0"/>
              <a:t>3/11/2017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6F8D4-251E-452D-AE72-11881003D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666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446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94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446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72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Heidi Moretti</dc:creator>
  <cp:lastModifiedBy>Heidi Moretti</cp:lastModifiedBy>
  <cp:revision>1</cp:revision>
  <dcterms:created xsi:type="dcterms:W3CDTF">2017-03-12T03:04:06Z</dcterms:created>
  <dcterms:modified xsi:type="dcterms:W3CDTF">2017-03-12T03:04:30Z</dcterms:modified>
</cp:coreProperties>
</file>