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42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7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020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719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60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24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099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8362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339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50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535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853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6956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94EB3-B537-4210-A2AF-0F6585FC5817}" type="datetimeFigureOut">
              <a:rPr lang="it-IT" smtClean="0"/>
              <a:t>20/06/2018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71E77-1584-40F5-92D5-7E2DB30881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755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4463"/>
            <a:ext cx="59436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475656" y="4883676"/>
            <a:ext cx="619268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Subjects at risk</a:t>
            </a: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/>
              <a:t>	</a:t>
            </a:r>
            <a:r>
              <a:rPr lang="en-US" b="1" dirty="0" smtClean="0"/>
              <a:t>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320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198	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2</a:t>
            </a:r>
            <a:r>
              <a:rPr lang="it-IT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	105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6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1033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648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87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1217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705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96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226973" y="1700808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3" name="Rettangolo 2"/>
          <p:cNvSpPr/>
          <p:nvPr/>
        </p:nvSpPr>
        <p:spPr>
          <a:xfrm>
            <a:off x="6291094" y="227687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291094" y="1988840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1835696" y="5301208"/>
            <a:ext cx="50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1835696" y="5589240"/>
            <a:ext cx="504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1835696" y="5877272"/>
            <a:ext cx="504000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>
            <a:off x="1835696" y="6165304"/>
            <a:ext cx="504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177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</Words>
  <Application>Microsoft Office PowerPoint</Application>
  <PresentationFormat>Presentazione su schermo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Clara</dc:creator>
  <cp:lastModifiedBy>Clara</cp:lastModifiedBy>
  <cp:revision>6</cp:revision>
  <dcterms:created xsi:type="dcterms:W3CDTF">2018-06-15T13:46:47Z</dcterms:created>
  <dcterms:modified xsi:type="dcterms:W3CDTF">2018-06-20T09:11:01Z</dcterms:modified>
</cp:coreProperties>
</file>