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65" r:id="rId2"/>
  </p:sldIdLst>
  <p:sldSz cx="16200438" cy="1079976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561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D9DFA-892C-4A01-9CD4-281370AE0F05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36650" y="1154113"/>
            <a:ext cx="46767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65284-C822-4D5E-A106-328056E425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71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767462"/>
            <a:ext cx="13770372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5672376"/>
            <a:ext cx="12150329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27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23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2692444"/>
            <a:ext cx="13972878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7227345"/>
            <a:ext cx="13972878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325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2874937"/>
            <a:ext cx="6885186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2874937"/>
            <a:ext cx="6885186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574990"/>
            <a:ext cx="13972878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2647443"/>
            <a:ext cx="685354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3944914"/>
            <a:ext cx="6853544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2647443"/>
            <a:ext cx="688729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3944914"/>
            <a:ext cx="688729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6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14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40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1554968"/>
            <a:ext cx="8201472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53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1554968"/>
            <a:ext cx="8201472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62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40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574987"/>
            <a:ext cx="3493219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574987"/>
            <a:ext cx="10277153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79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574990"/>
            <a:ext cx="13972878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2874937"/>
            <a:ext cx="13972878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75C8-0618-4384-9142-BF4DEE859B67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10009783"/>
            <a:ext cx="54676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3BBCB-DADA-4782-A47D-5C00DEC66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61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DD5669-1352-4152-A06F-01102791A014}"/>
              </a:ext>
            </a:extLst>
          </p:cNvPr>
          <p:cNvSpPr txBox="1"/>
          <p:nvPr/>
        </p:nvSpPr>
        <p:spPr>
          <a:xfrm>
            <a:off x="518149" y="322767"/>
            <a:ext cx="7582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7E746EB-2B8F-4EF7-B616-879D2D3FEE8F}"/>
              </a:ext>
            </a:extLst>
          </p:cNvPr>
          <p:cNvSpPr txBox="1"/>
          <p:nvPr/>
        </p:nvSpPr>
        <p:spPr>
          <a:xfrm>
            <a:off x="654868" y="1899128"/>
            <a:ext cx="237937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3189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a</a:t>
            </a:r>
            <a:endParaRPr lang="zh-CN" altLang="en-US" sz="3189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3CCE41-E70C-4F43-86D5-FF58E62745C2}"/>
              </a:ext>
            </a:extLst>
          </p:cNvPr>
          <p:cNvSpPr txBox="1"/>
          <p:nvPr/>
        </p:nvSpPr>
        <p:spPr>
          <a:xfrm>
            <a:off x="8305020" y="1980880"/>
            <a:ext cx="159395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2658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b</a:t>
            </a:r>
            <a:endParaRPr lang="zh-CN" altLang="en-US" sz="2658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7907FCF-808B-46DA-B051-270B9D0F1C32}"/>
              </a:ext>
            </a:extLst>
          </p:cNvPr>
          <p:cNvSpPr txBox="1"/>
          <p:nvPr/>
        </p:nvSpPr>
        <p:spPr>
          <a:xfrm>
            <a:off x="5159921" y="6519663"/>
            <a:ext cx="531855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7527"/>
            <a:r>
              <a:rPr lang="en-US" altLang="zh-CN" sz="2658" b="1" dirty="0">
                <a:solidFill>
                  <a:prstClr val="black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rPr>
              <a:t>c</a:t>
            </a:r>
            <a:endParaRPr lang="zh-CN" altLang="en-US" sz="2658" b="1" dirty="0">
              <a:solidFill>
                <a:prstClr val="black"/>
              </a:solidFill>
              <a:latin typeface="Arial" panose="020B0604020202020204" pitchFamily="34" charset="0"/>
              <a:ea typeface="方正舒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8143447-E0B7-4FC9-8E7A-7CFFDFEA9EA9}"/>
              </a:ext>
            </a:extLst>
          </p:cNvPr>
          <p:cNvSpPr txBox="1"/>
          <p:nvPr/>
        </p:nvSpPr>
        <p:spPr>
          <a:xfrm>
            <a:off x="5053724" y="1878429"/>
            <a:ext cx="127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-0.001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0.787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245D6A-B047-4260-85E9-65E5C6B9DF6E}"/>
              </a:ext>
            </a:extLst>
          </p:cNvPr>
          <p:cNvSpPr txBox="1"/>
          <p:nvPr/>
        </p:nvSpPr>
        <p:spPr>
          <a:xfrm>
            <a:off x="12619204" y="1779070"/>
            <a:ext cx="134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0.022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0.214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0A3A7D9-3AAE-4BA8-8795-CE9F509E1514}"/>
              </a:ext>
            </a:extLst>
          </p:cNvPr>
          <p:cNvSpPr txBox="1"/>
          <p:nvPr/>
        </p:nvSpPr>
        <p:spPr>
          <a:xfrm>
            <a:off x="9803736" y="6420305"/>
            <a:ext cx="134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-0.003</a:t>
            </a:r>
          </a:p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＝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0.648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F3B6292-1112-4D15-8210-AA316F881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569" y="6905721"/>
            <a:ext cx="6423300" cy="38263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65BD5F7-F566-47B2-80E9-FA2A6D26F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579" y="2394073"/>
            <a:ext cx="6425693" cy="379221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86B1140-10CC-45D0-A796-1B1E13AF7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42" y="2363845"/>
            <a:ext cx="6307400" cy="37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16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7274</TotalTime>
  <Words>27</Words>
  <Application>Microsoft Office PowerPoint</Application>
  <PresentationFormat>自定义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 garu</dc:creator>
  <cp:lastModifiedBy>a garu</cp:lastModifiedBy>
  <cp:revision>29</cp:revision>
  <cp:lastPrinted>2021-04-13T01:41:35Z</cp:lastPrinted>
  <dcterms:created xsi:type="dcterms:W3CDTF">2021-02-16T06:53:24Z</dcterms:created>
  <dcterms:modified xsi:type="dcterms:W3CDTF">2021-08-03T04:48:36Z</dcterms:modified>
</cp:coreProperties>
</file>