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56" r:id="rId5"/>
    <p:sldId id="257" r:id="rId6"/>
    <p:sldId id="263" r:id="rId7"/>
    <p:sldId id="264" r:id="rId8"/>
    <p:sldId id="261" r:id="rId9"/>
    <p:sldId id="262" r:id="rId10"/>
    <p:sldId id="268" r:id="rId11"/>
    <p:sldId id="266" r:id="rId12"/>
    <p:sldId id="267" r:id="rId13"/>
    <p:sldId id="265" r:id="rId14"/>
    <p:sldId id="269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 varScale="1">
        <p:scale>
          <a:sx n="52" d="100"/>
          <a:sy n="52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261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7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7190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780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696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146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66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4468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19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398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586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970A-BB51-496F-8F1E-7CF34C013F49}" type="datetimeFigureOut">
              <a:rPr lang="zh-TW" altLang="en-US" smtClean="0"/>
              <a:t>2022/11/25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17CE0-C721-4CD1-B7F4-34B81848D3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103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770" y="2313432"/>
            <a:ext cx="5154460" cy="2231136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35131" y="326571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5A MMP-9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4009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35131" y="326571"/>
            <a:ext cx="105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3 MMP-9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C7797AD-EB00-56B5-E25D-78B94C4D16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4" b="44211"/>
          <a:stretch/>
        </p:blipFill>
        <p:spPr>
          <a:xfrm flipH="1">
            <a:off x="3409098" y="2646485"/>
            <a:ext cx="2982298" cy="15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51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35131" y="326571"/>
            <a:ext cx="971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3 URAT1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0B86F41-EF83-7C11-7BBB-DC7E60316B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1" b="44096"/>
          <a:stretch/>
        </p:blipFill>
        <p:spPr>
          <a:xfrm flipH="1">
            <a:off x="3837889" y="2598126"/>
            <a:ext cx="2978611" cy="167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57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35131" y="326571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3 P-ERK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43A8E7B-1521-A54A-8874-06136AFED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784" y="2216897"/>
            <a:ext cx="4524157" cy="242420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70ACF44-6BFD-FF5D-BFA2-309CD20CCFC8}"/>
              </a:ext>
            </a:extLst>
          </p:cNvPr>
          <p:cNvSpPr/>
          <p:nvPr/>
        </p:nvSpPr>
        <p:spPr>
          <a:xfrm rot="21322034">
            <a:off x="1952364" y="3485240"/>
            <a:ext cx="3805881" cy="5684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C1D243B-BB33-669B-E027-FFEBB2442267}"/>
              </a:ext>
            </a:extLst>
          </p:cNvPr>
          <p:cNvSpPr txBox="1"/>
          <p:nvPr/>
        </p:nvSpPr>
        <p:spPr>
          <a:xfrm>
            <a:off x="6564000" y="3384902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40kDa</a:t>
            </a:r>
            <a:endParaRPr lang="zh-TW" altLang="en-US" dirty="0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E9B08703-6FC2-1810-1991-E183F8A37E57}"/>
              </a:ext>
            </a:extLst>
          </p:cNvPr>
          <p:cNvCxnSpPr>
            <a:cxnSpLocks/>
          </p:cNvCxnSpPr>
          <p:nvPr/>
        </p:nvCxnSpPr>
        <p:spPr>
          <a:xfrm>
            <a:off x="6096000" y="3569568"/>
            <a:ext cx="468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8D916738-5733-F889-6925-98E9353A0357}"/>
              </a:ext>
            </a:extLst>
          </p:cNvPr>
          <p:cNvSpPr txBox="1"/>
          <p:nvPr/>
        </p:nvSpPr>
        <p:spPr>
          <a:xfrm>
            <a:off x="6564000" y="2923237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55kDa</a:t>
            </a:r>
            <a:endParaRPr lang="zh-TW" altLang="en-US" dirty="0"/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E9DE85B-DBAF-17CA-F5C6-A12DCCB25774}"/>
              </a:ext>
            </a:extLst>
          </p:cNvPr>
          <p:cNvCxnSpPr>
            <a:cxnSpLocks/>
          </p:cNvCxnSpPr>
          <p:nvPr/>
        </p:nvCxnSpPr>
        <p:spPr>
          <a:xfrm>
            <a:off x="6096000" y="3107903"/>
            <a:ext cx="468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361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35131" y="326571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3 ERK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85F58F4-6D2E-A6C8-B76B-40BF0961C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263" y="2631163"/>
            <a:ext cx="5008593" cy="206523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380432A-5969-D5C1-2A97-0ABD6AE3F476}"/>
              </a:ext>
            </a:extLst>
          </p:cNvPr>
          <p:cNvSpPr/>
          <p:nvPr/>
        </p:nvSpPr>
        <p:spPr>
          <a:xfrm rot="21415605">
            <a:off x="2059117" y="3484937"/>
            <a:ext cx="3944884" cy="5684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AE158D-E333-543B-FAC8-7758EAFA5F2C}"/>
              </a:ext>
            </a:extLst>
          </p:cNvPr>
          <p:cNvSpPr txBox="1"/>
          <p:nvPr/>
        </p:nvSpPr>
        <p:spPr>
          <a:xfrm>
            <a:off x="6916695" y="3450217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40kDa</a:t>
            </a:r>
            <a:endParaRPr lang="zh-TW" altLang="en-US" dirty="0"/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73A7DE38-8310-83F0-0A45-97FABBD5DB4A}"/>
              </a:ext>
            </a:extLst>
          </p:cNvPr>
          <p:cNvCxnSpPr>
            <a:cxnSpLocks/>
          </p:cNvCxnSpPr>
          <p:nvPr/>
        </p:nvCxnSpPr>
        <p:spPr>
          <a:xfrm>
            <a:off x="6448695" y="3634883"/>
            <a:ext cx="468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BD8BBA20-6806-1C44-28C0-894CAFCCDE12}"/>
              </a:ext>
            </a:extLst>
          </p:cNvPr>
          <p:cNvSpPr txBox="1"/>
          <p:nvPr/>
        </p:nvSpPr>
        <p:spPr>
          <a:xfrm>
            <a:off x="6916695" y="3006810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55kDa</a:t>
            </a:r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545321A7-7EB6-9F54-8F61-C70463F9CEFD}"/>
              </a:ext>
            </a:extLst>
          </p:cNvPr>
          <p:cNvCxnSpPr>
            <a:cxnSpLocks/>
          </p:cNvCxnSpPr>
          <p:nvPr/>
        </p:nvCxnSpPr>
        <p:spPr>
          <a:xfrm>
            <a:off x="6448695" y="3191476"/>
            <a:ext cx="468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599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2B211F2-4DA9-E75F-D6FC-6A610E9D3333}"/>
              </a:ext>
            </a:extLst>
          </p:cNvPr>
          <p:cNvSpPr txBox="1"/>
          <p:nvPr/>
        </p:nvSpPr>
        <p:spPr>
          <a:xfrm>
            <a:off x="235131" y="326571"/>
            <a:ext cx="1688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3 </a:t>
            </a:r>
            <a:r>
              <a:rPr lang="zh-TW" altLang="en-US" dirty="0"/>
              <a:t> </a:t>
            </a:r>
            <a:r>
              <a:rPr lang="en-US" altLang="zh-TW" dirty="0"/>
              <a:t>Alpha-tubulin</a:t>
            </a: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8E5C416-F25F-03FE-3D5D-D57EBB85E3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0" b="55575"/>
          <a:stretch/>
        </p:blipFill>
        <p:spPr>
          <a:xfrm flipH="1">
            <a:off x="3015588" y="2646484"/>
            <a:ext cx="2982298" cy="156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4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84" y="2487168"/>
            <a:ext cx="4218432" cy="188366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35131" y="326571"/>
            <a:ext cx="1104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5A URAT1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9342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7" y="1808305"/>
            <a:ext cx="4710545" cy="324139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35131" y="326571"/>
            <a:ext cx="1034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5A P-ERK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784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453" y="1697736"/>
            <a:ext cx="6013094" cy="346252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35131" y="326571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5A ERK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50884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29" y="2414016"/>
            <a:ext cx="5044542" cy="202996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35131" y="326571"/>
            <a:ext cx="1438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5A beta-actin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21902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76" y="2481072"/>
            <a:ext cx="4651248" cy="189585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35131" y="326571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5E MMP-9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5427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624" y="2151888"/>
            <a:ext cx="3730752" cy="255422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35131" y="326571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5E P-ERK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0719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88" y="2133600"/>
            <a:ext cx="3925824" cy="25908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35131" y="326571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5E ERK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570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112" y="2133600"/>
            <a:ext cx="4303776" cy="25908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35131" y="326571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5E GAPDH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7909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supplemntary file</Template>
  <TotalTime>33</TotalTime>
  <Words>32</Words>
  <Application>Microsoft Office PowerPoint</Application>
  <PresentationFormat>寬螢幕</PresentationFormat>
  <Paragraphs>18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Jen-Chun Wang</dc:creator>
  <cp:lastModifiedBy>Jen-Chun Wang</cp:lastModifiedBy>
  <cp:revision>6</cp:revision>
  <dcterms:created xsi:type="dcterms:W3CDTF">2022-09-20T07:04:50Z</dcterms:created>
  <dcterms:modified xsi:type="dcterms:W3CDTF">2022-11-25T09:44:35Z</dcterms:modified>
</cp:coreProperties>
</file>