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7" r:id="rId2"/>
  </p:sldIdLst>
  <p:sldSz cx="16256000" cy="9144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0D4AE0-24FD-C747-897F-6690D315433A}" v="1" dt="2025-09-30T15:21:35.678"/>
    <p1510:client id="{F370FFA9-FEE2-4097-B84C-6B46ADE1F55C}" v="1" dt="2025-10-01T12:10:37.9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86"/>
    <p:restoredTop sz="94699"/>
  </p:normalViewPr>
  <p:slideViewPr>
    <p:cSldViewPr snapToGrid="0">
      <p:cViewPr varScale="1">
        <p:scale>
          <a:sx n="86" d="100"/>
          <a:sy n="86" d="100"/>
        </p:scale>
        <p:origin x="56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32000" y="1496484"/>
            <a:ext cx="12192000" cy="3183467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32000" y="4802717"/>
            <a:ext cx="12192000" cy="2207683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5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1330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9133" y="2279652"/>
            <a:ext cx="14020800" cy="3803649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9133" y="6119285"/>
            <a:ext cx="14020800" cy="200024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82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82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054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7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0" y="2434167"/>
            <a:ext cx="690880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486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7" y="486834"/>
            <a:ext cx="14020800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9718" y="2241551"/>
            <a:ext cx="6877049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9718" y="3340100"/>
            <a:ext cx="6877049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29600" y="2241551"/>
            <a:ext cx="6910917" cy="1098549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29600" y="3340100"/>
            <a:ext cx="6910917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1691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758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079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0917" y="1316567"/>
            <a:ext cx="8229600" cy="6498167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7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9718" y="609600"/>
            <a:ext cx="5242983" cy="21336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10917" y="1316567"/>
            <a:ext cx="8229600" cy="6498167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9718" y="2743200"/>
            <a:ext cx="5242983" cy="5082117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8377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871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633200" y="486833"/>
            <a:ext cx="3505200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7600" y="486833"/>
            <a:ext cx="10312400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45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7600" y="486834"/>
            <a:ext cx="14020800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434167"/>
            <a:ext cx="14020800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76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9765D1-C12D-1D41-99E6-C55401880640}" type="datetimeFigureOut">
              <a:rPr lang="en-US" smtClean="0"/>
              <a:t>3/6/26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84800" y="8475134"/>
            <a:ext cx="54864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80800" y="8475134"/>
            <a:ext cx="36576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1E7625-0E1C-B14B-BEBC-EDD99C0AC1A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447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351789-3032-D546-0DDB-784F3091F5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9D92E75-AC2C-8D7C-11F8-56DE739B7732}"/>
              </a:ext>
            </a:extLst>
          </p:cNvPr>
          <p:cNvSpPr/>
          <p:nvPr/>
        </p:nvSpPr>
        <p:spPr>
          <a:xfrm>
            <a:off x="396267" y="2534406"/>
            <a:ext cx="4572000" cy="118036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Episode </a:t>
            </a:r>
            <a:r>
              <a:rPr lang="en-US" i="1" dirty="0"/>
              <a:t>x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002C3AB1-3E66-8789-9B5B-3F7BC743B15F}"/>
              </a:ext>
            </a:extLst>
          </p:cNvPr>
          <p:cNvSpPr/>
          <p:nvPr/>
        </p:nvSpPr>
        <p:spPr>
          <a:xfrm>
            <a:off x="5599935" y="1015320"/>
            <a:ext cx="4572000" cy="6046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2018-2019 HH FFS and </a:t>
            </a:r>
            <a:r>
              <a:rPr lang="en-US" dirty="0" err="1"/>
              <a:t>MedPAR</a:t>
            </a:r>
            <a:r>
              <a:rPr lang="en-US" dirty="0"/>
              <a:t> Files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10C60A64-B03D-309F-AC0F-A4D448B20016}"/>
              </a:ext>
            </a:extLst>
          </p:cNvPr>
          <p:cNvCxnSpPr>
            <a:cxnSpLocks/>
          </p:cNvCxnSpPr>
          <p:nvPr/>
        </p:nvCxnSpPr>
        <p:spPr>
          <a:xfrm>
            <a:off x="2672171" y="3730010"/>
            <a:ext cx="0" cy="914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05B08EF4-B5C7-952C-F94B-EF793B32987F}"/>
              </a:ext>
            </a:extLst>
          </p:cNvPr>
          <p:cNvCxnSpPr>
            <a:cxnSpLocks/>
          </p:cNvCxnSpPr>
          <p:nvPr/>
        </p:nvCxnSpPr>
        <p:spPr>
          <a:xfrm>
            <a:off x="7980279" y="1635245"/>
            <a:ext cx="0" cy="914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DAFF8CA-90F3-9CCB-D156-25B0655F9844}"/>
              </a:ext>
            </a:extLst>
          </p:cNvPr>
          <p:cNvSpPr/>
          <p:nvPr/>
        </p:nvSpPr>
        <p:spPr>
          <a:xfrm>
            <a:off x="396267" y="4659649"/>
            <a:ext cx="4572000" cy="6046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Indicators </a:t>
            </a:r>
          </a:p>
          <a:p>
            <a:pPr algn="ctr"/>
            <a:r>
              <a:rPr lang="en-US" dirty="0"/>
              <a:t>ADRD – MCI – Delerium - CVA - Psych/Neuro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BCBE901-C768-12DD-FBBB-70E9CA913F17}"/>
              </a:ext>
            </a:extLst>
          </p:cNvPr>
          <p:cNvSpPr/>
          <p:nvPr/>
        </p:nvSpPr>
        <p:spPr>
          <a:xfrm>
            <a:off x="486247" y="4874369"/>
            <a:ext cx="685329" cy="389965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0CF51A15-0E9D-CD2A-FCA0-A15521B76C08}"/>
              </a:ext>
            </a:extLst>
          </p:cNvPr>
          <p:cNvSpPr/>
          <p:nvPr/>
        </p:nvSpPr>
        <p:spPr>
          <a:xfrm>
            <a:off x="449459" y="6430388"/>
            <a:ext cx="1832382" cy="5230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ADRD-Potential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DD68321-89F9-6383-001B-473C91464DA2}"/>
              </a:ext>
            </a:extLst>
          </p:cNvPr>
          <p:cNvSpPr/>
          <p:nvPr/>
        </p:nvSpPr>
        <p:spPr>
          <a:xfrm>
            <a:off x="2604517" y="6430387"/>
            <a:ext cx="1979407" cy="523077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ADRD-Exclusion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7F4A53FE-F0A7-FB1D-2E96-13C9060D5150}"/>
              </a:ext>
            </a:extLst>
          </p:cNvPr>
          <p:cNvSpPr/>
          <p:nvPr/>
        </p:nvSpPr>
        <p:spPr>
          <a:xfrm>
            <a:off x="11005847" y="2478674"/>
            <a:ext cx="4572000" cy="118036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Longitudinal File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Episode 1 -&gt; Episode 2 -&gt; Episode 3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409398A5-A4D9-7525-EF2A-4F78A3749A2B}"/>
              </a:ext>
            </a:extLst>
          </p:cNvPr>
          <p:cNvSpPr/>
          <p:nvPr/>
        </p:nvSpPr>
        <p:spPr>
          <a:xfrm>
            <a:off x="11179712" y="3084537"/>
            <a:ext cx="3998807" cy="484469"/>
          </a:xfrm>
          <a:prstGeom prst="ellipse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A3823B6-7501-1659-2AE6-B310A51C9859}"/>
              </a:ext>
            </a:extLst>
          </p:cNvPr>
          <p:cNvSpPr/>
          <p:nvPr/>
        </p:nvSpPr>
        <p:spPr>
          <a:xfrm>
            <a:off x="5694280" y="2549646"/>
            <a:ext cx="4572000" cy="118036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Longitudinal File</a:t>
            </a:r>
          </a:p>
          <a:p>
            <a:pPr algn="ctr"/>
            <a:r>
              <a:rPr lang="en-US" dirty="0"/>
              <a:t>Individuals with a HH Episode in 2019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Episode 1 -&gt; Episode 2 -&gt; Episode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E9A5A7-85BD-70B2-378A-F4612AC6B2B0}"/>
              </a:ext>
            </a:extLst>
          </p:cNvPr>
          <p:cNvSpPr txBox="1"/>
          <p:nvPr/>
        </p:nvSpPr>
        <p:spPr>
          <a:xfrm>
            <a:off x="1682296" y="2011327"/>
            <a:ext cx="18444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EPISODE LEVEL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B9677A-4228-74CB-11F5-1AEFCBC62C6D}"/>
              </a:ext>
            </a:extLst>
          </p:cNvPr>
          <p:cNvSpPr txBox="1"/>
          <p:nvPr/>
        </p:nvSpPr>
        <p:spPr>
          <a:xfrm>
            <a:off x="12115067" y="1946921"/>
            <a:ext cx="2344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INDIVIDUAL  LEVEL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5B68A451-FB93-9F14-CCDA-F6BBD3FD2049}"/>
              </a:ext>
            </a:extLst>
          </p:cNvPr>
          <p:cNvSpPr/>
          <p:nvPr/>
        </p:nvSpPr>
        <p:spPr>
          <a:xfrm>
            <a:off x="10627362" y="4659649"/>
            <a:ext cx="1527023" cy="6046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ADRD-</a:t>
            </a:r>
          </a:p>
          <a:p>
            <a:pPr algn="ctr"/>
            <a:r>
              <a:rPr lang="en-US" dirty="0"/>
              <a:t>Highly Likely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730614E-F8E2-399E-6A7D-CAC366A969E1}"/>
              </a:ext>
            </a:extLst>
          </p:cNvPr>
          <p:cNvSpPr/>
          <p:nvPr/>
        </p:nvSpPr>
        <p:spPr>
          <a:xfrm>
            <a:off x="12559537" y="4659649"/>
            <a:ext cx="1533833" cy="604684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ADRD-Possible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1191C134-9733-DF17-999D-3E3FE914DD8C}"/>
              </a:ext>
            </a:extLst>
          </p:cNvPr>
          <p:cNvSpPr/>
          <p:nvPr/>
        </p:nvSpPr>
        <p:spPr>
          <a:xfrm>
            <a:off x="14328459" y="4630853"/>
            <a:ext cx="1527023" cy="662275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ADRD-Unlikely</a:t>
            </a:r>
          </a:p>
        </p:txBody>
      </p: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094309A8-13A7-65F3-8C60-BDA06C05E077}"/>
              </a:ext>
            </a:extLst>
          </p:cNvPr>
          <p:cNvCxnSpPr>
            <a:cxnSpLocks/>
            <a:stCxn id="15" idx="0"/>
            <a:endCxn id="18" idx="0"/>
          </p:cNvCxnSpPr>
          <p:nvPr/>
        </p:nvCxnSpPr>
        <p:spPr>
          <a:xfrm rot="5400000" flipH="1" flipV="1">
            <a:off x="13227024" y="2794703"/>
            <a:ext cx="28796" cy="3701097"/>
          </a:xfrm>
          <a:prstGeom prst="bentConnector3">
            <a:avLst>
              <a:gd name="adj1" fmla="val 893860"/>
            </a:avLst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726ADC19-1689-945F-5181-AD50FB536031}"/>
              </a:ext>
            </a:extLst>
          </p:cNvPr>
          <p:cNvCxnSpPr>
            <a:cxnSpLocks/>
          </p:cNvCxnSpPr>
          <p:nvPr/>
        </p:nvCxnSpPr>
        <p:spPr>
          <a:xfrm>
            <a:off x="13377586" y="3745248"/>
            <a:ext cx="0" cy="91440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Left Bracket 28">
            <a:extLst>
              <a:ext uri="{FF2B5EF4-FFF2-40B4-BE49-F238E27FC236}">
                <a16:creationId xmlns:a16="http://schemas.microsoft.com/office/drawing/2014/main" id="{C4F8041A-40C4-E0AB-3D3E-8A5024AA4FCD}"/>
              </a:ext>
            </a:extLst>
          </p:cNvPr>
          <p:cNvSpPr/>
          <p:nvPr/>
        </p:nvSpPr>
        <p:spPr>
          <a:xfrm rot="10800000">
            <a:off x="4398594" y="6000321"/>
            <a:ext cx="1016011" cy="1180349"/>
          </a:xfrm>
          <a:prstGeom prst="leftBracket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2179B79D-6DE3-937A-8326-8117791180C3}"/>
              </a:ext>
            </a:extLst>
          </p:cNvPr>
          <p:cNvCxnSpPr>
            <a:cxnSpLocks/>
            <a:stCxn id="16" idx="0"/>
            <a:endCxn id="19" idx="0"/>
          </p:cNvCxnSpPr>
          <p:nvPr/>
        </p:nvCxnSpPr>
        <p:spPr>
          <a:xfrm rot="5400000" flipH="1" flipV="1">
            <a:off x="2479935" y="5316103"/>
            <a:ext cx="1" cy="2228571"/>
          </a:xfrm>
          <a:prstGeom prst="bentConnector3">
            <a:avLst>
              <a:gd name="adj1" fmla="val 22860100000"/>
            </a:avLst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Elbow Connector 39">
            <a:extLst>
              <a:ext uri="{FF2B5EF4-FFF2-40B4-BE49-F238E27FC236}">
                <a16:creationId xmlns:a16="http://schemas.microsoft.com/office/drawing/2014/main" id="{3B8AF643-46EB-B060-89A8-119CB230E110}"/>
              </a:ext>
            </a:extLst>
          </p:cNvPr>
          <p:cNvCxnSpPr>
            <a:cxnSpLocks/>
            <a:stCxn id="14" idx="4"/>
          </p:cNvCxnSpPr>
          <p:nvPr/>
        </p:nvCxnSpPr>
        <p:spPr>
          <a:xfrm rot="16200000" flipH="1">
            <a:off x="1454246" y="4639000"/>
            <a:ext cx="523078" cy="1773746"/>
          </a:xfrm>
          <a:prstGeom prst="bentConnector2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291BF2AF-4E81-7A04-7046-523545BFBC82}"/>
              </a:ext>
            </a:extLst>
          </p:cNvPr>
          <p:cNvCxnSpPr>
            <a:cxnSpLocks/>
          </p:cNvCxnSpPr>
          <p:nvPr/>
        </p:nvCxnSpPr>
        <p:spPr>
          <a:xfrm>
            <a:off x="2588372" y="5787412"/>
            <a:ext cx="0" cy="42581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90C056C5-11F3-84DF-39E1-7B21136BA25C}"/>
              </a:ext>
            </a:extLst>
          </p:cNvPr>
          <p:cNvCxnSpPr>
            <a:cxnSpLocks/>
            <a:stCxn id="29" idx="1"/>
          </p:cNvCxnSpPr>
          <p:nvPr/>
        </p:nvCxnSpPr>
        <p:spPr>
          <a:xfrm flipV="1">
            <a:off x="5414605" y="3464048"/>
            <a:ext cx="5525253" cy="3126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9B7F349-4F59-03B8-BD62-89590EC50D9A}"/>
              </a:ext>
            </a:extLst>
          </p:cNvPr>
          <p:cNvCxnSpPr>
            <a:cxnSpLocks/>
          </p:cNvCxnSpPr>
          <p:nvPr/>
        </p:nvCxnSpPr>
        <p:spPr>
          <a:xfrm flipH="1">
            <a:off x="5080146" y="3145058"/>
            <a:ext cx="61413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D31F9DF-E87C-BEC7-DE30-96952A701D0D}"/>
              </a:ext>
            </a:extLst>
          </p:cNvPr>
          <p:cNvSpPr txBox="1"/>
          <p:nvPr/>
        </p:nvSpPr>
        <p:spPr>
          <a:xfrm>
            <a:off x="7351419" y="616426"/>
            <a:ext cx="12577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/>
              <a:t>RAW DATA</a:t>
            </a:r>
          </a:p>
        </p:txBody>
      </p:sp>
    </p:spTree>
    <p:extLst>
      <p:ext uri="{BB962C8B-B14F-4D97-AF65-F5344CB8AC3E}">
        <p14:creationId xmlns:p14="http://schemas.microsoft.com/office/powerpoint/2010/main" val="207652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1139</TotalTime>
  <Words>60</Words>
  <Application>Microsoft Macintosh PowerPoint</Application>
  <PresentationFormat>Custom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Knox, Sara</dc:creator>
  <cp:lastModifiedBy>Knox, Sara</cp:lastModifiedBy>
  <cp:revision>2</cp:revision>
  <dcterms:created xsi:type="dcterms:W3CDTF">2025-09-29T20:27:47Z</dcterms:created>
  <dcterms:modified xsi:type="dcterms:W3CDTF">2026-03-06T16:25:18Z</dcterms:modified>
</cp:coreProperties>
</file>