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Sheet1!$B$6:$B$12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7</c:v>
                </c:pt>
                <c:pt idx="6">
                  <c:v>8</c:v>
                </c:pt>
              </c:numCache>
            </c:numRef>
          </c:cat>
          <c:val>
            <c:numRef>
              <c:f>Sheet1!$C$6:$C$12</c:f>
              <c:numCache>
                <c:formatCode>General</c:formatCode>
                <c:ptCount val="7"/>
                <c:pt idx="0">
                  <c:v>42.55</c:v>
                </c:pt>
                <c:pt idx="1">
                  <c:v>25.94</c:v>
                </c:pt>
                <c:pt idx="2">
                  <c:v>1.72</c:v>
                </c:pt>
                <c:pt idx="3">
                  <c:v>16.57</c:v>
                </c:pt>
                <c:pt idx="4">
                  <c:v>10.02</c:v>
                </c:pt>
                <c:pt idx="5">
                  <c:v>1.98</c:v>
                </c:pt>
                <c:pt idx="6">
                  <c:v>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9-42F8-955E-F5CF5A2F9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039120"/>
        <c:axId val="557036560"/>
      </c:barChart>
      <c:catAx>
        <c:axId val="55703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57036560"/>
        <c:crosses val="autoZero"/>
        <c:auto val="1"/>
        <c:lblAlgn val="ctr"/>
        <c:lblOffset val="100"/>
        <c:noMultiLvlLbl val="0"/>
      </c:catAx>
      <c:valAx>
        <c:axId val="55703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55703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0466C5-33F1-4786-AEE9-AF5A8A00D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F59CF74-6461-4D5A-B8F9-454034D9C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FF0947-8CF5-453E-8F0E-0F011666C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89F333-73DA-4C54-BF2C-16DDEB0F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FB021B-B1DF-4A3D-BCB8-55E4B5E7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69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187DF-7002-4387-AE0E-6A5FDD6E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44396B-5AC2-4124-B653-46845DEF3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8114DB-5C41-441C-920E-17EFF027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AC437-5038-4AF4-BDC0-7B3EF0C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A5AE22-36BC-4C13-96E8-28A4C4FB1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431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5BEAB5-79DD-4E69-A0CA-FCDD06658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773E3-6530-495F-9CC3-18C886F4A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CE2688-4A32-45CB-A1FA-AB3354E7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478DE2-BB87-4C74-851C-9E2023E1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A9AF58-B8CF-4596-A61C-7F0C27A1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6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42CA10-B906-4500-B9DE-9824190D9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1688CE-62AE-4687-B48E-46AFB4E5C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5C6972-8CA8-48ED-9FDA-9AAD8745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19D608-CC7F-4F31-A9D7-E48149AE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689E18-7BB4-43FB-896B-0F38E79A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2FF66B-5559-47BD-A00E-8AEBE437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2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A73F18-CA91-40C1-98E9-C575DF288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54607A-3A69-4CD3-BE58-EA1DCC021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8B2B46-6507-44D6-A7D7-2FB8D490B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493E43-BED1-4EB9-B0DB-4992817718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DB0C53E-CD1D-4B69-B116-37AC0DFE9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EA2490-E6F4-4527-AAD5-6ABF4681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436CFD3-247C-4CCB-A70C-4AA58D49B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FDBB66A-BEEB-42E2-85AD-A6A98BAE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38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5B298-6953-497A-953F-ADAD6966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631A880-0B62-472F-A7E0-B7051AD7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729ED5-32E5-4AAB-9830-0748CB3F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30DE63D-3A1A-4713-A061-F5F72C86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35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0B924B0-CDB8-4A93-8EDE-97EA8892A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51304F9-D432-4462-B0B8-A9A7552AE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3029A5-E282-4AB6-9B99-3AECB539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C71D43-CE06-476C-B808-CCE638579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C9613E-B9DE-48A5-81C2-F84EC3978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60C021-658D-466F-975C-93FC6F1AA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E34B521-1163-483E-97E0-54009236B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AC89D2-D794-4C38-B9C2-0AC214E1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DD0449-402C-4F92-B90E-09F24802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17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121208-2E6B-43FF-94AD-89362F9E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6E88D2-0D6D-4823-A1AB-DBB86F8D3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0635F3-35AF-44C9-807C-739D1329F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7C4D21-D1D4-4BF9-B87E-FBF752A8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4DAD00-74D0-48B0-936F-E8071CF5E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3AF7D4-A7B3-43EC-B519-94FA9F3FE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58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E49186-4D93-4DFB-BFC4-F33FB7DF3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DB9DD2-DC18-412F-B7A7-9B2CF4B4F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8C55A4-CBE9-4369-962C-45031579A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2BB222-1349-4C67-BC48-AAF283B05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CADA33-9DAE-4542-A31A-C375E047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7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B89E13F-CB45-4A1F-9E0D-9FB3B8DDB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88667D-53A3-4B5C-BB7A-E1AE09796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A03D2C-2A7C-4F1A-82AF-BF151DA1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314B83-AF95-45B9-BD99-9C65875E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F629EF-49BF-44D6-96C1-E4A4FB92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713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6B32BE-F34F-40B3-B691-8794AF09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05D4FA2-4BB7-4305-982B-520FCF181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20344A-CAFB-4006-B951-5B9A41F9D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8906F-EE76-4B23-B14C-21697FA731A7}" type="datetimeFigureOut">
              <a:rPr kumimoji="1" lang="ja-JP" altLang="en-US" smtClean="0"/>
              <a:t>2022/4/23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6B5ECD-9B42-47BA-8A46-B0397B280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A7F749-DD66-4D1E-B477-077151241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D4EE-4456-4746-8EE3-4B0914C43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76D948-6080-4E4D-AA6D-B924F1BF0C10}"/>
              </a:ext>
            </a:extLst>
          </p:cNvPr>
          <p:cNvSpPr txBox="1"/>
          <p:nvPr/>
        </p:nvSpPr>
        <p:spPr>
          <a:xfrm>
            <a:off x="282457" y="386603"/>
            <a:ext cx="261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Frequencies (%)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6518B6-7366-4989-9C2C-AB66323263D0}"/>
              </a:ext>
            </a:extLst>
          </p:cNvPr>
          <p:cNvSpPr txBox="1"/>
          <p:nvPr/>
        </p:nvSpPr>
        <p:spPr>
          <a:xfrm>
            <a:off x="5185612" y="6259362"/>
            <a:ext cx="261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Total score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69C22860-73A4-46E9-A190-60D63B3AA1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338086"/>
              </p:ext>
            </p:extLst>
          </p:nvPr>
        </p:nvGraphicFramePr>
        <p:xfrm>
          <a:off x="921275" y="983152"/>
          <a:ext cx="9810893" cy="5218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0933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孫瑜</dc:creator>
  <cp:lastModifiedBy>孫瑜</cp:lastModifiedBy>
  <cp:revision>11</cp:revision>
  <cp:lastPrinted>2021-11-16T01:49:00Z</cp:lastPrinted>
  <dcterms:created xsi:type="dcterms:W3CDTF">2021-10-09T05:32:40Z</dcterms:created>
  <dcterms:modified xsi:type="dcterms:W3CDTF">2022-04-22T19:52:39Z</dcterms:modified>
</cp:coreProperties>
</file>