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4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8" y="1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上 泰樹" userId="b4740b96-04ec-470c-8d88-949a45e44464" providerId="ADAL" clId="{C3067479-0FB4-4535-82DD-E2652F05B6D1}"/>
    <pc:docChg chg="modSld">
      <pc:chgData name="宮上 泰樹" userId="b4740b96-04ec-470c-8d88-949a45e44464" providerId="ADAL" clId="{C3067479-0FB4-4535-82DD-E2652F05B6D1}" dt="2023-03-09T09:22:35.235" v="43" actId="1076"/>
      <pc:docMkLst>
        <pc:docMk/>
      </pc:docMkLst>
      <pc:sldChg chg="modSp mod">
        <pc:chgData name="宮上 泰樹" userId="b4740b96-04ec-470c-8d88-949a45e44464" providerId="ADAL" clId="{C3067479-0FB4-4535-82DD-E2652F05B6D1}" dt="2023-03-09T09:22:35.235" v="43" actId="1076"/>
        <pc:sldMkLst>
          <pc:docMk/>
          <pc:sldMk cId="1898541919" sldId="545"/>
        </pc:sldMkLst>
        <pc:spChg chg="mod">
          <ac:chgData name="宮上 泰樹" userId="b4740b96-04ec-470c-8d88-949a45e44464" providerId="ADAL" clId="{C3067479-0FB4-4535-82DD-E2652F05B6D1}" dt="2023-03-09T07:25:59.002" v="15" actId="1076"/>
          <ac:spMkLst>
            <pc:docMk/>
            <pc:sldMk cId="1898541919" sldId="545"/>
            <ac:spMk id="10" creationId="{00000000-0000-0000-0000-000000000000}"/>
          </ac:spMkLst>
        </pc:spChg>
        <pc:spChg chg="mod">
          <ac:chgData name="宮上 泰樹" userId="b4740b96-04ec-470c-8d88-949a45e44464" providerId="ADAL" clId="{C3067479-0FB4-4535-82DD-E2652F05B6D1}" dt="2023-03-09T09:22:35.235" v="43" actId="1076"/>
          <ac:spMkLst>
            <pc:docMk/>
            <pc:sldMk cId="1898541919" sldId="545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68BCD-2F44-4D1C-9A72-02A8E9FA3ADA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0348C-AA2A-4E35-AF96-C26333E29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69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1E3DD1-AE1E-AC4C-B6B6-114C8C8C0A29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249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CA8D07-C482-DFC8-4A80-7A5E4568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6E47100-E74E-3066-2EBA-989AD6DB3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5289F5-11A9-87F4-6124-FF00F3291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B9CF28-BD1F-393B-22AC-479ACA9F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719EE0-3AB3-3AC9-5B5F-E8AAC293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77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A86626-71CA-081A-6B48-263D669E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A5065E-99F1-AE7C-DEE8-EB0686C5A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342175-6FFD-86F0-E36F-22B686D5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5BFD21-33C9-341D-21A6-54C81D7C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4FC1D7-60E1-F319-BEF6-07F8BF4C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09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CE496CC-F972-15BA-7A5B-7C1551B74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B2955E8-4FB2-D284-881F-840B77715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C94833-5744-CF9E-AF62-C33DE060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17EE08-81FD-8877-FBEA-CF551F9E0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C0F3ED-16AC-65DA-193B-A51A7E9A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12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71AFC8-591B-4F45-A460-ADD409D5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8FEF9D-9C7E-3FCE-AEAB-C02C003C1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3E5534-2A2A-C4BA-85CE-E8E36232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2DCC64-1BA8-5C1B-C682-22272F500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4370D-E1A7-E305-3093-59BD82954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60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47CE2C-D684-D6DD-611C-4C7E7BAAB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3AC1D1-3AF8-AC31-E43D-8412F6D63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A68132-DC67-FC4F-EA90-5CD43816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16CF31-83AC-4FBD-B2A4-CC26546F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ED3235-2107-DC29-2D34-2CB17CAC9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39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F39B52-BB58-7A80-DA33-CCF38599C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00A9F2-D87D-0E16-AC11-B936C5D73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2F03055-95DB-040C-B5A7-828F572B1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75ECD1F-99E3-7CE6-EBBA-A37D8A7F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52E1054-320F-C2D6-B1A4-BE540D1E1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FA9A46-FE8F-98D0-D014-B10650FF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71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1C07CA-260F-1157-807A-9EDD781B9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952604-384D-A726-165D-8D5BF9236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93A9F58-1D6A-5D35-55AC-46B95A0F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1459DA6-B9E9-0B24-88E1-CB3667B4C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E405699-0679-CC3D-D149-37B01E6A1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69BF17C-A290-E272-16F8-E8C825A01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41693E0-ABC9-C675-3694-52CC902B6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A61FB38-3C01-6678-09AA-4E65FA885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69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FD6325-6783-EF82-142F-4B3696188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92C1BC-781C-1C47-43C2-3F351C1F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1BBCBFC-DAC9-0420-61FF-43D4D41A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E48CB69-A72F-B034-48DC-492C2AB4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995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18299A5-24FA-AFDD-631D-F8DF29D26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C0B45EA-5FA8-4D14-D85C-6ACEB445E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B5BB14-877C-6F2A-CBA6-A95DF406E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70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D21C52-6ADD-2262-FBEF-D866ED2E9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C696E2-5BD2-9BEA-7184-B18825F83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F355CC1-881A-394B-B452-450D57E13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5D8F9E-C396-A577-520A-4A0AC240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FA35DB-8072-EFA9-4472-B31C157C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E18022-10A8-A745-C4F3-EEA9C165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65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30FD5A-42F6-6413-93C7-047709F3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3F9B2B-2202-082A-75C4-813DB6A16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9ADF2B-853B-48C8-0510-7624C8DF9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B40AF8-A599-BBEC-1C79-2C7BE438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E5B1D5-32B5-344F-70DB-76531119F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B91D50-7E9D-89DA-85E7-31F61DCC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023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40BC143-5277-A65F-2C07-A1F0BA49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60EC0F-6F4F-C906-C055-DABD440FD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7B3C1B-86BC-DCEA-D0C9-83014283B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CEBA-4CC7-4561-9AD6-24862142010E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7C75BE-C0CE-00E1-8442-6CE1ED1FC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2B9B35-C7FA-4F9D-2746-B8BF19C65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11B4E-8AF5-4977-9AF1-02433F11B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705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631504" y="116633"/>
            <a:ext cx="6466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3200" dirty="0">
                <a:solidFill>
                  <a:prstClr val="white"/>
                </a:solidFill>
                <a:latin typeface="Calibri"/>
                <a:ea typeface="ＭＳ Ｐゴシック" panose="020B0600070205080204" pitchFamily="50" charset="-128"/>
              </a:rPr>
              <a:t>Japanese Specialist System from 2018</a:t>
            </a:r>
            <a:endParaRPr lang="ja-JP" altLang="en-US" sz="3200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561233" y="1395934"/>
            <a:ext cx="15728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Internal 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Medicine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(PGY3-5)</a:t>
            </a:r>
            <a:endParaRPr lang="ja-JP" altLang="en-US" sz="28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727009" y="4077073"/>
            <a:ext cx="15728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General 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Medicine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 (PGY3-5)</a:t>
            </a:r>
            <a:endParaRPr lang="ja-JP" altLang="en-US" sz="28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48722" y="2852937"/>
            <a:ext cx="14858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Junior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Resident</a:t>
            </a:r>
            <a:b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(PGY1-2)</a:t>
            </a:r>
            <a:endParaRPr lang="ja-JP" altLang="en-US" sz="28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6" name="右矢印 5"/>
          <p:cNvSpPr/>
          <p:nvPr/>
        </p:nvSpPr>
        <p:spPr>
          <a:xfrm rot="18848538">
            <a:off x="2951569" y="3013533"/>
            <a:ext cx="653526" cy="236125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7" name="右矢印 6"/>
          <p:cNvSpPr/>
          <p:nvPr/>
        </p:nvSpPr>
        <p:spPr>
          <a:xfrm rot="2115841">
            <a:off x="2960664" y="3750784"/>
            <a:ext cx="683079" cy="246244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8" name="右矢印 7"/>
          <p:cNvSpPr/>
          <p:nvPr/>
        </p:nvSpPr>
        <p:spPr>
          <a:xfrm>
            <a:off x="5115192" y="2136804"/>
            <a:ext cx="550909" cy="27711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725907" y="1325059"/>
            <a:ext cx="23012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GIM</a:t>
            </a:r>
          </a:p>
          <a:p>
            <a:pPr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Pulmonology</a:t>
            </a:r>
          </a:p>
          <a:p>
            <a:pPr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Nephrology</a:t>
            </a:r>
          </a:p>
          <a:p>
            <a:pPr>
              <a:defRPr/>
            </a:pPr>
            <a:r>
              <a:rPr lang="ja-JP" altLang="en-US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・・・・・・・・・・</a:t>
            </a:r>
            <a:endParaRPr lang="en-US" altLang="ja-JP" sz="28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  <a:p>
            <a:pPr>
              <a:defRPr/>
            </a:pPr>
            <a:r>
              <a:rPr lang="ja-JP" altLang="en-US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・・・・・・・・・・</a:t>
            </a:r>
            <a:endParaRPr lang="en-US" altLang="ja-JP" sz="28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39618" y="2817939"/>
            <a:ext cx="167257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20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Specialty area</a:t>
            </a:r>
            <a:endParaRPr lang="ja-JP" altLang="en-US" sz="20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652155" y="5437672"/>
            <a:ext cx="2061143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20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General medicine</a:t>
            </a:r>
            <a:endParaRPr lang="ja-JP" altLang="en-US" sz="2000" b="1" dirty="0">
              <a:solidFill>
                <a:srgbClr val="262626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4" name="右矢印 7">
            <a:extLst>
              <a:ext uri="{FF2B5EF4-FFF2-40B4-BE49-F238E27FC236}">
                <a16:creationId xmlns:a16="http://schemas.microsoft.com/office/drawing/2014/main" id="{84C8A640-065E-4377-B2EB-23963EC3E226}"/>
              </a:ext>
            </a:extLst>
          </p:cNvPr>
          <p:cNvSpPr/>
          <p:nvPr/>
        </p:nvSpPr>
        <p:spPr>
          <a:xfrm>
            <a:off x="5303912" y="4657878"/>
            <a:ext cx="421994" cy="27711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694EBA5-0A73-42C7-A28F-9927C81A8F7E}"/>
              </a:ext>
            </a:extLst>
          </p:cNvPr>
          <p:cNvSpPr txBox="1"/>
          <p:nvPr/>
        </p:nvSpPr>
        <p:spPr>
          <a:xfrm>
            <a:off x="5800761" y="4319382"/>
            <a:ext cx="21832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Family Med</a:t>
            </a:r>
          </a:p>
          <a:p>
            <a:pPr>
              <a:defRPr/>
            </a:pPr>
            <a:r>
              <a:rPr lang="en-US" altLang="ja-JP" sz="2800" b="1" dirty="0">
                <a:solidFill>
                  <a:srgbClr val="FF0000"/>
                </a:solidFill>
                <a:latin typeface="Calibri"/>
                <a:ea typeface="ＭＳ Ｐゴシック" panose="020B0600070205080204" pitchFamily="50" charset="-128"/>
              </a:rPr>
              <a:t>Hospital Med</a:t>
            </a:r>
          </a:p>
        </p:txBody>
      </p:sp>
      <p:sp>
        <p:nvSpPr>
          <p:cNvPr id="13" name="右矢印 7">
            <a:extLst>
              <a:ext uri="{FF2B5EF4-FFF2-40B4-BE49-F238E27FC236}">
                <a16:creationId xmlns:a16="http://schemas.microsoft.com/office/drawing/2014/main" id="{CE51FC23-F2B4-33C1-FB96-073631F45F1E}"/>
              </a:ext>
            </a:extLst>
          </p:cNvPr>
          <p:cNvSpPr/>
          <p:nvPr/>
        </p:nvSpPr>
        <p:spPr>
          <a:xfrm>
            <a:off x="6528048" y="1445956"/>
            <a:ext cx="1872208" cy="254853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ja-JP" altLang="en-US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BC89B1-B7B7-13ED-814B-A6492B37CBB6}"/>
              </a:ext>
            </a:extLst>
          </p:cNvPr>
          <p:cNvSpPr txBox="1"/>
          <p:nvPr/>
        </p:nvSpPr>
        <p:spPr>
          <a:xfrm>
            <a:off x="8520864" y="1107459"/>
            <a:ext cx="21832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rgbClr val="262626"/>
                </a:solidFill>
                <a:latin typeface="Calibri"/>
                <a:ea typeface="ＭＳ Ｐゴシック" panose="020B0600070205080204" pitchFamily="50" charset="-128"/>
              </a:rPr>
              <a:t>Family Med</a:t>
            </a:r>
          </a:p>
          <a:p>
            <a:pPr>
              <a:defRPr/>
            </a:pPr>
            <a:r>
              <a:rPr lang="en-US" altLang="ja-JP" sz="2800" b="1" dirty="0">
                <a:solidFill>
                  <a:srgbClr val="FF0000"/>
                </a:solidFill>
                <a:latin typeface="Calibri"/>
                <a:ea typeface="ＭＳ Ｐゴシック" panose="020B0600070205080204" pitchFamily="50" charset="-128"/>
              </a:rPr>
              <a:t>Hospital Med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20FDF75-658B-DF17-D369-8021849CFEDF}"/>
              </a:ext>
            </a:extLst>
          </p:cNvPr>
          <p:cNvSpPr txBox="1"/>
          <p:nvPr/>
        </p:nvSpPr>
        <p:spPr>
          <a:xfrm>
            <a:off x="107504" y="116632"/>
            <a:ext cx="6586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Japanese Specialist System from 2018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54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68</Words>
  <Application>Microsoft Office PowerPoint</Application>
  <PresentationFormat>ワイド画面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宮上 泰樹</dc:creator>
  <cp:lastModifiedBy>宮上 泰樹</cp:lastModifiedBy>
  <cp:revision>1</cp:revision>
  <dcterms:created xsi:type="dcterms:W3CDTF">2023-01-22T12:50:51Z</dcterms:created>
  <dcterms:modified xsi:type="dcterms:W3CDTF">2023-03-09T09:22:44Z</dcterms:modified>
</cp:coreProperties>
</file>