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6" d="100"/>
          <a:sy n="46" d="100"/>
        </p:scale>
        <p:origin x="48" y="6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Microsoft_Excel_Worksheet.xlsx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package" Target="../embeddings/Microsoft_Excel_Worksheet1.xlsx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Sheet1!$B$2:$B$23</cx:f>
        <cx:lvl ptCount="22" formatCode="General">
          <cx:pt idx="0">-7</cx:pt>
          <cx:pt idx="1">-10</cx:pt>
          <cx:pt idx="2">-28</cx:pt>
          <cx:pt idx="3">47</cx:pt>
          <cx:pt idx="4">11</cx:pt>
          <cx:pt idx="5">-24</cx:pt>
          <cx:pt idx="6">-24</cx:pt>
          <cx:pt idx="7">36</cx:pt>
          <cx:pt idx="8">10</cx:pt>
          <cx:pt idx="9">-78</cx:pt>
          <cx:pt idx="10">47</cx:pt>
          <cx:pt idx="11">-24</cx:pt>
          <cx:pt idx="12">-17</cx:pt>
          <cx:pt idx="13">-12</cx:pt>
          <cx:pt idx="14">-11</cx:pt>
          <cx:pt idx="15">17</cx:pt>
          <cx:pt idx="16">14</cx:pt>
          <cx:pt idx="17">46</cx:pt>
          <cx:pt idx="18">-18</cx:pt>
          <cx:pt idx="19">19</cx:pt>
          <cx:pt idx="20">-26</cx:pt>
          <cx:pt idx="21">-20</cx:pt>
        </cx:lvl>
      </cx:numDim>
    </cx:data>
    <cx:data id="1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Sheet1!$C$2:$C$23</cx:f>
        <cx:lvl ptCount="22" formatCode="General">
          <cx:pt idx="0">-3</cx:pt>
          <cx:pt idx="1">1</cx:pt>
          <cx:pt idx="2">-6</cx:pt>
          <cx:pt idx="3">10</cx:pt>
          <cx:pt idx="4">34</cx:pt>
          <cx:pt idx="5">128</cx:pt>
          <cx:pt idx="6">22</cx:pt>
          <cx:pt idx="7">-12</cx:pt>
          <cx:pt idx="8">-28</cx:pt>
          <cx:pt idx="9">6</cx:pt>
          <cx:pt idx="10">31</cx:pt>
          <cx:pt idx="11">3</cx:pt>
          <cx:pt idx="12">12</cx:pt>
          <cx:pt idx="13">-12</cx:pt>
          <cx:pt idx="14">-13</cx:pt>
          <cx:pt idx="15">6</cx:pt>
          <cx:pt idx="16">15</cx:pt>
          <cx:pt idx="17">41</cx:pt>
          <cx:pt idx="18">16</cx:pt>
          <cx:pt idx="19">10</cx:pt>
          <cx:pt idx="20">23</cx:pt>
          <cx:pt idx="21">16</cx:pt>
        </cx:lvl>
      </cx:numDim>
    </cx:data>
    <cx:data id="2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Sheet1!$D$2:$D$23</cx:f>
        <cx:lvl ptCount="22" formatCode="General">
          <cx:pt idx="0">-24</cx:pt>
          <cx:pt idx="1">11</cx:pt>
          <cx:pt idx="2">34</cx:pt>
          <cx:pt idx="3">-19</cx:pt>
          <cx:pt idx="4">4</cx:pt>
          <cx:pt idx="5">27</cx:pt>
          <cx:pt idx="6">27</cx:pt>
          <cx:pt idx="7">-3</cx:pt>
          <cx:pt idx="8">44</cx:pt>
          <cx:pt idx="9">50</cx:pt>
          <cx:pt idx="10">91</cx:pt>
          <cx:pt idx="11">-8</cx:pt>
          <cx:pt idx="12">36</cx:pt>
          <cx:pt idx="13">16</cx:pt>
          <cx:pt idx="14">24</cx:pt>
          <cx:pt idx="15">46</cx:pt>
          <cx:pt idx="16">14</cx:pt>
          <cx:pt idx="17">-6</cx:pt>
          <cx:pt idx="18">48</cx:pt>
          <cx:pt idx="19">23</cx:pt>
          <cx:pt idx="20">23</cx:pt>
          <cx:pt idx="21">-18</cx:pt>
        </cx:lvl>
      </cx:numDim>
    </cx:data>
  </cx:chartData>
  <cx:chart>
    <cx:plotArea>
      <cx:plotAreaRegion>
        <cx:series layoutId="boxWhisker" uniqueId="{F07E4290-A376-47F0-801B-5F451B227E5F}">
          <cx:tx>
            <cx:txData>
              <cx:f>Sheet1!$B$1</cx:f>
              <cx:v>Series1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BDFC266E-4F43-4FB7-A1DF-2198EC9E2056}">
          <cx:tx>
            <cx:txData>
              <cx:f>Sheet1!$C$1</cx:f>
              <cx:v>Series2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EDFF981F-69F9-4D41-B237-099EBC2B355B}">
          <cx:tx>
            <cx:txData>
              <cx:f>Sheet1!$D$1</cx:f>
              <cx:v>Series3</cx:v>
            </cx:txData>
          </cx:tx>
          <cx:dataId val="2"/>
          <cx:layoutPr>
            <cx:visibility meanLine="0" meanMarker="1" nonoutliers="0" outliers="1"/>
            <cx:statistics quartileMethod="exclusive"/>
          </cx:layoutPr>
        </cx:series>
      </cx:plotAreaRegion>
      <cx:axis id="0" hidden="1">
        <cx:catScaling gapWidth="1"/>
        <cx:tickLabels/>
      </cx:axis>
      <cx:axis id="1" hidden="1">
        <cx:valScaling/>
        <cx:majorGridlines/>
        <cx:tickLabels/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Sheet1!$B$2:$B$23</cx:f>
        <cx:lvl ptCount="22" formatCode="General">
          <cx:pt idx="0">-7</cx:pt>
          <cx:pt idx="1">-10</cx:pt>
          <cx:pt idx="2">-28</cx:pt>
          <cx:pt idx="3">47</cx:pt>
          <cx:pt idx="4">11</cx:pt>
          <cx:pt idx="5">-24</cx:pt>
          <cx:pt idx="6">-24</cx:pt>
          <cx:pt idx="7">36</cx:pt>
          <cx:pt idx="8">10</cx:pt>
          <cx:pt idx="9">-78</cx:pt>
          <cx:pt idx="10">47</cx:pt>
          <cx:pt idx="11">-24</cx:pt>
          <cx:pt idx="12">-17</cx:pt>
          <cx:pt idx="13">-12</cx:pt>
          <cx:pt idx="14">-11</cx:pt>
          <cx:pt idx="15">17</cx:pt>
          <cx:pt idx="16">14</cx:pt>
          <cx:pt idx="17">46</cx:pt>
          <cx:pt idx="18">-18</cx:pt>
          <cx:pt idx="19">19</cx:pt>
          <cx:pt idx="20">-26</cx:pt>
          <cx:pt idx="21">-20</cx:pt>
        </cx:lvl>
      </cx:numDim>
    </cx:data>
    <cx:data id="1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Sheet1!$C$2:$C$23</cx:f>
        <cx:lvl ptCount="22" formatCode="General">
          <cx:pt idx="0">-3</cx:pt>
          <cx:pt idx="1">1</cx:pt>
          <cx:pt idx="2">-6</cx:pt>
          <cx:pt idx="3">10</cx:pt>
          <cx:pt idx="4">34</cx:pt>
          <cx:pt idx="5">128</cx:pt>
          <cx:pt idx="6">22</cx:pt>
          <cx:pt idx="7">-12</cx:pt>
          <cx:pt idx="8">-28</cx:pt>
          <cx:pt idx="9">6</cx:pt>
          <cx:pt idx="10">31</cx:pt>
          <cx:pt idx="11">3</cx:pt>
          <cx:pt idx="12">12</cx:pt>
          <cx:pt idx="13">-12</cx:pt>
          <cx:pt idx="14">-13</cx:pt>
          <cx:pt idx="15">6</cx:pt>
          <cx:pt idx="16">15</cx:pt>
          <cx:pt idx="17">41</cx:pt>
          <cx:pt idx="18">16</cx:pt>
          <cx:pt idx="19">10</cx:pt>
          <cx:pt idx="20">23</cx:pt>
          <cx:pt idx="21">16</cx:pt>
        </cx:lvl>
      </cx:numDim>
    </cx:data>
    <cx:data id="2">
      <cx:strDim type="cat">
        <cx:f>Sheet1!$A$2:$A$23</cx:f>
        <cx:lvl ptCount="22">
          <cx:pt idx="0">Category 1</cx:pt>
          <cx:pt idx="1">Category 1</cx:pt>
          <cx:pt idx="2">Category 1</cx:pt>
          <cx:pt idx="3">Category 1</cx:pt>
          <cx:pt idx="4">Category 1</cx:pt>
          <cx:pt idx="5">Category 1</cx:pt>
          <cx:pt idx="6">Category 1</cx:pt>
          <cx:pt idx="7">Category 1</cx:pt>
          <cx:pt idx="8">Category 1</cx:pt>
          <cx:pt idx="9">Category 2</cx:pt>
          <cx:pt idx="10">Category 2</cx:pt>
          <cx:pt idx="11">Category 2</cx:pt>
          <cx:pt idx="12">Category 2</cx:pt>
          <cx:pt idx="13">Category 2</cx:pt>
          <cx:pt idx="14">Category 2</cx:pt>
          <cx:pt idx="15">Category 2</cx:pt>
          <cx:pt idx="16">Category 3</cx:pt>
          <cx:pt idx="17">Category 3</cx:pt>
          <cx:pt idx="18">Category 3</cx:pt>
          <cx:pt idx="19">Category 3</cx:pt>
          <cx:pt idx="20">Category 3</cx:pt>
          <cx:pt idx="21">Category 3</cx:pt>
        </cx:lvl>
      </cx:strDim>
      <cx:numDim type="val">
        <cx:f>Sheet1!$D$2:$D$23</cx:f>
        <cx:lvl ptCount="22" formatCode="General">
          <cx:pt idx="0">-24</cx:pt>
          <cx:pt idx="1">11</cx:pt>
          <cx:pt idx="2">34</cx:pt>
          <cx:pt idx="3">-19</cx:pt>
          <cx:pt idx="4">4</cx:pt>
          <cx:pt idx="5">27</cx:pt>
          <cx:pt idx="6">27</cx:pt>
          <cx:pt idx="7">-3</cx:pt>
          <cx:pt idx="8">44</cx:pt>
          <cx:pt idx="9">50</cx:pt>
          <cx:pt idx="10">91</cx:pt>
          <cx:pt idx="11">-8</cx:pt>
          <cx:pt idx="12">36</cx:pt>
          <cx:pt idx="13">16</cx:pt>
          <cx:pt idx="14">24</cx:pt>
          <cx:pt idx="15">46</cx:pt>
          <cx:pt idx="16">14</cx:pt>
          <cx:pt idx="17">-6</cx:pt>
          <cx:pt idx="18">48</cx:pt>
          <cx:pt idx="19">23</cx:pt>
          <cx:pt idx="20">23</cx:pt>
          <cx:pt idx="21">-18</cx:pt>
        </cx:lvl>
      </cx:numDim>
    </cx:data>
  </cx:chartData>
  <cx:chart>
    <cx:plotArea>
      <cx:plotAreaRegion>
        <cx:series layoutId="boxWhisker" uniqueId="{F07E4290-A376-47F0-801B-5F451B227E5F}">
          <cx:tx>
            <cx:txData>
              <cx:f>Sheet1!$B$1</cx:f>
              <cx:v>Series1</cx:v>
            </cx:txData>
          </cx:tx>
          <cx:dataId val="0"/>
          <cx:layoutPr>
            <cx:visibility meanLine="0" meanMarker="1" nonoutliers="0" outliers="1"/>
            <cx:statistics quartileMethod="exclusive"/>
          </cx:layoutPr>
        </cx:series>
        <cx:series layoutId="boxWhisker" uniqueId="{BDFC266E-4F43-4FB7-A1DF-2198EC9E2056}">
          <cx:tx>
            <cx:txData>
              <cx:f>Sheet1!$C$1</cx:f>
              <cx:v>Series2</cx:v>
            </cx:txData>
          </cx:tx>
          <cx:dataId val="1"/>
          <cx:layoutPr>
            <cx:visibility meanLine="0" meanMarker="1" nonoutliers="0" outliers="1"/>
            <cx:statistics quartileMethod="exclusive"/>
          </cx:layoutPr>
        </cx:series>
        <cx:series layoutId="boxWhisker" uniqueId="{EDFF981F-69F9-4D41-B237-099EBC2B355B}">
          <cx:tx>
            <cx:txData>
              <cx:f>Sheet1!$D$1</cx:f>
              <cx:v>Series3</cx:v>
            </cx:txData>
          </cx:tx>
          <cx:dataId val="2"/>
          <cx:layoutPr>
            <cx:visibility meanLine="0" meanMarker="1" nonoutliers="0" outliers="1"/>
            <cx:statistics quartileMethod="exclusive"/>
          </cx:layoutPr>
        </cx:series>
      </cx:plotAreaRegion>
      <cx:axis id="0" hidden="1">
        <cx:catScaling gapWidth="1"/>
        <cx:tickLabels/>
      </cx:axis>
      <cx:axis id="1" hidden="1">
        <cx:valScaling/>
        <cx:majorGridlines/>
        <cx:tickLabels/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4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>
        <a:solidFill>
          <a:schemeClr val="phClr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1E410B0-8851-426C-A605-CFBA80F2B96C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0"/>
      <dgm:spPr/>
      <dgm:t>
        <a:bodyPr/>
        <a:lstStyle/>
        <a:p>
          <a:endParaRPr lang="en-GB"/>
        </a:p>
      </dgm:t>
    </dgm:pt>
    <dgm:pt modelId="{3619E716-394A-44EA-9C18-CBDCDA2487BA}">
      <dgm:prSet phldrT="[Text]" phldr="1"/>
      <dgm:spPr/>
      <dgm:t>
        <a:bodyPr/>
        <a:lstStyle/>
        <a:p>
          <a:endParaRPr lang="en-GB">
            <a:solidFill>
              <a:schemeClr val="accent1"/>
            </a:solidFill>
          </a:endParaRPr>
        </a:p>
      </dgm:t>
    </dgm:pt>
    <dgm:pt modelId="{EB9214DB-04B8-447D-AA80-F801DEA05CD3}" type="parTrans" cxnId="{17D01084-F9A2-45C6-8FDC-1AE0F9D82150}">
      <dgm:prSet/>
      <dgm:spPr/>
      <dgm:t>
        <a:bodyPr/>
        <a:lstStyle/>
        <a:p>
          <a:endParaRPr lang="en-GB"/>
        </a:p>
      </dgm:t>
    </dgm:pt>
    <dgm:pt modelId="{20D49E91-B469-4A80-AF8C-E8D278BB3951}" type="sibTrans" cxnId="{17D01084-F9A2-45C6-8FDC-1AE0F9D82150}">
      <dgm:prSet/>
      <dgm:spPr/>
      <dgm:t>
        <a:bodyPr/>
        <a:lstStyle/>
        <a:p>
          <a:endParaRPr lang="en-GB"/>
        </a:p>
      </dgm:t>
    </dgm:pt>
    <dgm:pt modelId="{CD4D8AB2-1910-4CB0-A769-00E003B331D4}">
      <dgm:prSet phldrT="[Text]" phldr="1"/>
      <dgm:spPr/>
      <dgm:t>
        <a:bodyPr/>
        <a:lstStyle/>
        <a:p>
          <a:endParaRPr lang="en-GB">
            <a:solidFill>
              <a:schemeClr val="accent1"/>
            </a:solidFill>
          </a:endParaRPr>
        </a:p>
      </dgm:t>
    </dgm:pt>
    <dgm:pt modelId="{4FD0CB25-2B5A-4020-98C9-2DE5A03BFBEA}" type="parTrans" cxnId="{0A7B8C94-3EC6-4D4A-BB34-A5D6B2F563F6}">
      <dgm:prSet/>
      <dgm:spPr/>
      <dgm:t>
        <a:bodyPr/>
        <a:lstStyle/>
        <a:p>
          <a:endParaRPr lang="en-GB"/>
        </a:p>
      </dgm:t>
    </dgm:pt>
    <dgm:pt modelId="{23FCE7A0-3368-4E02-A074-D85EB4457359}" type="sibTrans" cxnId="{0A7B8C94-3EC6-4D4A-BB34-A5D6B2F563F6}">
      <dgm:prSet/>
      <dgm:spPr/>
      <dgm:t>
        <a:bodyPr/>
        <a:lstStyle/>
        <a:p>
          <a:endParaRPr lang="en-GB"/>
        </a:p>
      </dgm:t>
    </dgm:pt>
    <dgm:pt modelId="{42769636-BDA4-4202-9696-B66F45BC0485}">
      <dgm:prSet phldrT="[Text]" phldr="1"/>
      <dgm:spPr/>
      <dgm:t>
        <a:bodyPr/>
        <a:lstStyle/>
        <a:p>
          <a:endParaRPr lang="en-GB" dirty="0">
            <a:solidFill>
              <a:schemeClr val="accent1"/>
            </a:solidFill>
          </a:endParaRPr>
        </a:p>
      </dgm:t>
    </dgm:pt>
    <dgm:pt modelId="{E458B3B6-CAEF-4F39-8370-A28EE82178AD}" type="parTrans" cxnId="{05511213-ADBB-4D51-AE01-3C2B37FCC6B1}">
      <dgm:prSet/>
      <dgm:spPr/>
      <dgm:t>
        <a:bodyPr/>
        <a:lstStyle/>
        <a:p>
          <a:endParaRPr lang="en-GB"/>
        </a:p>
      </dgm:t>
    </dgm:pt>
    <dgm:pt modelId="{9146597D-202E-48BC-A5A7-FF841A4338EB}" type="sibTrans" cxnId="{05511213-ADBB-4D51-AE01-3C2B37FCC6B1}">
      <dgm:prSet/>
      <dgm:spPr/>
      <dgm:t>
        <a:bodyPr/>
        <a:lstStyle/>
        <a:p>
          <a:endParaRPr lang="en-GB"/>
        </a:p>
      </dgm:t>
    </dgm:pt>
    <dgm:pt modelId="{1E6D8774-0871-4FD9-869F-44CB9EAD738D}">
      <dgm:prSet phldrT="[Text]" phldr="1"/>
      <dgm:spPr/>
      <dgm:t>
        <a:bodyPr/>
        <a:lstStyle/>
        <a:p>
          <a:endParaRPr lang="en-GB">
            <a:solidFill>
              <a:schemeClr val="accent1"/>
            </a:solidFill>
          </a:endParaRPr>
        </a:p>
      </dgm:t>
    </dgm:pt>
    <dgm:pt modelId="{E86BC3F0-E20A-4235-9CD4-D8BA4C649F16}" type="parTrans" cxnId="{5C75B632-6C67-4539-8874-E7813A963C78}">
      <dgm:prSet/>
      <dgm:spPr/>
      <dgm:t>
        <a:bodyPr/>
        <a:lstStyle/>
        <a:p>
          <a:endParaRPr lang="en-GB"/>
        </a:p>
      </dgm:t>
    </dgm:pt>
    <dgm:pt modelId="{1D39A52D-C210-4E0E-A115-5FEA567BC1E7}" type="sibTrans" cxnId="{5C75B632-6C67-4539-8874-E7813A963C78}">
      <dgm:prSet/>
      <dgm:spPr/>
      <dgm:t>
        <a:bodyPr/>
        <a:lstStyle/>
        <a:p>
          <a:endParaRPr lang="en-GB"/>
        </a:p>
      </dgm:t>
    </dgm:pt>
    <dgm:pt modelId="{4B7A907E-D8FF-41DD-87AB-A16C63DAF139}">
      <dgm:prSet phldrT="[Text]" phldr="1"/>
      <dgm:spPr/>
      <dgm:t>
        <a:bodyPr/>
        <a:lstStyle/>
        <a:p>
          <a:endParaRPr lang="en-GB">
            <a:solidFill>
              <a:schemeClr val="accent1"/>
            </a:solidFill>
          </a:endParaRPr>
        </a:p>
      </dgm:t>
    </dgm:pt>
    <dgm:pt modelId="{7E95FEEC-144F-4123-B9B3-819C36461369}" type="parTrans" cxnId="{AC2391F2-B6B7-4984-B03B-46464732AF04}">
      <dgm:prSet/>
      <dgm:spPr/>
      <dgm:t>
        <a:bodyPr/>
        <a:lstStyle/>
        <a:p>
          <a:endParaRPr lang="en-GB"/>
        </a:p>
      </dgm:t>
    </dgm:pt>
    <dgm:pt modelId="{AF8A2B81-913A-41BF-AC29-53661A457F9E}" type="sibTrans" cxnId="{AC2391F2-B6B7-4984-B03B-46464732AF04}">
      <dgm:prSet/>
      <dgm:spPr/>
      <dgm:t>
        <a:bodyPr/>
        <a:lstStyle/>
        <a:p>
          <a:endParaRPr lang="en-GB"/>
        </a:p>
      </dgm:t>
    </dgm:pt>
    <dgm:pt modelId="{06928464-1DEF-4C6B-B6CB-CF4BFD3AE070}" type="pres">
      <dgm:prSet presAssocID="{11E410B0-8851-426C-A605-CFBA80F2B96C}" presName="Name0" presStyleCnt="0">
        <dgm:presLayoutVars>
          <dgm:dir/>
          <dgm:resizeHandles val="exact"/>
        </dgm:presLayoutVars>
      </dgm:prSet>
      <dgm:spPr/>
    </dgm:pt>
    <dgm:pt modelId="{060287D4-FE85-4449-A408-9E1B6032590A}" type="pres">
      <dgm:prSet presAssocID="{11E410B0-8851-426C-A605-CFBA80F2B96C}" presName="cycle" presStyleCnt="0"/>
      <dgm:spPr/>
    </dgm:pt>
    <dgm:pt modelId="{90433852-CB4D-44DC-A508-53D38006D0C8}" type="pres">
      <dgm:prSet presAssocID="{3619E716-394A-44EA-9C18-CBDCDA2487BA}" presName="nodeFirstNode" presStyleLbl="node1" presStyleIdx="0" presStyleCnt="5">
        <dgm:presLayoutVars>
          <dgm:bulletEnabled val="1"/>
        </dgm:presLayoutVars>
      </dgm:prSet>
      <dgm:spPr/>
    </dgm:pt>
    <dgm:pt modelId="{1646093F-CAB6-425A-A1AE-72C796951C33}" type="pres">
      <dgm:prSet presAssocID="{20D49E91-B469-4A80-AF8C-E8D278BB3951}" presName="sibTransFirstNode" presStyleLbl="bgShp" presStyleIdx="0" presStyleCnt="1"/>
      <dgm:spPr/>
    </dgm:pt>
    <dgm:pt modelId="{032BE89B-9296-4680-BB95-546420E6F8E5}" type="pres">
      <dgm:prSet presAssocID="{CD4D8AB2-1910-4CB0-A769-00E003B331D4}" presName="nodeFollowingNodes" presStyleLbl="node1" presStyleIdx="1" presStyleCnt="5">
        <dgm:presLayoutVars>
          <dgm:bulletEnabled val="1"/>
        </dgm:presLayoutVars>
      </dgm:prSet>
      <dgm:spPr/>
    </dgm:pt>
    <dgm:pt modelId="{6F76B6BF-BF29-4642-98F0-4C09716085FD}" type="pres">
      <dgm:prSet presAssocID="{42769636-BDA4-4202-9696-B66F45BC0485}" presName="nodeFollowingNodes" presStyleLbl="node1" presStyleIdx="2" presStyleCnt="5">
        <dgm:presLayoutVars>
          <dgm:bulletEnabled val="1"/>
        </dgm:presLayoutVars>
      </dgm:prSet>
      <dgm:spPr/>
    </dgm:pt>
    <dgm:pt modelId="{1B7E8669-F801-4C3E-A7D9-6E61E3841C37}" type="pres">
      <dgm:prSet presAssocID="{1E6D8774-0871-4FD9-869F-44CB9EAD738D}" presName="nodeFollowingNodes" presStyleLbl="node1" presStyleIdx="3" presStyleCnt="5">
        <dgm:presLayoutVars>
          <dgm:bulletEnabled val="1"/>
        </dgm:presLayoutVars>
      </dgm:prSet>
      <dgm:spPr/>
    </dgm:pt>
    <dgm:pt modelId="{4B6338EF-9532-47BC-B89A-049C1D369231}" type="pres">
      <dgm:prSet presAssocID="{4B7A907E-D8FF-41DD-87AB-A16C63DAF139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05511213-ADBB-4D51-AE01-3C2B37FCC6B1}" srcId="{11E410B0-8851-426C-A605-CFBA80F2B96C}" destId="{42769636-BDA4-4202-9696-B66F45BC0485}" srcOrd="2" destOrd="0" parTransId="{E458B3B6-CAEF-4F39-8370-A28EE82178AD}" sibTransId="{9146597D-202E-48BC-A5A7-FF841A4338EB}"/>
    <dgm:cxn modelId="{4B5EB814-03CA-4430-8871-8A4AC0D51112}" type="presOf" srcId="{20D49E91-B469-4A80-AF8C-E8D278BB3951}" destId="{1646093F-CAB6-425A-A1AE-72C796951C33}" srcOrd="0" destOrd="0" presId="urn:microsoft.com/office/officeart/2005/8/layout/cycle3"/>
    <dgm:cxn modelId="{3FC42A1A-68CF-4DD6-9C5A-B27F340742E1}" type="presOf" srcId="{1E6D8774-0871-4FD9-869F-44CB9EAD738D}" destId="{1B7E8669-F801-4C3E-A7D9-6E61E3841C37}" srcOrd="0" destOrd="0" presId="urn:microsoft.com/office/officeart/2005/8/layout/cycle3"/>
    <dgm:cxn modelId="{5C75B632-6C67-4539-8874-E7813A963C78}" srcId="{11E410B0-8851-426C-A605-CFBA80F2B96C}" destId="{1E6D8774-0871-4FD9-869F-44CB9EAD738D}" srcOrd="3" destOrd="0" parTransId="{E86BC3F0-E20A-4235-9CD4-D8BA4C649F16}" sibTransId="{1D39A52D-C210-4E0E-A115-5FEA567BC1E7}"/>
    <dgm:cxn modelId="{AC0E7A34-7E1B-49B6-84CC-C2054668312A}" type="presOf" srcId="{11E410B0-8851-426C-A605-CFBA80F2B96C}" destId="{06928464-1DEF-4C6B-B6CB-CF4BFD3AE070}" srcOrd="0" destOrd="0" presId="urn:microsoft.com/office/officeart/2005/8/layout/cycle3"/>
    <dgm:cxn modelId="{122A933C-237C-4693-9BBC-1617DC829E2D}" type="presOf" srcId="{3619E716-394A-44EA-9C18-CBDCDA2487BA}" destId="{90433852-CB4D-44DC-A508-53D38006D0C8}" srcOrd="0" destOrd="0" presId="urn:microsoft.com/office/officeart/2005/8/layout/cycle3"/>
    <dgm:cxn modelId="{33EE933D-7DE6-4B0B-A0F8-787659A1064D}" type="presOf" srcId="{4B7A907E-D8FF-41DD-87AB-A16C63DAF139}" destId="{4B6338EF-9532-47BC-B89A-049C1D369231}" srcOrd="0" destOrd="0" presId="urn:microsoft.com/office/officeart/2005/8/layout/cycle3"/>
    <dgm:cxn modelId="{26FAD276-0BD9-404E-84A9-CA6879067B5E}" type="presOf" srcId="{CD4D8AB2-1910-4CB0-A769-00E003B331D4}" destId="{032BE89B-9296-4680-BB95-546420E6F8E5}" srcOrd="0" destOrd="0" presId="urn:microsoft.com/office/officeart/2005/8/layout/cycle3"/>
    <dgm:cxn modelId="{17D01084-F9A2-45C6-8FDC-1AE0F9D82150}" srcId="{11E410B0-8851-426C-A605-CFBA80F2B96C}" destId="{3619E716-394A-44EA-9C18-CBDCDA2487BA}" srcOrd="0" destOrd="0" parTransId="{EB9214DB-04B8-447D-AA80-F801DEA05CD3}" sibTransId="{20D49E91-B469-4A80-AF8C-E8D278BB3951}"/>
    <dgm:cxn modelId="{0A7B8C94-3EC6-4D4A-BB34-A5D6B2F563F6}" srcId="{11E410B0-8851-426C-A605-CFBA80F2B96C}" destId="{CD4D8AB2-1910-4CB0-A769-00E003B331D4}" srcOrd="1" destOrd="0" parTransId="{4FD0CB25-2B5A-4020-98C9-2DE5A03BFBEA}" sibTransId="{23FCE7A0-3368-4E02-A074-D85EB4457359}"/>
    <dgm:cxn modelId="{AC2391F2-B6B7-4984-B03B-46464732AF04}" srcId="{11E410B0-8851-426C-A605-CFBA80F2B96C}" destId="{4B7A907E-D8FF-41DD-87AB-A16C63DAF139}" srcOrd="4" destOrd="0" parTransId="{7E95FEEC-144F-4123-B9B3-819C36461369}" sibTransId="{AF8A2B81-913A-41BF-AC29-53661A457F9E}"/>
    <dgm:cxn modelId="{5399F9F8-03CE-483C-9F83-C06B3896997F}" type="presOf" srcId="{42769636-BDA4-4202-9696-B66F45BC0485}" destId="{6F76B6BF-BF29-4642-98F0-4C09716085FD}" srcOrd="0" destOrd="0" presId="urn:microsoft.com/office/officeart/2005/8/layout/cycle3"/>
    <dgm:cxn modelId="{519438CA-7E2C-4D8D-AE17-D0C6DAD47DAB}" type="presParOf" srcId="{06928464-1DEF-4C6B-B6CB-CF4BFD3AE070}" destId="{060287D4-FE85-4449-A408-9E1B6032590A}" srcOrd="0" destOrd="0" presId="urn:microsoft.com/office/officeart/2005/8/layout/cycle3"/>
    <dgm:cxn modelId="{A4D65449-1931-4B77-ACFB-122DC56C4053}" type="presParOf" srcId="{060287D4-FE85-4449-A408-9E1B6032590A}" destId="{90433852-CB4D-44DC-A508-53D38006D0C8}" srcOrd="0" destOrd="0" presId="urn:microsoft.com/office/officeart/2005/8/layout/cycle3"/>
    <dgm:cxn modelId="{0B6D70A1-3921-4468-AB44-2DF2EAECF933}" type="presParOf" srcId="{060287D4-FE85-4449-A408-9E1B6032590A}" destId="{1646093F-CAB6-425A-A1AE-72C796951C33}" srcOrd="1" destOrd="0" presId="urn:microsoft.com/office/officeart/2005/8/layout/cycle3"/>
    <dgm:cxn modelId="{BC574CF6-6395-4E66-826F-7E0112BC6FE3}" type="presParOf" srcId="{060287D4-FE85-4449-A408-9E1B6032590A}" destId="{032BE89B-9296-4680-BB95-546420E6F8E5}" srcOrd="2" destOrd="0" presId="urn:microsoft.com/office/officeart/2005/8/layout/cycle3"/>
    <dgm:cxn modelId="{701AAEE2-360A-436D-9C58-7E4F88B75102}" type="presParOf" srcId="{060287D4-FE85-4449-A408-9E1B6032590A}" destId="{6F76B6BF-BF29-4642-98F0-4C09716085FD}" srcOrd="3" destOrd="0" presId="urn:microsoft.com/office/officeart/2005/8/layout/cycle3"/>
    <dgm:cxn modelId="{245B1B05-DF26-4E73-90E6-8124714CB9A9}" type="presParOf" srcId="{060287D4-FE85-4449-A408-9E1B6032590A}" destId="{1B7E8669-F801-4C3E-A7D9-6E61E3841C37}" srcOrd="4" destOrd="0" presId="urn:microsoft.com/office/officeart/2005/8/layout/cycle3"/>
    <dgm:cxn modelId="{0AD01133-F114-4AF8-BDC2-14DF9DDC6EFE}" type="presParOf" srcId="{060287D4-FE85-4449-A408-9E1B6032590A}" destId="{4B6338EF-9532-47BC-B89A-049C1D369231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646093F-CAB6-425A-A1AE-72C796951C33}">
      <dsp:nvSpPr>
        <dsp:cNvPr id="0" name=""/>
        <dsp:cNvSpPr/>
      </dsp:nvSpPr>
      <dsp:spPr>
        <a:xfrm>
          <a:off x="146040" y="3519"/>
          <a:ext cx="1488795" cy="1488795"/>
        </a:xfrm>
        <a:prstGeom prst="circularArrow">
          <a:avLst>
            <a:gd name="adj1" fmla="val 5544"/>
            <a:gd name="adj2" fmla="val 330680"/>
            <a:gd name="adj3" fmla="val 14179793"/>
            <a:gd name="adj4" fmla="val 17144764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433852-CB4D-44DC-A508-53D38006D0C8}">
      <dsp:nvSpPr>
        <dsp:cNvPr id="0" name=""/>
        <dsp:cNvSpPr/>
      </dsp:nvSpPr>
      <dsp:spPr>
        <a:xfrm>
          <a:off x="604350" y="9795"/>
          <a:ext cx="572175" cy="286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>
            <a:solidFill>
              <a:schemeClr val="accent1"/>
            </a:solidFill>
          </a:endParaRPr>
        </a:p>
      </dsp:txBody>
      <dsp:txXfrm>
        <a:off x="618316" y="23761"/>
        <a:ext cx="544243" cy="258155"/>
      </dsp:txXfrm>
    </dsp:sp>
    <dsp:sp modelId="{032BE89B-9296-4680-BB95-546420E6F8E5}">
      <dsp:nvSpPr>
        <dsp:cNvPr id="0" name=""/>
        <dsp:cNvSpPr/>
      </dsp:nvSpPr>
      <dsp:spPr>
        <a:xfrm>
          <a:off x="1208157" y="448487"/>
          <a:ext cx="572175" cy="286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>
            <a:solidFill>
              <a:schemeClr val="accent1"/>
            </a:solidFill>
          </a:endParaRPr>
        </a:p>
      </dsp:txBody>
      <dsp:txXfrm>
        <a:off x="1222123" y="462453"/>
        <a:ext cx="544243" cy="258155"/>
      </dsp:txXfrm>
    </dsp:sp>
    <dsp:sp modelId="{6F76B6BF-BF29-4642-98F0-4C09716085FD}">
      <dsp:nvSpPr>
        <dsp:cNvPr id="0" name=""/>
        <dsp:cNvSpPr/>
      </dsp:nvSpPr>
      <dsp:spPr>
        <a:xfrm>
          <a:off x="977523" y="1158305"/>
          <a:ext cx="572175" cy="286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 dirty="0">
            <a:solidFill>
              <a:schemeClr val="accent1"/>
            </a:solidFill>
          </a:endParaRPr>
        </a:p>
      </dsp:txBody>
      <dsp:txXfrm>
        <a:off x="991489" y="1172271"/>
        <a:ext cx="544243" cy="258155"/>
      </dsp:txXfrm>
    </dsp:sp>
    <dsp:sp modelId="{1B7E8669-F801-4C3E-A7D9-6E61E3841C37}">
      <dsp:nvSpPr>
        <dsp:cNvPr id="0" name=""/>
        <dsp:cNvSpPr/>
      </dsp:nvSpPr>
      <dsp:spPr>
        <a:xfrm>
          <a:off x="231176" y="1158305"/>
          <a:ext cx="572175" cy="286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>
            <a:solidFill>
              <a:schemeClr val="accent1"/>
            </a:solidFill>
          </a:endParaRPr>
        </a:p>
      </dsp:txBody>
      <dsp:txXfrm>
        <a:off x="245142" y="1172271"/>
        <a:ext cx="544243" cy="258155"/>
      </dsp:txXfrm>
    </dsp:sp>
    <dsp:sp modelId="{4B6338EF-9532-47BC-B89A-049C1D369231}">
      <dsp:nvSpPr>
        <dsp:cNvPr id="0" name=""/>
        <dsp:cNvSpPr/>
      </dsp:nvSpPr>
      <dsp:spPr>
        <a:xfrm>
          <a:off x="542" y="448487"/>
          <a:ext cx="572175" cy="28608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>
            <a:solidFill>
              <a:schemeClr val="accent1"/>
            </a:solidFill>
          </a:endParaRPr>
        </a:p>
      </dsp:txBody>
      <dsp:txXfrm>
        <a:off x="14508" y="462453"/>
        <a:ext cx="544243" cy="2581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DDC74-6D9C-3EC1-A2FD-657C3AA79CE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E92660-F90D-0493-47ED-395DBF5B92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94B327-B105-0254-C120-A54AA20309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5C494E-3556-5E50-1B00-5B2280C212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2BF5CF-FEBF-9D13-9504-3616B56C0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1809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DF685-8EDB-7A7A-A3CC-C33970A72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683D1E-A5E6-AE75-C4BA-AC760E98EA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532BD8-FE81-D681-249F-A4E7851A0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02862-6ACF-BBBF-53A6-F034AD0BD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6C0C5C-DC85-BB00-414C-7A964065B1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09025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281170-91A3-9F24-C14B-FEFADEF402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062CB6-010D-926C-2413-A4CB7484F2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4C870-E51B-BCB4-C268-FB4E79C327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ED4629-5974-F157-2176-A5A751038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B838F1-21D9-7D94-100A-2C8762A74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647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0F7CE-D6CB-4D27-E744-629A846A09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482E1-9601-62EC-B6EA-746277C536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650DA0-207C-7E69-D634-4CDFB3ADD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A7F4D-AC57-00F9-2DAD-BC3846575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BD15C-A4D1-E021-1527-5C7FC6B14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0000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80E2D-E5B4-3640-A582-DBFDAEE9E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9C7AAD-38B3-A162-7280-0820E796E6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0BA8B5-C07E-1FB2-024B-83497FAD7E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A847E2-71BE-3AFD-2654-661CF5CB26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A6652-931F-92B7-7264-4D4CFC4CC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367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3D7F3-0E02-1666-88DB-A537989B9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3CFEED-69EA-FB04-5C24-02264A0AEC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74B14BB-218E-DD1A-BF0D-27986EF10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BE39E0-01E9-69E1-3316-C2925A2FB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538FFB-A1A9-8878-51B3-58C51B756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502687-1156-245D-565B-E07BBD2DA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658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896A10-998B-4B13-11B1-1684C4026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0273E1-5E8D-748A-32C9-9EFAB6700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5FCC80-034D-098B-CFF8-2EC3677671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210F6DA-E9CD-29F1-ABD8-D73ED1C29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8AA616-77C2-A018-2D8F-964499A428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46FC95D-A947-D71B-EEC4-FD8EF9A3DC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C851F4-BD6A-8233-66D6-2A03F5185C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958745-5C3B-7407-0EA5-DE5C98FDA7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0586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41B2A-4469-7E6E-84F7-A6FEC58DB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4C7A8AF-E232-A874-C9E9-3D08E2D545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5101E9-EAD3-942C-5238-924258651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3A6ED5-5608-962D-A6E0-41C144E2E4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878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4398B2-FD5B-3A5B-6860-C47298D714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05C926-8562-9D62-00EB-7381DA637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F72873-A1E1-A071-F8BC-5396D69AB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2473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179D9A-F7EC-7760-C2C0-B2A233CD0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5D5CA8-067F-0D0C-E893-53A16D633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45B9B2-0CF6-E0E6-1CCE-6A074F57A4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ECE84E-DE5C-D3CB-1681-ED300F335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FEFBEE-DAFA-B8FC-A028-1C12E79FD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FF592EB-EF11-513D-5CFA-A60ABE7D7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464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517404-22A3-DAA1-98E7-53FC327BA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1B4462-4ACA-DD34-A0F0-B6774612C4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AC2EDE-D266-F8E9-F1AF-EBBB6C8D8B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A08F06-7533-ABA5-9828-842839F75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587C2-5807-7B2C-2F46-BD06F4CF7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79654-C3A5-FB84-9B48-EDEC8B259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2474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6F98C76-FB76-879F-3728-C6C60CFFE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39AD2A-5E30-47D2-F3AD-686D8391B4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0775B-5848-9DBB-3D37-D37E0BACBC0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DCF1A-E56D-4D10-9D1A-E94948F52D95}" type="datetimeFigureOut">
              <a:rPr lang="en-GB" smtClean="0"/>
              <a:t>10/09/2023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08A15-2896-5CB5-0132-28AC865CBD9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7C019F-A806-2A73-0D12-0C709F5C3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641B35-D1BA-4D24-88FC-FC2BFC9364D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963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Layout" Target="../diagrams/layout1.xml"/><Relationship Id="rId7" Type="http://schemas.microsoft.com/office/2014/relationships/chartEx" Target="../charts/chartEx1.xml"/><Relationship Id="rId12" Type="http://schemas.openxmlformats.org/officeDocument/2006/relationships/image" Target="../media/image5.sv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11" Type="http://schemas.openxmlformats.org/officeDocument/2006/relationships/image" Target="../media/image4.png"/><Relationship Id="rId5" Type="http://schemas.openxmlformats.org/officeDocument/2006/relationships/diagramColors" Target="../diagrams/colors1.xml"/><Relationship Id="rId10" Type="http://schemas.openxmlformats.org/officeDocument/2006/relationships/image" Target="../media/image3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7" Type="http://schemas.openxmlformats.org/officeDocument/2006/relationships/image" Target="../../media/image1.png"/><Relationship Id="rId2" Type="http://schemas.microsoft.com/office/2014/relationships/chartEx" Target="../charts/chartEx2.xml"/><Relationship Id="rId1" Type="http://schemas.openxmlformats.org/officeDocument/2006/relationships/slideLayout" Target="../slideLayouts/slideLayout1.xml"/><Relationship Id="rId11" Type="http://schemas.openxmlformats.org/officeDocument/2006/relationships/image" Target="../media/image5.svg"/><Relationship Id="rId10" Type="http://schemas.openxmlformats.org/officeDocument/2006/relationships/image" Target="../media/image4.png"/><Relationship Id="rId9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B9AE918-BC3A-47A7-E47D-A5C45D673002}"/>
              </a:ext>
            </a:extLst>
          </p:cNvPr>
          <p:cNvSpPr/>
          <p:nvPr/>
        </p:nvSpPr>
        <p:spPr>
          <a:xfrm>
            <a:off x="7014330" y="4773936"/>
            <a:ext cx="5077695" cy="19071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F4882B6-451E-FA9D-0539-FF0F9D1D787D}"/>
              </a:ext>
            </a:extLst>
          </p:cNvPr>
          <p:cNvSpPr/>
          <p:nvPr/>
        </p:nvSpPr>
        <p:spPr>
          <a:xfrm>
            <a:off x="7052384" y="166603"/>
            <a:ext cx="5077695" cy="44628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055E0E2-3FE6-83A8-1B0C-9A3F08BF06CF}"/>
              </a:ext>
            </a:extLst>
          </p:cNvPr>
          <p:cNvSpPr/>
          <p:nvPr/>
        </p:nvSpPr>
        <p:spPr>
          <a:xfrm>
            <a:off x="107224" y="2785084"/>
            <a:ext cx="6673174" cy="389928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9BEC34CA-C548-7EAA-6CFA-2CD5AC321DCC}"/>
              </a:ext>
            </a:extLst>
          </p:cNvPr>
          <p:cNvSpPr/>
          <p:nvPr/>
        </p:nvSpPr>
        <p:spPr>
          <a:xfrm>
            <a:off x="0" y="35939"/>
            <a:ext cx="6673174" cy="266305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392E6837-9673-D016-DB80-B602DC04673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2271177"/>
              </p:ext>
            </p:extLst>
          </p:nvPr>
        </p:nvGraphicFramePr>
        <p:xfrm>
          <a:off x="161507" y="498175"/>
          <a:ext cx="1780876" cy="14541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6" name="Chart 15">
                <a:extLst>
                  <a:ext uri="{FF2B5EF4-FFF2-40B4-BE49-F238E27FC236}">
                    <a16:creationId xmlns:a16="http://schemas.microsoft.com/office/drawing/2014/main" id="{0E6E7ADA-6257-B3FD-A73D-5BEF4084F16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148767656"/>
                  </p:ext>
                </p:extLst>
              </p:nvPr>
            </p:nvGraphicFramePr>
            <p:xfrm>
              <a:off x="107224" y="5024703"/>
              <a:ext cx="2551031" cy="158043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7"/>
              </a:graphicData>
            </a:graphic>
          </p:graphicFrame>
        </mc:Choice>
        <mc:Fallback xmlns="">
          <p:pic>
            <p:nvPicPr>
              <p:cNvPr id="16" name="Chart 15">
                <a:extLst>
                  <a:ext uri="{FF2B5EF4-FFF2-40B4-BE49-F238E27FC236}">
                    <a16:creationId xmlns:a16="http://schemas.microsoft.com/office/drawing/2014/main" id="{0E6E7ADA-6257-B3FD-A73D-5BEF4084F1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107224" y="5024703"/>
                <a:ext cx="2551031" cy="1580434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Graphic 19" descr="Thought outline">
            <a:extLst>
              <a:ext uri="{FF2B5EF4-FFF2-40B4-BE49-F238E27FC236}">
                <a16:creationId xmlns:a16="http://schemas.microsoft.com/office/drawing/2014/main" id="{02C5D076-5E08-6FBC-EC38-741F19844D1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794528" y="229517"/>
            <a:ext cx="992779" cy="992779"/>
          </a:xfrm>
          <a:prstGeom prst="rect">
            <a:avLst/>
          </a:prstGeom>
        </p:spPr>
      </p:pic>
      <p:pic>
        <p:nvPicPr>
          <p:cNvPr id="22" name="Graphic 21" descr="Group of men outline">
            <a:extLst>
              <a:ext uri="{FF2B5EF4-FFF2-40B4-BE49-F238E27FC236}">
                <a16:creationId xmlns:a16="http://schemas.microsoft.com/office/drawing/2014/main" id="{24A47F0F-A3FC-6F84-3819-1E785D3B1F2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1207304" y="4932950"/>
            <a:ext cx="683735" cy="683735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D49050B2-9566-7B5C-ADBA-B70958B307E9}"/>
              </a:ext>
            </a:extLst>
          </p:cNvPr>
          <p:cNvSpPr/>
          <p:nvPr/>
        </p:nvSpPr>
        <p:spPr>
          <a:xfrm>
            <a:off x="181678" y="146288"/>
            <a:ext cx="1906438" cy="24154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i="1" dirty="0">
                <a:solidFill>
                  <a:schemeClr val="tx1"/>
                </a:solidFill>
              </a:rPr>
              <a:t>Steps of the commissioning cycle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E21E517-5333-6262-DE3F-539750EF1B60}"/>
              </a:ext>
            </a:extLst>
          </p:cNvPr>
          <p:cNvSpPr/>
          <p:nvPr/>
        </p:nvSpPr>
        <p:spPr>
          <a:xfrm>
            <a:off x="243827" y="3068649"/>
            <a:ext cx="1906438" cy="241540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i="1" dirty="0">
                <a:solidFill>
                  <a:schemeClr val="tx1"/>
                </a:solidFill>
              </a:rPr>
              <a:t>Characteristics of data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5931EC1-CE1C-637B-727A-D269B3159A7B}"/>
              </a:ext>
            </a:extLst>
          </p:cNvPr>
          <p:cNvSpPr/>
          <p:nvPr/>
        </p:nvSpPr>
        <p:spPr>
          <a:xfrm>
            <a:off x="7344379" y="415700"/>
            <a:ext cx="1906438" cy="377778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i="1" dirty="0">
                <a:solidFill>
                  <a:schemeClr val="tx1"/>
                </a:solidFill>
              </a:rPr>
              <a:t>Commissioners’ capabilities, roles, perceptions, and intentions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20BC373-FC84-7FF4-BF91-B0D6C0BB0116}"/>
              </a:ext>
            </a:extLst>
          </p:cNvPr>
          <p:cNvSpPr/>
          <p:nvPr/>
        </p:nvSpPr>
        <p:spPr>
          <a:xfrm>
            <a:off x="7163048" y="4899147"/>
            <a:ext cx="1906438" cy="380983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Interpersonal relationships with and perceptions of external providers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FC391E9-EAE0-3141-061C-BCC2FD8EB0D1}"/>
              </a:ext>
            </a:extLst>
          </p:cNvPr>
          <p:cNvSpPr/>
          <p:nvPr/>
        </p:nvSpPr>
        <p:spPr>
          <a:xfrm>
            <a:off x="2256287" y="700763"/>
            <a:ext cx="1296000" cy="36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Commissioners wish to identify priorities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E0E653-04F4-8ADC-8348-371184790257}"/>
              </a:ext>
            </a:extLst>
          </p:cNvPr>
          <p:cNvSpPr/>
          <p:nvPr/>
        </p:nvSpPr>
        <p:spPr>
          <a:xfrm>
            <a:off x="3729965" y="700763"/>
            <a:ext cx="1296000" cy="36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Belief that data are useful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5D196EE-EE8E-5403-8B2B-D98D14BD5845}"/>
              </a:ext>
            </a:extLst>
          </p:cNvPr>
          <p:cNvSpPr/>
          <p:nvPr/>
        </p:nvSpPr>
        <p:spPr>
          <a:xfrm>
            <a:off x="5203643" y="700763"/>
            <a:ext cx="1296000" cy="360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Consultation of data as a starting point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B22637A-BF53-1792-D2EB-645BAD4389B2}"/>
              </a:ext>
            </a:extLst>
          </p:cNvPr>
          <p:cNvSpPr/>
          <p:nvPr/>
        </p:nvSpPr>
        <p:spPr>
          <a:xfrm>
            <a:off x="2256287" y="1424496"/>
            <a:ext cx="1296000" cy="78256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Belief that clinicians are unaware they are below average and wish to be seen as supportive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78CA404-4377-6124-78FD-BA6DEF8925D6}"/>
              </a:ext>
            </a:extLst>
          </p:cNvPr>
          <p:cNvSpPr/>
          <p:nvPr/>
        </p:nvSpPr>
        <p:spPr>
          <a:xfrm>
            <a:off x="3729965" y="1276269"/>
            <a:ext cx="1296000" cy="107902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Perception that clinicians can be empowered to find solutions and data will increase awareness, learning, and discomfort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D82CC76-2D06-FC39-A689-3C1CC213BFCA}"/>
              </a:ext>
            </a:extLst>
          </p:cNvPr>
          <p:cNvSpPr/>
          <p:nvPr/>
        </p:nvSpPr>
        <p:spPr>
          <a:xfrm>
            <a:off x="5203643" y="1558724"/>
            <a:ext cx="1296000" cy="5141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Sharing of data to stimulate improvements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BB7D3D43-4752-CEB6-F780-6BBCAEC409A1}"/>
              </a:ext>
            </a:extLst>
          </p:cNvPr>
          <p:cNvSpPr/>
          <p:nvPr/>
        </p:nvSpPr>
        <p:spPr>
          <a:xfrm>
            <a:off x="2593111" y="3063523"/>
            <a:ext cx="1296000" cy="612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Data indicating potential cost saving without compromising patient care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F665884B-4F8E-9958-C9E7-34F1C0B9D491}"/>
              </a:ext>
            </a:extLst>
          </p:cNvPr>
          <p:cNvSpPr/>
          <p:nvPr/>
        </p:nvSpPr>
        <p:spPr>
          <a:xfrm>
            <a:off x="4118858" y="3063523"/>
            <a:ext cx="1296000" cy="3968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Belief this is a valid way to make savings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D589E802-0CFB-1F93-112A-86534F23B825}"/>
              </a:ext>
            </a:extLst>
          </p:cNvPr>
          <p:cNvSpPr/>
          <p:nvPr/>
        </p:nvSpPr>
        <p:spPr>
          <a:xfrm>
            <a:off x="5644604" y="2992745"/>
            <a:ext cx="612000" cy="2124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Inclination to use data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C8BC36FC-60EA-835E-B624-419476B9EA8C}"/>
              </a:ext>
            </a:extLst>
          </p:cNvPr>
          <p:cNvSpPr/>
          <p:nvPr/>
        </p:nvSpPr>
        <p:spPr>
          <a:xfrm>
            <a:off x="7365908" y="1320851"/>
            <a:ext cx="1080000" cy="46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Presence of data champion</a:t>
            </a: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37A7BAC2-B1C0-7311-E853-BC741E52C90F}"/>
              </a:ext>
            </a:extLst>
          </p:cNvPr>
          <p:cNvSpPr/>
          <p:nvPr/>
        </p:nvSpPr>
        <p:spPr>
          <a:xfrm>
            <a:off x="8815413" y="1320851"/>
            <a:ext cx="1404000" cy="46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Increased engagement and persuasion to use data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0C433590-3823-6592-1E85-C76681351BC5}"/>
              </a:ext>
            </a:extLst>
          </p:cNvPr>
          <p:cNvSpPr/>
          <p:nvPr/>
        </p:nvSpPr>
        <p:spPr>
          <a:xfrm>
            <a:off x="10588918" y="1320851"/>
            <a:ext cx="628463" cy="135480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Inclination to use data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F88CC7F4-2B07-45F6-5B8C-1F0AA5BEAF9F}"/>
              </a:ext>
            </a:extLst>
          </p:cNvPr>
          <p:cNvSpPr/>
          <p:nvPr/>
        </p:nvSpPr>
        <p:spPr>
          <a:xfrm>
            <a:off x="2593111" y="3873034"/>
            <a:ext cx="1296000" cy="39681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Combined datasets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1F2D5097-644E-1EC4-0D5E-F702C4FA3DF9}"/>
              </a:ext>
            </a:extLst>
          </p:cNvPr>
          <p:cNvSpPr/>
          <p:nvPr/>
        </p:nvSpPr>
        <p:spPr>
          <a:xfrm>
            <a:off x="4118858" y="3622327"/>
            <a:ext cx="1296000" cy="89822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Ability to gain a fuller understanding of the patient journey, facilitation of integrated commissioning, reassurance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E7CC2D52-24A1-2A9F-D35E-EE4D1957EBCE}"/>
              </a:ext>
            </a:extLst>
          </p:cNvPr>
          <p:cNvSpPr/>
          <p:nvPr/>
        </p:nvSpPr>
        <p:spPr>
          <a:xfrm>
            <a:off x="2593111" y="4404625"/>
            <a:ext cx="1296000" cy="69281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Data presented in a succinct, visually appealing, easily digestible way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8DA9D9CD-8FDE-BD1F-8287-ECF6113D1E15}"/>
              </a:ext>
            </a:extLst>
          </p:cNvPr>
          <p:cNvSpPr/>
          <p:nvPr/>
        </p:nvSpPr>
        <p:spPr>
          <a:xfrm>
            <a:off x="4118858" y="4629440"/>
            <a:ext cx="1296000" cy="46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Increased understanding and engagement</a:t>
            </a: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C388FFB-E051-CB17-41A7-3ADCBF4D70FE}"/>
              </a:ext>
            </a:extLst>
          </p:cNvPr>
          <p:cNvSpPr/>
          <p:nvPr/>
        </p:nvSpPr>
        <p:spPr>
          <a:xfrm>
            <a:off x="2593111" y="5429984"/>
            <a:ext cx="1296000" cy="1224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Data are flawed but commissioners understand their limitations and/or need to urgently address a commissioning issue and/or feel obliged to use data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1B207E3-94E9-1E2A-5441-D965469FEE36}"/>
              </a:ext>
            </a:extLst>
          </p:cNvPr>
          <p:cNvSpPr/>
          <p:nvPr/>
        </p:nvSpPr>
        <p:spPr>
          <a:xfrm>
            <a:off x="4118858" y="5627984"/>
            <a:ext cx="1296000" cy="82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Belief that data can be adapted in way that is useful and this will strengthen decision making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BE303C86-2622-6CF9-3634-140F7BDA6530}"/>
              </a:ext>
            </a:extLst>
          </p:cNvPr>
          <p:cNvSpPr/>
          <p:nvPr/>
        </p:nvSpPr>
        <p:spPr>
          <a:xfrm>
            <a:off x="5644604" y="5616685"/>
            <a:ext cx="612000" cy="8505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Attempt to use data as much as possible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7F093ED-5CEB-F818-EB94-2673F72791B4}"/>
              </a:ext>
            </a:extLst>
          </p:cNvPr>
          <p:cNvSpPr/>
          <p:nvPr/>
        </p:nvSpPr>
        <p:spPr>
          <a:xfrm>
            <a:off x="7365908" y="2804392"/>
            <a:ext cx="1080000" cy="64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Commissioners want to persuade or reassure others about proposals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697E778-D806-7766-2B6A-A97412808B97}"/>
              </a:ext>
            </a:extLst>
          </p:cNvPr>
          <p:cNvSpPr/>
          <p:nvPr/>
        </p:nvSpPr>
        <p:spPr>
          <a:xfrm>
            <a:off x="10588918" y="2802288"/>
            <a:ext cx="1404000" cy="64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Selective use of data or stressing that proposals are based on data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FE133FC4-F276-91CD-C250-D005ECDD343A}"/>
              </a:ext>
            </a:extLst>
          </p:cNvPr>
          <p:cNvSpPr/>
          <p:nvPr/>
        </p:nvSpPr>
        <p:spPr>
          <a:xfrm>
            <a:off x="8815413" y="2804392"/>
            <a:ext cx="1404000" cy="64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Belief that data are ‘objective’ and useful for lending legitimacy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6346C06D-E05D-6037-769A-9CA35B9732AE}"/>
              </a:ext>
            </a:extLst>
          </p:cNvPr>
          <p:cNvSpPr/>
          <p:nvPr/>
        </p:nvSpPr>
        <p:spPr>
          <a:xfrm>
            <a:off x="7365908" y="1962571"/>
            <a:ext cx="1080000" cy="668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Trust of data source/producers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877DC29-C98A-2280-0EBE-265226735DAC}"/>
              </a:ext>
            </a:extLst>
          </p:cNvPr>
          <p:cNvSpPr/>
          <p:nvPr/>
        </p:nvSpPr>
        <p:spPr>
          <a:xfrm>
            <a:off x="8815413" y="1962571"/>
            <a:ext cx="1404000" cy="668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Belief that data are credible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F8C9169-1507-3D5C-51ED-303C710F6AEA}"/>
              </a:ext>
            </a:extLst>
          </p:cNvPr>
          <p:cNvSpPr/>
          <p:nvPr/>
        </p:nvSpPr>
        <p:spPr>
          <a:xfrm>
            <a:off x="7365908" y="3626112"/>
            <a:ext cx="1080000" cy="64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Belief that data are incorrect due to recording by clinicians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DD2511D-238A-E06B-B659-895D55D82C74}"/>
              </a:ext>
            </a:extLst>
          </p:cNvPr>
          <p:cNvSpPr/>
          <p:nvPr/>
        </p:nvSpPr>
        <p:spPr>
          <a:xfrm>
            <a:off x="10588918" y="3626112"/>
            <a:ext cx="1404000" cy="64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Work with clinicians to improve data coding and documentation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794ECBB2-5FFF-8FDF-94E1-C76920C61AE6}"/>
              </a:ext>
            </a:extLst>
          </p:cNvPr>
          <p:cNvSpPr/>
          <p:nvPr/>
        </p:nvSpPr>
        <p:spPr>
          <a:xfrm>
            <a:off x="8815413" y="3626112"/>
            <a:ext cx="1404000" cy="6480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Belief that this is a useful way to improve data quality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50AF2ED-5E38-93B9-CC12-B5FA06E19982}"/>
              </a:ext>
            </a:extLst>
          </p:cNvPr>
          <p:cNvSpPr/>
          <p:nvPr/>
        </p:nvSpPr>
        <p:spPr>
          <a:xfrm>
            <a:off x="7365908" y="5774199"/>
            <a:ext cx="1404000" cy="668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Perception that external providers offer new or different skills, data or additional capacity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DE857F46-06B0-A1C7-4F70-35EA631F3E5F}"/>
              </a:ext>
            </a:extLst>
          </p:cNvPr>
          <p:cNvSpPr/>
          <p:nvPr/>
        </p:nvSpPr>
        <p:spPr>
          <a:xfrm>
            <a:off x="10794528" y="5774199"/>
            <a:ext cx="746749" cy="668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Inclination to use data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1692F70A-6B07-121C-315A-DB6A81076CFA}"/>
              </a:ext>
            </a:extLst>
          </p:cNvPr>
          <p:cNvSpPr/>
          <p:nvPr/>
        </p:nvSpPr>
        <p:spPr>
          <a:xfrm>
            <a:off x="9080218" y="5774199"/>
            <a:ext cx="1404000" cy="6681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Perceptions about novelty, utility and worthwhile financial investment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2E9EEE6-43EC-C575-9860-982B0405FFE2}"/>
              </a:ext>
            </a:extLst>
          </p:cNvPr>
          <p:cNvSpPr/>
          <p:nvPr/>
        </p:nvSpPr>
        <p:spPr>
          <a:xfrm>
            <a:off x="1921187" y="528740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24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8559189-2553-27D1-DBFF-2D66F2BE862E}"/>
              </a:ext>
            </a:extLst>
          </p:cNvPr>
          <p:cNvSpPr/>
          <p:nvPr/>
        </p:nvSpPr>
        <p:spPr>
          <a:xfrm>
            <a:off x="1921187" y="1250782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25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17D018C-0E18-7E2F-E391-4750E1D08394}"/>
              </a:ext>
            </a:extLst>
          </p:cNvPr>
          <p:cNvSpPr/>
          <p:nvPr/>
        </p:nvSpPr>
        <p:spPr>
          <a:xfrm>
            <a:off x="2265138" y="2903445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17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572A35DA-B1FE-D690-EB61-44F837B1F87B}"/>
              </a:ext>
            </a:extLst>
          </p:cNvPr>
          <p:cNvSpPr/>
          <p:nvPr/>
        </p:nvSpPr>
        <p:spPr>
          <a:xfrm>
            <a:off x="2265138" y="3690640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26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AAF5B1EF-CB66-0E73-7D16-19BEC4117F09}"/>
              </a:ext>
            </a:extLst>
          </p:cNvPr>
          <p:cNvSpPr/>
          <p:nvPr/>
        </p:nvSpPr>
        <p:spPr>
          <a:xfrm>
            <a:off x="2265138" y="4194968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27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43544925-CA3D-1A96-C399-CE5221DC8D07}"/>
              </a:ext>
            </a:extLst>
          </p:cNvPr>
          <p:cNvSpPr/>
          <p:nvPr/>
        </p:nvSpPr>
        <p:spPr>
          <a:xfrm>
            <a:off x="2265138" y="5243182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28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0D1E737-135D-3223-7382-55C365E2E520}"/>
              </a:ext>
            </a:extLst>
          </p:cNvPr>
          <p:cNvSpPr/>
          <p:nvPr/>
        </p:nvSpPr>
        <p:spPr>
          <a:xfrm>
            <a:off x="7090614" y="1174688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29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62961D2-F3DD-085D-015B-8CF26751E488}"/>
              </a:ext>
            </a:extLst>
          </p:cNvPr>
          <p:cNvSpPr/>
          <p:nvPr/>
        </p:nvSpPr>
        <p:spPr>
          <a:xfrm>
            <a:off x="7074041" y="1812234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19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1AB06A1-A3F9-5AE6-88D3-C712DDD7C626}"/>
              </a:ext>
            </a:extLst>
          </p:cNvPr>
          <p:cNvSpPr/>
          <p:nvPr/>
        </p:nvSpPr>
        <p:spPr>
          <a:xfrm>
            <a:off x="7052384" y="2632433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30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A06F4D1-04F4-8008-8ECE-DFE5B8537DAE}"/>
              </a:ext>
            </a:extLst>
          </p:cNvPr>
          <p:cNvSpPr/>
          <p:nvPr/>
        </p:nvSpPr>
        <p:spPr>
          <a:xfrm>
            <a:off x="7068942" y="3424336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18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AA1B157-5333-913A-C7F8-FADE029C63FD}"/>
              </a:ext>
            </a:extLst>
          </p:cNvPr>
          <p:cNvSpPr/>
          <p:nvPr/>
        </p:nvSpPr>
        <p:spPr>
          <a:xfrm>
            <a:off x="7055620" y="5594199"/>
            <a:ext cx="360000" cy="3600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31</a:t>
            </a: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283BCEF6-B171-BEAE-ADEE-6FCF06399BDF}"/>
              </a:ext>
            </a:extLst>
          </p:cNvPr>
          <p:cNvCxnSpPr>
            <a:cxnSpLocks/>
            <a:stCxn id="41" idx="3"/>
          </p:cNvCxnSpPr>
          <p:nvPr/>
        </p:nvCxnSpPr>
        <p:spPr>
          <a:xfrm flipV="1">
            <a:off x="3889111" y="4070543"/>
            <a:ext cx="229747" cy="8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FE1029B-12C2-A6E1-DE31-756C032E471E}"/>
              </a:ext>
            </a:extLst>
          </p:cNvPr>
          <p:cNvCxnSpPr>
            <a:cxnSpLocks/>
            <a:endCxn id="45" idx="1"/>
          </p:cNvCxnSpPr>
          <p:nvPr/>
        </p:nvCxnSpPr>
        <p:spPr>
          <a:xfrm>
            <a:off x="3889111" y="4693128"/>
            <a:ext cx="229747" cy="170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E5E5BB2-CAA7-311C-3556-3CF6BA559D28}"/>
              </a:ext>
            </a:extLst>
          </p:cNvPr>
          <p:cNvCxnSpPr>
            <a:stCxn id="29" idx="3"/>
            <a:endCxn id="30" idx="1"/>
          </p:cNvCxnSpPr>
          <p:nvPr/>
        </p:nvCxnSpPr>
        <p:spPr>
          <a:xfrm>
            <a:off x="3552287" y="880763"/>
            <a:ext cx="177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517E9C5F-D976-2F8C-3983-6D2A2285D1E5}"/>
              </a:ext>
            </a:extLst>
          </p:cNvPr>
          <p:cNvCxnSpPr>
            <a:cxnSpLocks/>
            <a:stCxn id="30" idx="3"/>
            <a:endCxn id="31" idx="1"/>
          </p:cNvCxnSpPr>
          <p:nvPr/>
        </p:nvCxnSpPr>
        <p:spPr>
          <a:xfrm>
            <a:off x="5025965" y="880763"/>
            <a:ext cx="177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B0A9C040-01CD-58A7-55EB-07CAC804B1EA}"/>
              </a:ext>
            </a:extLst>
          </p:cNvPr>
          <p:cNvCxnSpPr>
            <a:cxnSpLocks/>
            <a:stCxn id="33" idx="3"/>
            <a:endCxn id="34" idx="1"/>
          </p:cNvCxnSpPr>
          <p:nvPr/>
        </p:nvCxnSpPr>
        <p:spPr>
          <a:xfrm>
            <a:off x="5025965" y="1815779"/>
            <a:ext cx="177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965591F4-C807-212F-A9D1-788D98A6D6D1}"/>
              </a:ext>
            </a:extLst>
          </p:cNvPr>
          <p:cNvCxnSpPr>
            <a:cxnSpLocks/>
            <a:stCxn id="32" idx="3"/>
            <a:endCxn id="33" idx="1"/>
          </p:cNvCxnSpPr>
          <p:nvPr/>
        </p:nvCxnSpPr>
        <p:spPr>
          <a:xfrm>
            <a:off x="3552287" y="1815779"/>
            <a:ext cx="17767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D7BBD55-41CA-22CA-90C7-90432413B7AA}"/>
              </a:ext>
            </a:extLst>
          </p:cNvPr>
          <p:cNvCxnSpPr>
            <a:cxnSpLocks/>
            <a:stCxn id="35" idx="3"/>
            <a:endCxn id="36" idx="1"/>
          </p:cNvCxnSpPr>
          <p:nvPr/>
        </p:nvCxnSpPr>
        <p:spPr>
          <a:xfrm flipV="1">
            <a:off x="3889111" y="3261930"/>
            <a:ext cx="229747" cy="1075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300282E4-B20E-272C-FE8E-3D6D41638386}"/>
              </a:ext>
            </a:extLst>
          </p:cNvPr>
          <p:cNvCxnSpPr>
            <a:cxnSpLocks/>
            <a:stCxn id="36" idx="3"/>
            <a:endCxn id="37" idx="1"/>
          </p:cNvCxnSpPr>
          <p:nvPr/>
        </p:nvCxnSpPr>
        <p:spPr>
          <a:xfrm>
            <a:off x="5414858" y="3261930"/>
            <a:ext cx="229746" cy="79281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997B22B4-E7D5-D901-858D-55A9487AB0C4}"/>
              </a:ext>
            </a:extLst>
          </p:cNvPr>
          <p:cNvCxnSpPr>
            <a:cxnSpLocks/>
          </p:cNvCxnSpPr>
          <p:nvPr/>
        </p:nvCxnSpPr>
        <p:spPr>
          <a:xfrm>
            <a:off x="5414858" y="4053622"/>
            <a:ext cx="2297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01A2C9BF-2D38-F7D7-939E-B944FD7036EF}"/>
              </a:ext>
            </a:extLst>
          </p:cNvPr>
          <p:cNvCxnSpPr>
            <a:cxnSpLocks/>
            <a:stCxn id="45" idx="3"/>
            <a:endCxn id="37" idx="1"/>
          </p:cNvCxnSpPr>
          <p:nvPr/>
        </p:nvCxnSpPr>
        <p:spPr>
          <a:xfrm flipV="1">
            <a:off x="5414858" y="4054745"/>
            <a:ext cx="229746" cy="80869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55915EAD-D920-DB5F-7995-3D43A5B2DBAE}"/>
              </a:ext>
            </a:extLst>
          </p:cNvPr>
          <p:cNvCxnSpPr>
            <a:cxnSpLocks/>
            <a:stCxn id="50" idx="3"/>
            <a:endCxn id="51" idx="1"/>
          </p:cNvCxnSpPr>
          <p:nvPr/>
        </p:nvCxnSpPr>
        <p:spPr>
          <a:xfrm>
            <a:off x="3889111" y="6041984"/>
            <a:ext cx="229747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Arrow Connector 99">
            <a:extLst>
              <a:ext uri="{FF2B5EF4-FFF2-40B4-BE49-F238E27FC236}">
                <a16:creationId xmlns:a16="http://schemas.microsoft.com/office/drawing/2014/main" id="{D40443CF-74D5-1408-B563-A5154F106AF3}"/>
              </a:ext>
            </a:extLst>
          </p:cNvPr>
          <p:cNvCxnSpPr>
            <a:cxnSpLocks/>
            <a:stCxn id="51" idx="3"/>
            <a:endCxn id="52" idx="1"/>
          </p:cNvCxnSpPr>
          <p:nvPr/>
        </p:nvCxnSpPr>
        <p:spPr>
          <a:xfrm>
            <a:off x="5414858" y="6041984"/>
            <a:ext cx="22974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D6B193CB-24A3-BD6E-A6B9-29CD1AABD096}"/>
              </a:ext>
            </a:extLst>
          </p:cNvPr>
          <p:cNvCxnSpPr>
            <a:cxnSpLocks/>
            <a:stCxn id="38" idx="3"/>
            <a:endCxn id="39" idx="1"/>
          </p:cNvCxnSpPr>
          <p:nvPr/>
        </p:nvCxnSpPr>
        <p:spPr>
          <a:xfrm>
            <a:off x="8445908" y="1554851"/>
            <a:ext cx="36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Arrow Connector 105">
            <a:extLst>
              <a:ext uri="{FF2B5EF4-FFF2-40B4-BE49-F238E27FC236}">
                <a16:creationId xmlns:a16="http://schemas.microsoft.com/office/drawing/2014/main" id="{54372C37-FEFE-BD77-7401-748A64C19540}"/>
              </a:ext>
            </a:extLst>
          </p:cNvPr>
          <p:cNvCxnSpPr>
            <a:cxnSpLocks/>
            <a:stCxn id="59" idx="3"/>
            <a:endCxn id="60" idx="1"/>
          </p:cNvCxnSpPr>
          <p:nvPr/>
        </p:nvCxnSpPr>
        <p:spPr>
          <a:xfrm>
            <a:off x="8445908" y="2296622"/>
            <a:ext cx="36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Straight Arrow Connector 87">
            <a:extLst>
              <a:ext uri="{FF2B5EF4-FFF2-40B4-BE49-F238E27FC236}">
                <a16:creationId xmlns:a16="http://schemas.microsoft.com/office/drawing/2014/main" id="{242AEC21-B1B0-8105-57B0-35B4C6896E7F}"/>
              </a:ext>
            </a:extLst>
          </p:cNvPr>
          <p:cNvCxnSpPr>
            <a:cxnSpLocks/>
            <a:stCxn id="60" idx="3"/>
            <a:endCxn id="40" idx="1"/>
          </p:cNvCxnSpPr>
          <p:nvPr/>
        </p:nvCxnSpPr>
        <p:spPr>
          <a:xfrm flipV="1">
            <a:off x="10219413" y="1998254"/>
            <a:ext cx="369505" cy="29836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87">
            <a:extLst>
              <a:ext uri="{FF2B5EF4-FFF2-40B4-BE49-F238E27FC236}">
                <a16:creationId xmlns:a16="http://schemas.microsoft.com/office/drawing/2014/main" id="{48E0DE06-4A42-6EE7-B1BF-FE5F3FDC9A7B}"/>
              </a:ext>
            </a:extLst>
          </p:cNvPr>
          <p:cNvCxnSpPr>
            <a:cxnSpLocks/>
            <a:stCxn id="39" idx="3"/>
            <a:endCxn id="40" idx="1"/>
          </p:cNvCxnSpPr>
          <p:nvPr/>
        </p:nvCxnSpPr>
        <p:spPr>
          <a:xfrm>
            <a:off x="10219413" y="1554851"/>
            <a:ext cx="369505" cy="443403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9EA6B4C8-4357-45B6-9A5E-AE3687E06277}"/>
              </a:ext>
            </a:extLst>
          </p:cNvPr>
          <p:cNvCxnSpPr>
            <a:cxnSpLocks/>
            <a:stCxn id="56" idx="3"/>
            <a:endCxn id="58" idx="1"/>
          </p:cNvCxnSpPr>
          <p:nvPr/>
        </p:nvCxnSpPr>
        <p:spPr>
          <a:xfrm>
            <a:off x="8445908" y="3128392"/>
            <a:ext cx="36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Arrow Connector 120">
            <a:extLst>
              <a:ext uri="{FF2B5EF4-FFF2-40B4-BE49-F238E27FC236}">
                <a16:creationId xmlns:a16="http://schemas.microsoft.com/office/drawing/2014/main" id="{937CC516-5714-CFEC-F31C-FFEFC5C95B37}"/>
              </a:ext>
            </a:extLst>
          </p:cNvPr>
          <p:cNvCxnSpPr>
            <a:cxnSpLocks/>
            <a:endCxn id="63" idx="1"/>
          </p:cNvCxnSpPr>
          <p:nvPr/>
        </p:nvCxnSpPr>
        <p:spPr>
          <a:xfrm>
            <a:off x="8445908" y="3950112"/>
            <a:ext cx="36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Arrow Connector 123">
            <a:extLst>
              <a:ext uri="{FF2B5EF4-FFF2-40B4-BE49-F238E27FC236}">
                <a16:creationId xmlns:a16="http://schemas.microsoft.com/office/drawing/2014/main" id="{043699C2-C772-9C9C-B9E2-AD6274482045}"/>
              </a:ext>
            </a:extLst>
          </p:cNvPr>
          <p:cNvCxnSpPr>
            <a:cxnSpLocks/>
            <a:stCxn id="58" idx="3"/>
            <a:endCxn id="57" idx="1"/>
          </p:cNvCxnSpPr>
          <p:nvPr/>
        </p:nvCxnSpPr>
        <p:spPr>
          <a:xfrm flipV="1">
            <a:off x="10219413" y="3126288"/>
            <a:ext cx="369505" cy="210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E684673C-68E2-07F0-B711-CE23100B003F}"/>
              </a:ext>
            </a:extLst>
          </p:cNvPr>
          <p:cNvCxnSpPr>
            <a:cxnSpLocks/>
            <a:stCxn id="63" idx="3"/>
            <a:endCxn id="62" idx="1"/>
          </p:cNvCxnSpPr>
          <p:nvPr/>
        </p:nvCxnSpPr>
        <p:spPr>
          <a:xfrm>
            <a:off x="10219413" y="3950112"/>
            <a:ext cx="3695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Arrow Connector 129">
            <a:extLst>
              <a:ext uri="{FF2B5EF4-FFF2-40B4-BE49-F238E27FC236}">
                <a16:creationId xmlns:a16="http://schemas.microsoft.com/office/drawing/2014/main" id="{5D4BECEC-588B-3D01-62C4-24D9E2BBC9D8}"/>
              </a:ext>
            </a:extLst>
          </p:cNvPr>
          <p:cNvCxnSpPr>
            <a:cxnSpLocks/>
            <a:stCxn id="68" idx="3"/>
            <a:endCxn id="70" idx="1"/>
          </p:cNvCxnSpPr>
          <p:nvPr/>
        </p:nvCxnSpPr>
        <p:spPr>
          <a:xfrm>
            <a:off x="8769908" y="6108250"/>
            <a:ext cx="3103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Arrow Connector 132">
            <a:extLst>
              <a:ext uri="{FF2B5EF4-FFF2-40B4-BE49-F238E27FC236}">
                <a16:creationId xmlns:a16="http://schemas.microsoft.com/office/drawing/2014/main" id="{1A1DB7CF-5948-89CA-1FCF-CD97025E727A}"/>
              </a:ext>
            </a:extLst>
          </p:cNvPr>
          <p:cNvCxnSpPr>
            <a:cxnSpLocks/>
            <a:stCxn id="70" idx="3"/>
            <a:endCxn id="69" idx="1"/>
          </p:cNvCxnSpPr>
          <p:nvPr/>
        </p:nvCxnSpPr>
        <p:spPr>
          <a:xfrm>
            <a:off x="10484218" y="6108250"/>
            <a:ext cx="31031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01579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DB9AE918-BC3A-47A7-E47D-A5C45D673002}"/>
              </a:ext>
            </a:extLst>
          </p:cNvPr>
          <p:cNvSpPr/>
          <p:nvPr/>
        </p:nvSpPr>
        <p:spPr>
          <a:xfrm>
            <a:off x="7014330" y="5243182"/>
            <a:ext cx="5077695" cy="1437911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5" name="Rectangle: Rounded Corners 54">
            <a:extLst>
              <a:ext uri="{FF2B5EF4-FFF2-40B4-BE49-F238E27FC236}">
                <a16:creationId xmlns:a16="http://schemas.microsoft.com/office/drawing/2014/main" id="{6F4882B6-451E-FA9D-0539-FF0F9D1D787D}"/>
              </a:ext>
            </a:extLst>
          </p:cNvPr>
          <p:cNvSpPr/>
          <p:nvPr/>
        </p:nvSpPr>
        <p:spPr>
          <a:xfrm>
            <a:off x="7014330" y="176907"/>
            <a:ext cx="5077695" cy="472646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54" name="Rectangle: Rounded Corners 53">
            <a:extLst>
              <a:ext uri="{FF2B5EF4-FFF2-40B4-BE49-F238E27FC236}">
                <a16:creationId xmlns:a16="http://schemas.microsoft.com/office/drawing/2014/main" id="{E055E0E2-3FE6-83A8-1B0C-9A3F08BF06CF}"/>
              </a:ext>
            </a:extLst>
          </p:cNvPr>
          <p:cNvSpPr/>
          <p:nvPr/>
        </p:nvSpPr>
        <p:spPr>
          <a:xfrm>
            <a:off x="79474" y="2119948"/>
            <a:ext cx="6673174" cy="4608000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6" name="Chart 15">
                <a:extLst>
                  <a:ext uri="{FF2B5EF4-FFF2-40B4-BE49-F238E27FC236}">
                    <a16:creationId xmlns:a16="http://schemas.microsoft.com/office/drawing/2014/main" id="{0E6E7ADA-6257-B3FD-A73D-5BEF4084F164}"/>
                  </a:ext>
                </a:extLst>
              </p:cNvPr>
              <p:cNvGraphicFramePr/>
              <p:nvPr/>
            </p:nvGraphicFramePr>
            <p:xfrm>
              <a:off x="107224" y="5024703"/>
              <a:ext cx="2551031" cy="158043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16" name="Chart 15">
                <a:extLst>
                  <a:ext uri="{FF2B5EF4-FFF2-40B4-BE49-F238E27FC236}">
                    <a16:creationId xmlns:a16="http://schemas.microsoft.com/office/drawing/2014/main" id="{0E6E7ADA-6257-B3FD-A73D-5BEF4084F1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07224" y="5024703"/>
                <a:ext cx="2551031" cy="1580434"/>
              </a:xfrm>
              <a:prstGeom prst="rect">
                <a:avLst/>
              </a:prstGeom>
            </p:spPr>
          </p:pic>
        </mc:Fallback>
      </mc:AlternateContent>
      <p:pic>
        <p:nvPicPr>
          <p:cNvPr id="20" name="Graphic 19" descr="Thought outline">
            <a:extLst>
              <a:ext uri="{FF2B5EF4-FFF2-40B4-BE49-F238E27FC236}">
                <a16:creationId xmlns:a16="http://schemas.microsoft.com/office/drawing/2014/main" id="{02C5D076-5E08-6FBC-EC38-741F19844D1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538495" y="291002"/>
            <a:ext cx="1217316" cy="1217316"/>
          </a:xfrm>
          <a:prstGeom prst="rect">
            <a:avLst/>
          </a:prstGeom>
        </p:spPr>
      </p:pic>
      <p:pic>
        <p:nvPicPr>
          <p:cNvPr id="22" name="Graphic 21" descr="Group of men outline">
            <a:extLst>
              <a:ext uri="{FF2B5EF4-FFF2-40B4-BE49-F238E27FC236}">
                <a16:creationId xmlns:a16="http://schemas.microsoft.com/office/drawing/2014/main" id="{24A47F0F-A3FC-6F84-3819-1E785D3B1F2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078528" y="5317325"/>
            <a:ext cx="867598" cy="867598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5E21E517-5333-6262-DE3F-539750EF1B60}"/>
              </a:ext>
            </a:extLst>
          </p:cNvPr>
          <p:cNvSpPr/>
          <p:nvPr/>
        </p:nvSpPr>
        <p:spPr>
          <a:xfrm>
            <a:off x="167408" y="3085000"/>
            <a:ext cx="1906438" cy="241540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i="1" dirty="0">
                <a:solidFill>
                  <a:schemeClr val="tx1"/>
                </a:solidFill>
              </a:rPr>
              <a:t>Characteristics of data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5931EC1-CE1C-637B-727A-D269B3159A7B}"/>
              </a:ext>
            </a:extLst>
          </p:cNvPr>
          <p:cNvSpPr/>
          <p:nvPr/>
        </p:nvSpPr>
        <p:spPr>
          <a:xfrm>
            <a:off x="7188273" y="493844"/>
            <a:ext cx="1906438" cy="377778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i="1" dirty="0">
                <a:solidFill>
                  <a:schemeClr val="tx1"/>
                </a:solidFill>
              </a:rPr>
              <a:t>Commissioners’ capabilities, roles, perceptions, and intentions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A20BC373-FC84-7FF4-BF91-B0D6C0BB0116}"/>
              </a:ext>
            </a:extLst>
          </p:cNvPr>
          <p:cNvSpPr/>
          <p:nvPr/>
        </p:nvSpPr>
        <p:spPr>
          <a:xfrm>
            <a:off x="7086538" y="5332505"/>
            <a:ext cx="1906438" cy="38098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Interpersonal relationships with and perceptions of external providers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FC391E9-EAE0-3141-061C-BCC2FD8EB0D1}"/>
              </a:ext>
            </a:extLst>
          </p:cNvPr>
          <p:cNvSpPr/>
          <p:nvPr/>
        </p:nvSpPr>
        <p:spPr>
          <a:xfrm>
            <a:off x="2586728" y="2858252"/>
            <a:ext cx="118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Data are not captured in a consistent and interoperable way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E0E653-04F4-8ADC-8348-371184790257}"/>
              </a:ext>
            </a:extLst>
          </p:cNvPr>
          <p:cNvSpPr/>
          <p:nvPr/>
        </p:nvSpPr>
        <p:spPr>
          <a:xfrm>
            <a:off x="4008349" y="2858252"/>
            <a:ext cx="118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Doubts about data’s credibility and difficulty following patient journey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5D196EE-EE8E-5403-8B2B-D98D14BD5845}"/>
              </a:ext>
            </a:extLst>
          </p:cNvPr>
          <p:cNvSpPr/>
          <p:nvPr/>
        </p:nvSpPr>
        <p:spPr>
          <a:xfrm>
            <a:off x="5429970" y="2858252"/>
            <a:ext cx="118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Difficulty using data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016AB2F-6538-0D68-B0EB-FC001E5642B6}"/>
              </a:ext>
            </a:extLst>
          </p:cNvPr>
          <p:cNvSpPr/>
          <p:nvPr/>
        </p:nvSpPr>
        <p:spPr>
          <a:xfrm>
            <a:off x="2586728" y="3983514"/>
            <a:ext cx="118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(Clinical) commissioners perceive data to be contradictory with their knowledge and experience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024CDC6-66C5-6C52-E95E-E624380BC2FB}"/>
              </a:ext>
            </a:extLst>
          </p:cNvPr>
          <p:cNvSpPr/>
          <p:nvPr/>
        </p:nvSpPr>
        <p:spPr>
          <a:xfrm>
            <a:off x="4008349" y="3983514"/>
            <a:ext cx="118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Mistrust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2661748-A297-0BD3-E04B-BB8B3270510D}"/>
              </a:ext>
            </a:extLst>
          </p:cNvPr>
          <p:cNvSpPr/>
          <p:nvPr/>
        </p:nvSpPr>
        <p:spPr>
          <a:xfrm>
            <a:off x="5429970" y="3983514"/>
            <a:ext cx="118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Scepticism of data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B788CDA-B504-C3CA-CD8D-61059BC0D094}"/>
              </a:ext>
            </a:extLst>
          </p:cNvPr>
          <p:cNvSpPr/>
          <p:nvPr/>
        </p:nvSpPr>
        <p:spPr>
          <a:xfrm>
            <a:off x="2586728" y="5220930"/>
            <a:ext cx="118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Commissioners’ suspicion that data are inaccurate or contradictory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7B58017-B0DD-2B73-DFA3-1AABEB396762}"/>
              </a:ext>
            </a:extLst>
          </p:cNvPr>
          <p:cNvSpPr/>
          <p:nvPr/>
        </p:nvSpPr>
        <p:spPr>
          <a:xfrm>
            <a:off x="4008349" y="5220930"/>
            <a:ext cx="118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Mistrust and difficulty drawing conclusions, fear of being challenged and potential loss of credibility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EC52826-CBAE-27C5-F1BF-66C764C4B927}"/>
              </a:ext>
            </a:extLst>
          </p:cNvPr>
          <p:cNvSpPr/>
          <p:nvPr/>
        </p:nvSpPr>
        <p:spPr>
          <a:xfrm>
            <a:off x="5429970" y="5220930"/>
            <a:ext cx="1188000" cy="90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Decision to not use data, potential search of alternative evidence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8D02F0E-A373-2786-A6E9-A68B74618925}"/>
              </a:ext>
            </a:extLst>
          </p:cNvPr>
          <p:cNvSpPr/>
          <p:nvPr/>
        </p:nvSpPr>
        <p:spPr>
          <a:xfrm>
            <a:off x="7321793" y="1516847"/>
            <a:ext cx="1296000" cy="5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Commissioners subject to financial pressure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6ADC19-E94D-9D02-3CA7-AF0E300A8F11}"/>
              </a:ext>
            </a:extLst>
          </p:cNvPr>
          <p:cNvSpPr/>
          <p:nvPr/>
        </p:nvSpPr>
        <p:spPr>
          <a:xfrm>
            <a:off x="8842369" y="1516847"/>
            <a:ext cx="1296000" cy="5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Perceived obligation to prioritise financial issues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8100E5C-1180-8717-86A4-99C371671B33}"/>
              </a:ext>
            </a:extLst>
          </p:cNvPr>
          <p:cNvSpPr/>
          <p:nvPr/>
        </p:nvSpPr>
        <p:spPr>
          <a:xfrm>
            <a:off x="10362944" y="1516847"/>
            <a:ext cx="1296000" cy="14022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Choice to make commissioning decisions based on little or no evidence (including data)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2416DCA-9378-74C4-5BD9-EB269514913D}"/>
              </a:ext>
            </a:extLst>
          </p:cNvPr>
          <p:cNvSpPr/>
          <p:nvPr/>
        </p:nvSpPr>
        <p:spPr>
          <a:xfrm>
            <a:off x="8842369" y="2325316"/>
            <a:ext cx="1296000" cy="5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Perception of the ‘right’ thing to commission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8B40422-3A08-4FE2-E389-A7FFD6C49AB1}"/>
              </a:ext>
            </a:extLst>
          </p:cNvPr>
          <p:cNvSpPr/>
          <p:nvPr/>
        </p:nvSpPr>
        <p:spPr>
          <a:xfrm>
            <a:off x="7321793" y="2271576"/>
            <a:ext cx="1296000" cy="64748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Commissioners believe they have a moral imperative to commission a service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CBDFFCC-6798-342B-0F77-725C91EEBFE3}"/>
              </a:ext>
            </a:extLst>
          </p:cNvPr>
          <p:cNvSpPr/>
          <p:nvPr/>
        </p:nvSpPr>
        <p:spPr>
          <a:xfrm>
            <a:off x="7321793" y="3136401"/>
            <a:ext cx="1296000" cy="80052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Perception that data have been ‘forced’ upon commissioners/not introduced in a palatable way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96603A-DA1B-64EB-B5DE-2C6903CBB424}"/>
              </a:ext>
            </a:extLst>
          </p:cNvPr>
          <p:cNvSpPr/>
          <p:nvPr/>
        </p:nvSpPr>
        <p:spPr>
          <a:xfrm>
            <a:off x="8822154" y="3266661"/>
            <a:ext cx="1296000" cy="54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Disengagement, seeking of flaws in data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15B47603-1DD2-C738-188A-21DB9150B84A}"/>
              </a:ext>
            </a:extLst>
          </p:cNvPr>
          <p:cNvSpPr/>
          <p:nvPr/>
        </p:nvSpPr>
        <p:spPr>
          <a:xfrm>
            <a:off x="10362944" y="3356661"/>
            <a:ext cx="1296000" cy="36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Reduced inclination to use data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86C5758-3A34-2858-8374-7BE9E512A9AF}"/>
              </a:ext>
            </a:extLst>
          </p:cNvPr>
          <p:cNvSpPr/>
          <p:nvPr/>
        </p:nvSpPr>
        <p:spPr>
          <a:xfrm>
            <a:off x="7321793" y="4077901"/>
            <a:ext cx="1296000" cy="35999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Lack of capacity to do data analysis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69AC935-C9E4-9E58-66CF-B24A70F83BE9}"/>
              </a:ext>
            </a:extLst>
          </p:cNvPr>
          <p:cNvSpPr/>
          <p:nvPr/>
        </p:nvSpPr>
        <p:spPr>
          <a:xfrm>
            <a:off x="8822154" y="4077900"/>
            <a:ext cx="1296000" cy="359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Time and resource constraints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66AEED93-E161-92E5-D6C8-B2C61F6BB990}"/>
              </a:ext>
            </a:extLst>
          </p:cNvPr>
          <p:cNvSpPr/>
          <p:nvPr/>
        </p:nvSpPr>
        <p:spPr>
          <a:xfrm>
            <a:off x="10362944" y="4077899"/>
            <a:ext cx="1296000" cy="360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Inability to use data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63F616-9C89-EDCB-0C06-F5287E4AED66}"/>
              </a:ext>
            </a:extLst>
          </p:cNvPr>
          <p:cNvSpPr/>
          <p:nvPr/>
        </p:nvSpPr>
        <p:spPr>
          <a:xfrm>
            <a:off x="7119814" y="5878923"/>
            <a:ext cx="1152000" cy="61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Belief that external providers lack NHS specific knowledge and expertise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55F4CE96-EE1F-A679-7E09-AA03C51541E9}"/>
              </a:ext>
            </a:extLst>
          </p:cNvPr>
          <p:cNvSpPr/>
          <p:nvPr/>
        </p:nvSpPr>
        <p:spPr>
          <a:xfrm>
            <a:off x="8493339" y="5878923"/>
            <a:ext cx="1152000" cy="61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View of data and analysis provided as less useful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6672529C-AFF8-1EC0-D81F-7710257E3288}"/>
              </a:ext>
            </a:extLst>
          </p:cNvPr>
          <p:cNvSpPr/>
          <p:nvPr/>
        </p:nvSpPr>
        <p:spPr>
          <a:xfrm>
            <a:off x="9866865" y="5878923"/>
            <a:ext cx="1152000" cy="612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" tIns="18000" rIns="18000" bIns="18000" rtlCol="0" anchor="ctr"/>
          <a:lstStyle/>
          <a:p>
            <a:pPr algn="ctr"/>
            <a:r>
              <a:rPr lang="en-GB" sz="1000" dirty="0">
                <a:solidFill>
                  <a:schemeClr val="tx1"/>
                </a:solidFill>
              </a:rPr>
              <a:t>Reduced inclination to use data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82D29E-2E86-DD9D-BB80-24E2824DEC2D}"/>
              </a:ext>
            </a:extLst>
          </p:cNvPr>
          <p:cNvSpPr/>
          <p:nvPr/>
        </p:nvSpPr>
        <p:spPr>
          <a:xfrm>
            <a:off x="2366096" y="2710024"/>
            <a:ext cx="360000" cy="36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32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3CE6F9E-C4D3-8F59-B452-3A0F540134FE}"/>
              </a:ext>
            </a:extLst>
          </p:cNvPr>
          <p:cNvSpPr/>
          <p:nvPr/>
        </p:nvSpPr>
        <p:spPr>
          <a:xfrm>
            <a:off x="2269784" y="3830130"/>
            <a:ext cx="360000" cy="36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34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3637D6A-05FD-92A0-8DC3-FF6FA75DBBAD}"/>
              </a:ext>
            </a:extLst>
          </p:cNvPr>
          <p:cNvSpPr/>
          <p:nvPr/>
        </p:nvSpPr>
        <p:spPr>
          <a:xfrm>
            <a:off x="2226728" y="5016429"/>
            <a:ext cx="360000" cy="36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33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556E938C-5B83-38AC-45C2-B74B86EE95D3}"/>
              </a:ext>
            </a:extLst>
          </p:cNvPr>
          <p:cNvSpPr/>
          <p:nvPr/>
        </p:nvSpPr>
        <p:spPr>
          <a:xfrm>
            <a:off x="7008273" y="1373983"/>
            <a:ext cx="360000" cy="36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35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91F5087-B597-552F-7C9D-7B282B0D0686}"/>
              </a:ext>
            </a:extLst>
          </p:cNvPr>
          <p:cNvSpPr/>
          <p:nvPr/>
        </p:nvSpPr>
        <p:spPr>
          <a:xfrm>
            <a:off x="7011923" y="2057098"/>
            <a:ext cx="360000" cy="36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20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D709DF86-AC7D-0E57-599D-AD424B0E3A85}"/>
              </a:ext>
            </a:extLst>
          </p:cNvPr>
          <p:cNvSpPr/>
          <p:nvPr/>
        </p:nvSpPr>
        <p:spPr>
          <a:xfrm>
            <a:off x="6994392" y="2928943"/>
            <a:ext cx="360000" cy="36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21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06319D1E-01F3-934B-2E3F-3DCC41A24D4A}"/>
              </a:ext>
            </a:extLst>
          </p:cNvPr>
          <p:cNvSpPr/>
          <p:nvPr/>
        </p:nvSpPr>
        <p:spPr>
          <a:xfrm>
            <a:off x="7014330" y="3902630"/>
            <a:ext cx="360000" cy="36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104AD2E8-E4A4-7E22-7FF4-3506017FF2D8}"/>
              </a:ext>
            </a:extLst>
          </p:cNvPr>
          <p:cNvSpPr/>
          <p:nvPr/>
        </p:nvSpPr>
        <p:spPr>
          <a:xfrm>
            <a:off x="6858132" y="5718871"/>
            <a:ext cx="360000" cy="3600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GB" sz="900" dirty="0"/>
              <a:t>CMO 23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467E006E-1D8F-5ABC-8649-7F85E447C7BC}"/>
              </a:ext>
            </a:extLst>
          </p:cNvPr>
          <p:cNvCxnSpPr>
            <a:cxnSpLocks/>
            <a:stCxn id="29" idx="3"/>
            <a:endCxn id="30" idx="1"/>
          </p:cNvCxnSpPr>
          <p:nvPr/>
        </p:nvCxnSpPr>
        <p:spPr>
          <a:xfrm>
            <a:off x="3774728" y="3308252"/>
            <a:ext cx="2336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87FD7B61-E085-E906-8871-1AA846D51717}"/>
              </a:ext>
            </a:extLst>
          </p:cNvPr>
          <p:cNvCxnSpPr>
            <a:cxnSpLocks/>
            <a:endCxn id="31" idx="1"/>
          </p:cNvCxnSpPr>
          <p:nvPr/>
        </p:nvCxnSpPr>
        <p:spPr>
          <a:xfrm>
            <a:off x="5196349" y="3308252"/>
            <a:ext cx="2336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71A3841-3D36-6691-2477-73F2755BE96C}"/>
              </a:ext>
            </a:extLst>
          </p:cNvPr>
          <p:cNvCxnSpPr>
            <a:cxnSpLocks/>
          </p:cNvCxnSpPr>
          <p:nvPr/>
        </p:nvCxnSpPr>
        <p:spPr>
          <a:xfrm>
            <a:off x="3774728" y="4435104"/>
            <a:ext cx="2336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AF239D37-0576-2592-4F2E-CD7154AF8E87}"/>
              </a:ext>
            </a:extLst>
          </p:cNvPr>
          <p:cNvCxnSpPr>
            <a:cxnSpLocks/>
          </p:cNvCxnSpPr>
          <p:nvPr/>
        </p:nvCxnSpPr>
        <p:spPr>
          <a:xfrm>
            <a:off x="5196349" y="4435104"/>
            <a:ext cx="2336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AD9D020-7EFD-EDBB-584A-41E3B46D9F80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3774728" y="5670930"/>
            <a:ext cx="23362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3C27013C-F5AC-C3A8-3D2B-4FD2B9A0C92F}"/>
              </a:ext>
            </a:extLst>
          </p:cNvPr>
          <p:cNvCxnSpPr>
            <a:cxnSpLocks/>
            <a:stCxn id="6" idx="3"/>
          </p:cNvCxnSpPr>
          <p:nvPr/>
        </p:nvCxnSpPr>
        <p:spPr>
          <a:xfrm>
            <a:off x="5196349" y="5670930"/>
            <a:ext cx="239904" cy="161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B010AB74-D2D3-5345-DCB9-6C9A15B0C343}"/>
              </a:ext>
            </a:extLst>
          </p:cNvPr>
          <p:cNvCxnSpPr>
            <a:cxnSpLocks/>
            <a:stCxn id="24" idx="3"/>
            <a:endCxn id="43" idx="1"/>
          </p:cNvCxnSpPr>
          <p:nvPr/>
        </p:nvCxnSpPr>
        <p:spPr>
          <a:xfrm>
            <a:off x="8271814" y="6184923"/>
            <a:ext cx="221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Arrow Connector 59">
            <a:extLst>
              <a:ext uri="{FF2B5EF4-FFF2-40B4-BE49-F238E27FC236}">
                <a16:creationId xmlns:a16="http://schemas.microsoft.com/office/drawing/2014/main" id="{D7B1E5E0-0AC3-01D9-9222-F7EFEF448AEF}"/>
              </a:ext>
            </a:extLst>
          </p:cNvPr>
          <p:cNvCxnSpPr>
            <a:cxnSpLocks/>
          </p:cNvCxnSpPr>
          <p:nvPr/>
        </p:nvCxnSpPr>
        <p:spPr>
          <a:xfrm>
            <a:off x="9645339" y="6184923"/>
            <a:ext cx="22152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94334B3D-AB39-0520-213B-7D2E749A3190}"/>
              </a:ext>
            </a:extLst>
          </p:cNvPr>
          <p:cNvCxnSpPr>
            <a:cxnSpLocks/>
          </p:cNvCxnSpPr>
          <p:nvPr/>
        </p:nvCxnSpPr>
        <p:spPr>
          <a:xfrm>
            <a:off x="8617793" y="1786847"/>
            <a:ext cx="22457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Arrow Connector 63">
            <a:extLst>
              <a:ext uri="{FF2B5EF4-FFF2-40B4-BE49-F238E27FC236}">
                <a16:creationId xmlns:a16="http://schemas.microsoft.com/office/drawing/2014/main" id="{C7EE7592-5BA7-F4C2-9BEF-A28B9C70D6C2}"/>
              </a:ext>
            </a:extLst>
          </p:cNvPr>
          <p:cNvCxnSpPr>
            <a:cxnSpLocks/>
          </p:cNvCxnSpPr>
          <p:nvPr/>
        </p:nvCxnSpPr>
        <p:spPr>
          <a:xfrm flipV="1">
            <a:off x="8617793" y="2568446"/>
            <a:ext cx="224576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87">
            <a:extLst>
              <a:ext uri="{FF2B5EF4-FFF2-40B4-BE49-F238E27FC236}">
                <a16:creationId xmlns:a16="http://schemas.microsoft.com/office/drawing/2014/main" id="{2C1AF28A-38C5-F51F-09C9-04DC69EE4839}"/>
              </a:ext>
            </a:extLst>
          </p:cNvPr>
          <p:cNvCxnSpPr>
            <a:cxnSpLocks/>
            <a:stCxn id="11" idx="3"/>
            <a:endCxn id="10" idx="1"/>
          </p:cNvCxnSpPr>
          <p:nvPr/>
        </p:nvCxnSpPr>
        <p:spPr>
          <a:xfrm flipV="1">
            <a:off x="10138369" y="2217952"/>
            <a:ext cx="224575" cy="377364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Arrow Connector 87">
            <a:extLst>
              <a:ext uri="{FF2B5EF4-FFF2-40B4-BE49-F238E27FC236}">
                <a16:creationId xmlns:a16="http://schemas.microsoft.com/office/drawing/2014/main" id="{63928F31-7C39-BA52-935A-E61D59313357}"/>
              </a:ext>
            </a:extLst>
          </p:cNvPr>
          <p:cNvCxnSpPr>
            <a:cxnSpLocks/>
            <a:stCxn id="9" idx="3"/>
            <a:endCxn id="10" idx="1"/>
          </p:cNvCxnSpPr>
          <p:nvPr/>
        </p:nvCxnSpPr>
        <p:spPr>
          <a:xfrm>
            <a:off x="10138369" y="1786847"/>
            <a:ext cx="224575" cy="431105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834815F0-325D-99C6-4D31-B141268AF16D}"/>
              </a:ext>
            </a:extLst>
          </p:cNvPr>
          <p:cNvCxnSpPr>
            <a:cxnSpLocks/>
            <a:stCxn id="15" idx="3"/>
            <a:endCxn id="17" idx="1"/>
          </p:cNvCxnSpPr>
          <p:nvPr/>
        </p:nvCxnSpPr>
        <p:spPr>
          <a:xfrm flipV="1">
            <a:off x="8617793" y="3536661"/>
            <a:ext cx="20436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8506D5CD-2240-BFE1-B761-3B41E666F37B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>
          <a:xfrm>
            <a:off x="10118154" y="3536661"/>
            <a:ext cx="24479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70347E36-7047-FD93-FD50-3D629F477E1E}"/>
              </a:ext>
            </a:extLst>
          </p:cNvPr>
          <p:cNvCxnSpPr>
            <a:cxnSpLocks/>
            <a:stCxn id="21" idx="3"/>
            <a:endCxn id="23" idx="1"/>
          </p:cNvCxnSpPr>
          <p:nvPr/>
        </p:nvCxnSpPr>
        <p:spPr>
          <a:xfrm flipV="1">
            <a:off x="10118154" y="4257899"/>
            <a:ext cx="244790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338AB8C1-0769-A206-78AB-C54AE026AE60}"/>
              </a:ext>
            </a:extLst>
          </p:cNvPr>
          <p:cNvCxnSpPr>
            <a:cxnSpLocks/>
            <a:stCxn id="19" idx="3"/>
            <a:endCxn id="21" idx="1"/>
          </p:cNvCxnSpPr>
          <p:nvPr/>
        </p:nvCxnSpPr>
        <p:spPr>
          <a:xfrm>
            <a:off x="8617793" y="4257900"/>
            <a:ext cx="20436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7442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4608</TotalTime>
  <Words>556</Words>
  <Application>Microsoft Office PowerPoint</Application>
  <PresentationFormat>Widescreen</PresentationFormat>
  <Paragraphs>79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Jager, Alexandra</dc:creator>
  <cp:lastModifiedBy>Alexandra Jager</cp:lastModifiedBy>
  <cp:revision>6</cp:revision>
  <dcterms:created xsi:type="dcterms:W3CDTF">2023-05-02T22:19:37Z</dcterms:created>
  <dcterms:modified xsi:type="dcterms:W3CDTF">2023-09-10T19:47:55Z</dcterms:modified>
</cp:coreProperties>
</file>