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0693400" cy="7561263"/>
  <p:notesSz cx="7099300" cy="10234613"/>
  <p:defaultTextStyle>
    <a:defPPr>
      <a:defRPr lang="da-DK"/>
    </a:defPPr>
    <a:lvl1pPr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54E6D1"/>
    <a:srgbClr val="D8FFFF"/>
    <a:srgbClr val="D7D7FA"/>
    <a:srgbClr val="DDF0FF"/>
    <a:srgbClr val="C9F7F0"/>
    <a:srgbClr val="E1F5E2"/>
    <a:srgbClr val="FEFCDC"/>
    <a:srgbClr val="FEFC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90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1968" y="488"/>
      </p:cViewPr>
      <p:guideLst>
        <p:guide orient="horz" pos="2381"/>
        <p:guide pos="336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216027" cy="216027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01688" y="2349500"/>
            <a:ext cx="9090025" cy="1620838"/>
          </a:xfrm>
        </p:spPr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603375" y="4284663"/>
            <a:ext cx="7486650" cy="1931987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a-DK"/>
              <a:t>Klik for at redigere i master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468322C-EEE3-7EFF-4BC3-253792B37D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D1F1E59-C4D7-4F7F-DC42-E80EC10BB8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0C435B4-A431-6D9F-8CB1-8D45865381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2DBF5-696C-4B5A-9209-AE56D5BB669B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663476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D24286B-70D9-E504-637B-562D1A267D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77CFFCE-B2EB-0AA5-ED7A-662DB31D73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F0F1FAE-0E83-B2FF-C6B5-FE0A03E541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E5212-0F8B-446A-A0E5-874873940B32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730911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7753350" y="303213"/>
            <a:ext cx="2405063" cy="6451600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534988" y="303213"/>
            <a:ext cx="7065962" cy="6451600"/>
          </a:xfrm>
        </p:spPr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F9DD306-02E1-2C8A-5C18-1F53F71196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54FC53D-DF07-854D-257B-4897BDDAA5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BDFC200-6E6D-3A2F-90FC-64D39F8FE0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D9583-2D53-407F-B663-CC87CB4C8B01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272745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C7735E9-D58F-601E-0921-681AF18C6D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6453278-43D9-BBE1-C874-12BCEEA80F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26CEBB4-3248-1EAF-8865-BBF75231D6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01C4D-E906-48EF-9216-8C4FFE599485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066412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4550" y="4859338"/>
            <a:ext cx="9090025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44550" y="3205163"/>
            <a:ext cx="9090025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0769375-7DE0-D6F8-19FE-B755C6795F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151173A-E645-4B0E-6EF0-E339EB7A87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A967A55-A892-D9C9-596E-D9F139B3B6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258CD9-9971-45B0-9FE3-15390AE7F5EB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629869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534988" y="1763713"/>
            <a:ext cx="4735512" cy="4991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5422900" y="1763713"/>
            <a:ext cx="4735513" cy="4991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F60349-1F99-6AB9-DA49-97D699CFD1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71DD4C-6128-EB96-9917-FA8DA1FA08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CD5956-B250-6723-944E-C75821CA8E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E625AC-E574-4106-8136-C9E4627E1E0C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3139680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534988" y="1692275"/>
            <a:ext cx="4724400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534988" y="2397125"/>
            <a:ext cx="4724400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5432425" y="1692275"/>
            <a:ext cx="472598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5432425" y="2397125"/>
            <a:ext cx="4725988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4F13D8E-BC2E-283D-D04D-3D536A448B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043E6D2-A534-0797-F300-C257616BDD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3A50ED9-168B-D32B-DC31-CFD2EA5D7A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C2EB72-E24F-418A-B218-A5E4D1E17C78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340195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7972566-B28B-33F1-9ABD-DCDE9781FA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962C687-E201-AEE3-2B10-B9EAA6047E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D7F1B42-E139-958A-58E2-CA1C6D7502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DFEDA-62ED-4C73-8E57-0B8B265233E4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629238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62A2F16-07AC-E6D2-2D53-916D1CA8D1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186CD63-5EAA-9A8B-2A08-C8AEECABD9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FD72C7F-8A14-B3A2-D014-1FA2C04227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2DFCC-5857-403F-B7D2-337734A8C6E4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3762855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1625"/>
            <a:ext cx="3517900" cy="128111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181475" y="301625"/>
            <a:ext cx="5976938" cy="64531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534988" y="1582738"/>
            <a:ext cx="3517900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B25A246-EA19-8C67-8C98-6449A98831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9DDC86-BE45-A781-22EB-19CD4890DD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ED3273-DC08-C0FB-C153-CCD8EC38CF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3D6A7-3F8E-4E80-8BC0-7EEDFC7E54A1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392167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95500" y="5292725"/>
            <a:ext cx="64166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2095500" y="676275"/>
            <a:ext cx="6416675" cy="45354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a-DK" noProof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2095500" y="5918200"/>
            <a:ext cx="6416675" cy="8874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5857E-EE86-8FF0-2041-2AEF2C6B26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FCF31E-8028-5AF0-8688-36C41E41C5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EBDD83-255E-5404-6119-431AE6BA8F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2BFE0-4D4B-4461-B2C3-374C271ED2A2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2675413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66DFFE0-B786-BDD7-F0CC-326780ECB9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34988" y="303213"/>
            <a:ext cx="9623425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da-DK"/>
              <a:t>Klik for at redigere titeltypografi i masteren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615FC61-6AEA-2FC2-5063-9DEEEBCC5D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34988" y="1763713"/>
            <a:ext cx="9623425" cy="499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da-DK"/>
              <a:t>Klik for at redigere teksttypografierne i masteren</a:t>
            </a:r>
          </a:p>
          <a:p>
            <a:pPr lvl="1"/>
            <a:r>
              <a:rPr lang="da-DK" altLang="da-DK"/>
              <a:t>Andet niveau</a:t>
            </a:r>
          </a:p>
          <a:p>
            <a:pPr lvl="2"/>
            <a:r>
              <a:rPr lang="da-DK" altLang="da-DK"/>
              <a:t>Tredje niveau</a:t>
            </a:r>
          </a:p>
          <a:p>
            <a:pPr lvl="3"/>
            <a:r>
              <a:rPr lang="da-DK" altLang="da-DK"/>
              <a:t>Fjerde niveau</a:t>
            </a:r>
          </a:p>
          <a:p>
            <a:pPr lvl="4"/>
            <a:r>
              <a:rPr lang="da-DK" altLang="da-DK"/>
              <a:t>Femte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C66EBE5-E5DB-7A13-56D7-82DD2F15252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4988" y="6884988"/>
            <a:ext cx="2495550" cy="5254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41713E5-D013-CD39-DE6B-514F15617B0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2838" y="6884988"/>
            <a:ext cx="3387725" cy="5254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8539FB3-ABD5-88FD-826A-E694A00F0D0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62863" y="6884988"/>
            <a:ext cx="2495550" cy="5254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70C9EB16-CAEC-4F4A-A821-3FE827474005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8E904D-1A5B-BAC4-2813-744A91C08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Line 4">
            <a:extLst>
              <a:ext uri="{FF2B5EF4-FFF2-40B4-BE49-F238E27FC236}">
                <a16:creationId xmlns:a16="http://schemas.microsoft.com/office/drawing/2014/main" id="{1C0622C0-B46A-BF9A-146C-A9F6A3B8177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6307" y="4535263"/>
            <a:ext cx="9328404" cy="477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060" name="Line 6">
            <a:extLst>
              <a:ext uri="{FF2B5EF4-FFF2-40B4-BE49-F238E27FC236}">
                <a16:creationId xmlns:a16="http://schemas.microsoft.com/office/drawing/2014/main" id="{B590CD66-AC8E-143F-DFB5-01C67F25B4E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6307" y="4752751"/>
            <a:ext cx="9341104" cy="821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061" name="Line 7">
            <a:extLst>
              <a:ext uri="{FF2B5EF4-FFF2-40B4-BE49-F238E27FC236}">
                <a16:creationId xmlns:a16="http://schemas.microsoft.com/office/drawing/2014/main" id="{F99A12E7-5E53-052D-2B5F-7B19B0CD4B6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4242" y="4968652"/>
            <a:ext cx="9341105" cy="4762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062" name="Line 8">
            <a:extLst>
              <a:ext uri="{FF2B5EF4-FFF2-40B4-BE49-F238E27FC236}">
                <a16:creationId xmlns:a16="http://schemas.microsoft.com/office/drawing/2014/main" id="{73B23081-660B-E4AC-37CB-97533E70D584}"/>
              </a:ext>
            </a:extLst>
          </p:cNvPr>
          <p:cNvSpPr>
            <a:spLocks noChangeShapeType="1"/>
          </p:cNvSpPr>
          <p:nvPr/>
        </p:nvSpPr>
        <p:spPr bwMode="auto">
          <a:xfrm>
            <a:off x="764242" y="5184207"/>
            <a:ext cx="9334756" cy="1932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063" name="Line 9">
            <a:extLst>
              <a:ext uri="{FF2B5EF4-FFF2-40B4-BE49-F238E27FC236}">
                <a16:creationId xmlns:a16="http://schemas.microsoft.com/office/drawing/2014/main" id="{F8D6F37E-5DD8-CD6F-5C0E-471D28D3824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4240" y="5402038"/>
            <a:ext cx="9334757" cy="1583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064" name="Line 10">
            <a:extLst>
              <a:ext uri="{FF2B5EF4-FFF2-40B4-BE49-F238E27FC236}">
                <a16:creationId xmlns:a16="http://schemas.microsoft.com/office/drawing/2014/main" id="{2CE046EB-9267-1A8D-92D5-F1A5487CFD65}"/>
              </a:ext>
            </a:extLst>
          </p:cNvPr>
          <p:cNvSpPr>
            <a:spLocks noChangeShapeType="1"/>
          </p:cNvSpPr>
          <p:nvPr/>
        </p:nvSpPr>
        <p:spPr bwMode="auto">
          <a:xfrm>
            <a:off x="764238" y="5613997"/>
            <a:ext cx="9315710" cy="235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065" name="Line 11">
            <a:extLst>
              <a:ext uri="{FF2B5EF4-FFF2-40B4-BE49-F238E27FC236}">
                <a16:creationId xmlns:a16="http://schemas.microsoft.com/office/drawing/2014/main" id="{2C840ACA-0893-D459-5847-6B8FB2D838D5}"/>
              </a:ext>
            </a:extLst>
          </p:cNvPr>
          <p:cNvSpPr>
            <a:spLocks noChangeShapeType="1"/>
          </p:cNvSpPr>
          <p:nvPr/>
        </p:nvSpPr>
        <p:spPr bwMode="auto">
          <a:xfrm>
            <a:off x="764238" y="5824320"/>
            <a:ext cx="9310948" cy="1582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066" name="Line 12">
            <a:extLst>
              <a:ext uri="{FF2B5EF4-FFF2-40B4-BE49-F238E27FC236}">
                <a16:creationId xmlns:a16="http://schemas.microsoft.com/office/drawing/2014/main" id="{04FABECC-C9FA-3B9F-25A0-FCB9F23A3B4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6307" y="6046564"/>
            <a:ext cx="9333166" cy="7938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067" name="Line 13">
            <a:extLst>
              <a:ext uri="{FF2B5EF4-FFF2-40B4-BE49-F238E27FC236}">
                <a16:creationId xmlns:a16="http://schemas.microsoft.com/office/drawing/2014/main" id="{3771B37D-24F6-AB45-1D17-B071B5A2AAA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4238" y="6264051"/>
            <a:ext cx="9315709" cy="317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068" name="Line 15">
            <a:extLst>
              <a:ext uri="{FF2B5EF4-FFF2-40B4-BE49-F238E27FC236}">
                <a16:creationId xmlns:a16="http://schemas.microsoft.com/office/drawing/2014/main" id="{08FF67FA-5F4C-6F87-7B06-0626FE946A26}"/>
              </a:ext>
            </a:extLst>
          </p:cNvPr>
          <p:cNvSpPr>
            <a:spLocks noChangeShapeType="1"/>
          </p:cNvSpPr>
          <p:nvPr/>
        </p:nvSpPr>
        <p:spPr bwMode="auto">
          <a:xfrm>
            <a:off x="756307" y="4325672"/>
            <a:ext cx="9331577" cy="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070" name="Line 22">
            <a:extLst>
              <a:ext uri="{FF2B5EF4-FFF2-40B4-BE49-F238E27FC236}">
                <a16:creationId xmlns:a16="http://schemas.microsoft.com/office/drawing/2014/main" id="{73B1BA22-7775-C9F3-CA06-C9330D482EB5}"/>
              </a:ext>
            </a:extLst>
          </p:cNvPr>
          <p:cNvSpPr>
            <a:spLocks noChangeShapeType="1"/>
          </p:cNvSpPr>
          <p:nvPr/>
        </p:nvSpPr>
        <p:spPr bwMode="auto">
          <a:xfrm>
            <a:off x="1658261" y="4109814"/>
            <a:ext cx="0" cy="27289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071" name="Line 26">
            <a:extLst>
              <a:ext uri="{FF2B5EF4-FFF2-40B4-BE49-F238E27FC236}">
                <a16:creationId xmlns:a16="http://schemas.microsoft.com/office/drawing/2014/main" id="{76B648DC-AD9B-8A6D-492A-507FD3E96880}"/>
              </a:ext>
            </a:extLst>
          </p:cNvPr>
          <p:cNvSpPr>
            <a:spLocks noChangeShapeType="1"/>
          </p:cNvSpPr>
          <p:nvPr/>
        </p:nvSpPr>
        <p:spPr bwMode="auto">
          <a:xfrm>
            <a:off x="2234523" y="4093939"/>
            <a:ext cx="0" cy="273367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072" name="Line 29">
            <a:extLst>
              <a:ext uri="{FF2B5EF4-FFF2-40B4-BE49-F238E27FC236}">
                <a16:creationId xmlns:a16="http://schemas.microsoft.com/office/drawing/2014/main" id="{629C244E-817F-BD92-E073-6516229A3AA5}"/>
              </a:ext>
            </a:extLst>
          </p:cNvPr>
          <p:cNvSpPr>
            <a:spLocks noChangeShapeType="1"/>
          </p:cNvSpPr>
          <p:nvPr/>
        </p:nvSpPr>
        <p:spPr bwMode="auto">
          <a:xfrm>
            <a:off x="2426611" y="4098702"/>
            <a:ext cx="0" cy="275272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073" name="Line 30">
            <a:extLst>
              <a:ext uri="{FF2B5EF4-FFF2-40B4-BE49-F238E27FC236}">
                <a16:creationId xmlns:a16="http://schemas.microsoft.com/office/drawing/2014/main" id="{27221270-1E4C-FB53-D196-622E8469D99B}"/>
              </a:ext>
            </a:extLst>
          </p:cNvPr>
          <p:cNvSpPr>
            <a:spLocks noChangeShapeType="1"/>
          </p:cNvSpPr>
          <p:nvPr/>
        </p:nvSpPr>
        <p:spPr bwMode="auto">
          <a:xfrm>
            <a:off x="3367998" y="4101877"/>
            <a:ext cx="0" cy="274320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074" name="Line 35">
            <a:extLst>
              <a:ext uri="{FF2B5EF4-FFF2-40B4-BE49-F238E27FC236}">
                <a16:creationId xmlns:a16="http://schemas.microsoft.com/office/drawing/2014/main" id="{6E75E530-4B18-0405-83E3-4802D28852C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37936" y="4108105"/>
            <a:ext cx="4762" cy="272415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075" name="Line 36">
            <a:extLst>
              <a:ext uri="{FF2B5EF4-FFF2-40B4-BE49-F238E27FC236}">
                <a16:creationId xmlns:a16="http://schemas.microsoft.com/office/drawing/2014/main" id="{EACA45E4-A6E0-57AE-85C3-B5B2C55B4499}"/>
              </a:ext>
            </a:extLst>
          </p:cNvPr>
          <p:cNvSpPr>
            <a:spLocks noChangeShapeType="1"/>
          </p:cNvSpPr>
          <p:nvPr/>
        </p:nvSpPr>
        <p:spPr bwMode="auto">
          <a:xfrm>
            <a:off x="4328436" y="4112989"/>
            <a:ext cx="0" cy="2732088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076" name="Line 39">
            <a:extLst>
              <a:ext uri="{FF2B5EF4-FFF2-40B4-BE49-F238E27FC236}">
                <a16:creationId xmlns:a16="http://schemas.microsoft.com/office/drawing/2014/main" id="{8DF9547F-72D2-BE5B-5DCB-95B0A817641A}"/>
              </a:ext>
            </a:extLst>
          </p:cNvPr>
          <p:cNvSpPr>
            <a:spLocks noChangeShapeType="1"/>
          </p:cNvSpPr>
          <p:nvPr/>
        </p:nvSpPr>
        <p:spPr bwMode="auto">
          <a:xfrm>
            <a:off x="4715786" y="4110419"/>
            <a:ext cx="0" cy="272415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077" name="Line 41">
            <a:extLst>
              <a:ext uri="{FF2B5EF4-FFF2-40B4-BE49-F238E27FC236}">
                <a16:creationId xmlns:a16="http://schemas.microsoft.com/office/drawing/2014/main" id="{0500B53F-2491-49F6-5024-1669B930471E}"/>
              </a:ext>
            </a:extLst>
          </p:cNvPr>
          <p:cNvSpPr>
            <a:spLocks noChangeShapeType="1"/>
          </p:cNvSpPr>
          <p:nvPr/>
        </p:nvSpPr>
        <p:spPr bwMode="auto">
          <a:xfrm>
            <a:off x="4521989" y="4109814"/>
            <a:ext cx="0" cy="272415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078" name="Line 44">
            <a:extLst>
              <a:ext uri="{FF2B5EF4-FFF2-40B4-BE49-F238E27FC236}">
                <a16:creationId xmlns:a16="http://schemas.microsoft.com/office/drawing/2014/main" id="{702C91CF-A38A-5715-3E46-BF2AD42B624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089703" y="4109814"/>
            <a:ext cx="6350" cy="273367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079" name="Line 56">
            <a:extLst>
              <a:ext uri="{FF2B5EF4-FFF2-40B4-BE49-F238E27FC236}">
                <a16:creationId xmlns:a16="http://schemas.microsoft.com/office/drawing/2014/main" id="{9AC4BBC8-44EF-0FEB-D04E-1A930DFE4FA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2181" y="6462488"/>
            <a:ext cx="9312529" cy="1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083" name="Line 154">
            <a:extLst>
              <a:ext uri="{FF2B5EF4-FFF2-40B4-BE49-F238E27FC236}">
                <a16:creationId xmlns:a16="http://schemas.microsoft.com/office/drawing/2014/main" id="{01056455-898C-1F31-F533-E4D167AD63E4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90937" y="1176339"/>
            <a:ext cx="5739" cy="56623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b="1" dirty="0"/>
          </a:p>
        </p:txBody>
      </p:sp>
      <p:sp>
        <p:nvSpPr>
          <p:cNvPr id="2084" name="Text Box 183">
            <a:extLst>
              <a:ext uri="{FF2B5EF4-FFF2-40B4-BE49-F238E27FC236}">
                <a16:creationId xmlns:a16="http://schemas.microsoft.com/office/drawing/2014/main" id="{719DCA2F-9B20-03DC-F876-7BAB80FB25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3358" y="4084392"/>
            <a:ext cx="22225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2085" name="Text Box 184">
            <a:extLst>
              <a:ext uri="{FF2B5EF4-FFF2-40B4-BE49-F238E27FC236}">
                <a16:creationId xmlns:a16="http://schemas.microsoft.com/office/drawing/2014/main" id="{061DF8B7-4E45-C24A-E5C5-C3C15F78D1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4311" y="4087589"/>
            <a:ext cx="2428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2086" name="Text Box 185">
            <a:extLst>
              <a:ext uri="{FF2B5EF4-FFF2-40B4-BE49-F238E27FC236}">
                <a16:creationId xmlns:a16="http://schemas.microsoft.com/office/drawing/2014/main" id="{EB30B233-2C2E-F88D-4ED7-99E36F0EFE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2273" y="4093939"/>
            <a:ext cx="28575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3</a:t>
            </a:r>
          </a:p>
        </p:txBody>
      </p:sp>
      <p:sp>
        <p:nvSpPr>
          <p:cNvPr id="2087" name="Text Box 186">
            <a:extLst>
              <a:ext uri="{FF2B5EF4-FFF2-40B4-BE49-F238E27FC236}">
                <a16:creationId xmlns:a16="http://schemas.microsoft.com/office/drawing/2014/main" id="{78619A5F-422E-4907-24FE-60C00EBADE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2168" y="4090764"/>
            <a:ext cx="249238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4</a:t>
            </a:r>
          </a:p>
        </p:txBody>
      </p:sp>
      <p:sp>
        <p:nvSpPr>
          <p:cNvPr id="2088" name="Text Box 187">
            <a:extLst>
              <a:ext uri="{FF2B5EF4-FFF2-40B4-BE49-F238E27FC236}">
                <a16:creationId xmlns:a16="http://schemas.microsoft.com/office/drawing/2014/main" id="{E26EFF83-AFD1-73A0-B70B-520FCD18A6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4861" y="4093939"/>
            <a:ext cx="4318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5</a:t>
            </a:r>
          </a:p>
        </p:txBody>
      </p:sp>
      <p:sp>
        <p:nvSpPr>
          <p:cNvPr id="2089" name="Text Box 188">
            <a:extLst>
              <a:ext uri="{FF2B5EF4-FFF2-40B4-BE49-F238E27FC236}">
                <a16:creationId xmlns:a16="http://schemas.microsoft.com/office/drawing/2014/main" id="{015E6F65-0FA4-A9C7-0044-BA57C06ABC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123" y="4093939"/>
            <a:ext cx="2159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6</a:t>
            </a:r>
          </a:p>
        </p:txBody>
      </p:sp>
      <p:sp>
        <p:nvSpPr>
          <p:cNvPr id="2090" name="Text Box 189">
            <a:extLst>
              <a:ext uri="{FF2B5EF4-FFF2-40B4-BE49-F238E27FC236}">
                <a16:creationId xmlns:a16="http://schemas.microsoft.com/office/drawing/2014/main" id="{5EDD8E79-172B-C034-1364-2525DF2163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3971" y="4093939"/>
            <a:ext cx="27463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7</a:t>
            </a:r>
          </a:p>
        </p:txBody>
      </p:sp>
      <p:sp>
        <p:nvSpPr>
          <p:cNvPr id="2091" name="Text Box 190">
            <a:extLst>
              <a:ext uri="{FF2B5EF4-FFF2-40B4-BE49-F238E27FC236}">
                <a16:creationId xmlns:a16="http://schemas.microsoft.com/office/drawing/2014/main" id="{8D9A0833-3F3A-4A9E-BC5F-BA16E12B6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6361" y="4093939"/>
            <a:ext cx="27622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8</a:t>
            </a:r>
          </a:p>
        </p:txBody>
      </p:sp>
      <p:sp>
        <p:nvSpPr>
          <p:cNvPr id="2092" name="Text Box 191">
            <a:extLst>
              <a:ext uri="{FF2B5EF4-FFF2-40B4-BE49-F238E27FC236}">
                <a16:creationId xmlns:a16="http://schemas.microsoft.com/office/drawing/2014/main" id="{1D08F26D-DEA7-B469-9D9E-ECA845E4C4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1796" y="4095527"/>
            <a:ext cx="2174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9</a:t>
            </a:r>
          </a:p>
        </p:txBody>
      </p:sp>
      <p:sp>
        <p:nvSpPr>
          <p:cNvPr id="2093" name="Text Box 192">
            <a:extLst>
              <a:ext uri="{FF2B5EF4-FFF2-40B4-BE49-F238E27FC236}">
                <a16:creationId xmlns:a16="http://schemas.microsoft.com/office/drawing/2014/main" id="{74A5F084-CE22-8B63-5004-5CF039FC02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911" y="4087589"/>
            <a:ext cx="347662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10</a:t>
            </a:r>
          </a:p>
        </p:txBody>
      </p:sp>
      <p:sp>
        <p:nvSpPr>
          <p:cNvPr id="2094" name="Text Box 193">
            <a:extLst>
              <a:ext uri="{FF2B5EF4-FFF2-40B4-BE49-F238E27FC236}">
                <a16:creationId xmlns:a16="http://schemas.microsoft.com/office/drawing/2014/main" id="{63C1595B-16ED-14CD-2AF0-F82668439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1823" y="4093939"/>
            <a:ext cx="309563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11</a:t>
            </a:r>
          </a:p>
        </p:txBody>
      </p:sp>
      <p:sp>
        <p:nvSpPr>
          <p:cNvPr id="2095" name="Text Box 194">
            <a:extLst>
              <a:ext uri="{FF2B5EF4-FFF2-40B4-BE49-F238E27FC236}">
                <a16:creationId xmlns:a16="http://schemas.microsoft.com/office/drawing/2014/main" id="{7D4B0186-3E67-FA83-17B7-10FE4E04F9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9786" y="4095527"/>
            <a:ext cx="322262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12</a:t>
            </a:r>
          </a:p>
        </p:txBody>
      </p:sp>
      <p:sp>
        <p:nvSpPr>
          <p:cNvPr id="2096" name="Text Box 195">
            <a:extLst>
              <a:ext uri="{FF2B5EF4-FFF2-40B4-BE49-F238E27FC236}">
                <a16:creationId xmlns:a16="http://schemas.microsoft.com/office/drawing/2014/main" id="{1458293F-84B1-73FA-8392-E7E6C013AD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0286" y="4092352"/>
            <a:ext cx="4318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13</a:t>
            </a:r>
          </a:p>
        </p:txBody>
      </p:sp>
      <p:sp>
        <p:nvSpPr>
          <p:cNvPr id="2097" name="Text Box 196">
            <a:extLst>
              <a:ext uri="{FF2B5EF4-FFF2-40B4-BE49-F238E27FC236}">
                <a16:creationId xmlns:a16="http://schemas.microsoft.com/office/drawing/2014/main" id="{FE65124E-5E09-D16A-F7B7-C3B54392FD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0786" y="4093939"/>
            <a:ext cx="4333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14</a:t>
            </a:r>
          </a:p>
        </p:txBody>
      </p:sp>
      <p:sp>
        <p:nvSpPr>
          <p:cNvPr id="2098" name="Text Box 197">
            <a:extLst>
              <a:ext uri="{FF2B5EF4-FFF2-40B4-BE49-F238E27FC236}">
                <a16:creationId xmlns:a16="http://schemas.microsoft.com/office/drawing/2014/main" id="{FD9926F1-A2A7-AFEE-2E51-1FBE06D76D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1286" y="4095527"/>
            <a:ext cx="4333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15</a:t>
            </a:r>
          </a:p>
        </p:txBody>
      </p:sp>
      <p:sp>
        <p:nvSpPr>
          <p:cNvPr id="2099" name="Text Box 198">
            <a:extLst>
              <a:ext uri="{FF2B5EF4-FFF2-40B4-BE49-F238E27FC236}">
                <a16:creationId xmlns:a16="http://schemas.microsoft.com/office/drawing/2014/main" id="{D4D8C99C-E1A1-9C4D-A8CF-613F909D4B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9465" y="4092352"/>
            <a:ext cx="4318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16</a:t>
            </a:r>
          </a:p>
        </p:txBody>
      </p:sp>
      <p:sp>
        <p:nvSpPr>
          <p:cNvPr id="2100" name="Text Box 199">
            <a:extLst>
              <a:ext uri="{FF2B5EF4-FFF2-40B4-BE49-F238E27FC236}">
                <a16:creationId xmlns:a16="http://schemas.microsoft.com/office/drawing/2014/main" id="{40D7309C-E2D2-04E8-F23E-053188104B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5483" y="4095527"/>
            <a:ext cx="4318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17</a:t>
            </a:r>
          </a:p>
        </p:txBody>
      </p:sp>
      <p:sp>
        <p:nvSpPr>
          <p:cNvPr id="2101" name="Text Box 200">
            <a:extLst>
              <a:ext uri="{FF2B5EF4-FFF2-40B4-BE49-F238E27FC236}">
                <a16:creationId xmlns:a16="http://schemas.microsoft.com/office/drawing/2014/main" id="{EBBAB117-E840-7873-D508-AAAA32152D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8145" y="4096260"/>
            <a:ext cx="35242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18</a:t>
            </a:r>
          </a:p>
        </p:txBody>
      </p:sp>
      <p:sp>
        <p:nvSpPr>
          <p:cNvPr id="2102" name="Text Box 201">
            <a:extLst>
              <a:ext uri="{FF2B5EF4-FFF2-40B4-BE49-F238E27FC236}">
                <a16:creationId xmlns:a16="http://schemas.microsoft.com/office/drawing/2014/main" id="{196D91EE-05AB-56CF-973B-FC1133987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1820" y="4097847"/>
            <a:ext cx="34607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19</a:t>
            </a:r>
          </a:p>
        </p:txBody>
      </p:sp>
      <p:sp>
        <p:nvSpPr>
          <p:cNvPr id="2103" name="Text Box 202">
            <a:extLst>
              <a:ext uri="{FF2B5EF4-FFF2-40B4-BE49-F238E27FC236}">
                <a16:creationId xmlns:a16="http://schemas.microsoft.com/office/drawing/2014/main" id="{0C871D1B-45BA-E6C6-2B7E-776747514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8670" y="4092352"/>
            <a:ext cx="33813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20</a:t>
            </a:r>
          </a:p>
        </p:txBody>
      </p:sp>
      <p:sp>
        <p:nvSpPr>
          <p:cNvPr id="2104" name="Text Box 203">
            <a:extLst>
              <a:ext uri="{FF2B5EF4-FFF2-40B4-BE49-F238E27FC236}">
                <a16:creationId xmlns:a16="http://schemas.microsoft.com/office/drawing/2014/main" id="{5B3067CF-3F0A-73A7-8391-BE2CF55738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7645" y="4095571"/>
            <a:ext cx="4318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21</a:t>
            </a:r>
          </a:p>
        </p:txBody>
      </p:sp>
      <p:sp>
        <p:nvSpPr>
          <p:cNvPr id="2105" name="Text Box 204">
            <a:extLst>
              <a:ext uri="{FF2B5EF4-FFF2-40B4-BE49-F238E27FC236}">
                <a16:creationId xmlns:a16="http://schemas.microsoft.com/office/drawing/2014/main" id="{A1C92FC4-4E87-6FF0-1641-C5C5C6013D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8598" y="4098702"/>
            <a:ext cx="354013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22</a:t>
            </a:r>
          </a:p>
        </p:txBody>
      </p:sp>
      <p:sp>
        <p:nvSpPr>
          <p:cNvPr id="2106" name="Text Box 205">
            <a:extLst>
              <a:ext uri="{FF2B5EF4-FFF2-40B4-BE49-F238E27FC236}">
                <a16:creationId xmlns:a16="http://schemas.microsoft.com/office/drawing/2014/main" id="{BCDD7D84-E5C8-2EB5-A5BC-6CB59E1036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5448" y="4097114"/>
            <a:ext cx="369888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23</a:t>
            </a:r>
          </a:p>
        </p:txBody>
      </p:sp>
      <p:sp>
        <p:nvSpPr>
          <p:cNvPr id="2107" name="Text Box 217">
            <a:extLst>
              <a:ext uri="{FF2B5EF4-FFF2-40B4-BE49-F238E27FC236}">
                <a16:creationId xmlns:a16="http://schemas.microsoft.com/office/drawing/2014/main" id="{EA22E477-A80A-687A-005F-F5920FC02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483" y="4354408"/>
            <a:ext cx="431801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lnSpc>
                <a:spcPct val="87000"/>
              </a:lnSpc>
              <a:spcBef>
                <a:spcPct val="50000"/>
              </a:spcBef>
              <a:buFontTx/>
              <a:buNone/>
            </a:pPr>
            <a:r>
              <a:rPr lang="en-US" sz="1000" b="1" dirty="0"/>
              <a:t>1</a:t>
            </a:r>
          </a:p>
          <a:p>
            <a:pPr algn="r" eaLnBrk="1" hangingPunct="1">
              <a:lnSpc>
                <a:spcPct val="87000"/>
              </a:lnSpc>
              <a:spcBef>
                <a:spcPct val="50000"/>
              </a:spcBef>
              <a:buFontTx/>
              <a:buNone/>
            </a:pPr>
            <a:r>
              <a:rPr lang="en-US" sz="1000" b="1" dirty="0"/>
              <a:t>2</a:t>
            </a:r>
          </a:p>
          <a:p>
            <a:pPr algn="r" eaLnBrk="1" hangingPunct="1">
              <a:lnSpc>
                <a:spcPct val="87000"/>
              </a:lnSpc>
              <a:spcBef>
                <a:spcPct val="50000"/>
              </a:spcBef>
              <a:buFontTx/>
              <a:buNone/>
            </a:pPr>
            <a:r>
              <a:rPr lang="en-US" sz="1000" b="1" dirty="0"/>
              <a:t>3</a:t>
            </a:r>
          </a:p>
          <a:p>
            <a:pPr algn="r" eaLnBrk="1" hangingPunct="1">
              <a:lnSpc>
                <a:spcPct val="87000"/>
              </a:lnSpc>
              <a:spcBef>
                <a:spcPct val="50000"/>
              </a:spcBef>
              <a:buFontTx/>
              <a:buNone/>
            </a:pPr>
            <a:r>
              <a:rPr lang="en-US" sz="1000" b="1" dirty="0"/>
              <a:t>4</a:t>
            </a:r>
          </a:p>
          <a:p>
            <a:pPr algn="r" eaLnBrk="1" hangingPunct="1">
              <a:lnSpc>
                <a:spcPct val="87000"/>
              </a:lnSpc>
              <a:spcBef>
                <a:spcPct val="50000"/>
              </a:spcBef>
              <a:buFontTx/>
              <a:buNone/>
            </a:pPr>
            <a:r>
              <a:rPr lang="en-US" sz="1000" b="1" dirty="0"/>
              <a:t>5</a:t>
            </a:r>
          </a:p>
          <a:p>
            <a:pPr algn="r" eaLnBrk="1" hangingPunct="1">
              <a:lnSpc>
                <a:spcPct val="87000"/>
              </a:lnSpc>
              <a:spcBef>
                <a:spcPct val="50000"/>
              </a:spcBef>
              <a:buFontTx/>
              <a:buNone/>
            </a:pPr>
            <a:r>
              <a:rPr lang="en-US" sz="1000" b="1" dirty="0"/>
              <a:t>6</a:t>
            </a:r>
          </a:p>
          <a:p>
            <a:pPr algn="r" eaLnBrk="1" hangingPunct="1">
              <a:lnSpc>
                <a:spcPct val="87000"/>
              </a:lnSpc>
              <a:spcBef>
                <a:spcPct val="50000"/>
              </a:spcBef>
              <a:buFontTx/>
              <a:buNone/>
            </a:pPr>
            <a:r>
              <a:rPr lang="en-US" sz="1000" b="1" dirty="0"/>
              <a:t>7</a:t>
            </a:r>
          </a:p>
          <a:p>
            <a:pPr algn="r" eaLnBrk="1" hangingPunct="1">
              <a:lnSpc>
                <a:spcPct val="87000"/>
              </a:lnSpc>
              <a:spcBef>
                <a:spcPct val="50000"/>
              </a:spcBef>
              <a:buFontTx/>
              <a:buNone/>
            </a:pPr>
            <a:r>
              <a:rPr lang="en-US" sz="1000" b="1" dirty="0"/>
              <a:t>8</a:t>
            </a:r>
          </a:p>
          <a:p>
            <a:pPr algn="r" eaLnBrk="1" hangingPunct="1">
              <a:lnSpc>
                <a:spcPct val="87000"/>
              </a:lnSpc>
              <a:spcBef>
                <a:spcPct val="50000"/>
              </a:spcBef>
              <a:buFontTx/>
              <a:buNone/>
            </a:pPr>
            <a:r>
              <a:rPr lang="en-US" sz="1000" b="1" dirty="0"/>
              <a:t>9</a:t>
            </a:r>
          </a:p>
          <a:p>
            <a:pPr algn="r" eaLnBrk="1" hangingPunct="1">
              <a:lnSpc>
                <a:spcPct val="87000"/>
              </a:lnSpc>
              <a:spcBef>
                <a:spcPct val="50000"/>
              </a:spcBef>
              <a:buFontTx/>
              <a:buNone/>
            </a:pPr>
            <a:r>
              <a:rPr lang="en-US" sz="1000" b="1" dirty="0"/>
              <a:t>10</a:t>
            </a:r>
          </a:p>
          <a:p>
            <a:pPr algn="r" eaLnBrk="1" hangingPunct="1">
              <a:lnSpc>
                <a:spcPct val="87000"/>
              </a:lnSpc>
              <a:spcBef>
                <a:spcPct val="50000"/>
              </a:spcBef>
              <a:buFontTx/>
              <a:buNone/>
            </a:pPr>
            <a:r>
              <a:rPr lang="en-US" sz="1000" b="1" dirty="0"/>
              <a:t>11</a:t>
            </a:r>
          </a:p>
          <a:p>
            <a:pPr algn="r" eaLnBrk="1" hangingPunct="1">
              <a:lnSpc>
                <a:spcPct val="87000"/>
              </a:lnSpc>
              <a:spcBef>
                <a:spcPct val="50000"/>
              </a:spcBef>
              <a:buFontTx/>
              <a:buNone/>
            </a:pPr>
            <a:r>
              <a:rPr lang="en-US" sz="1000" b="1" dirty="0"/>
              <a:t>12</a:t>
            </a:r>
          </a:p>
        </p:txBody>
      </p:sp>
      <p:sp>
        <p:nvSpPr>
          <p:cNvPr id="2109" name="Line 235">
            <a:extLst>
              <a:ext uri="{FF2B5EF4-FFF2-40B4-BE49-F238E27FC236}">
                <a16:creationId xmlns:a16="http://schemas.microsoft.com/office/drawing/2014/main" id="{BA3D69A2-9CF4-ED72-4AD8-A14D5B9B82B3}"/>
              </a:ext>
            </a:extLst>
          </p:cNvPr>
          <p:cNvSpPr>
            <a:spLocks noChangeShapeType="1"/>
          </p:cNvSpPr>
          <p:nvPr/>
        </p:nvSpPr>
        <p:spPr bwMode="auto">
          <a:xfrm>
            <a:off x="764239" y="6657751"/>
            <a:ext cx="9318883" cy="1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110" name="Line 236">
            <a:extLst>
              <a:ext uri="{FF2B5EF4-FFF2-40B4-BE49-F238E27FC236}">
                <a16:creationId xmlns:a16="http://schemas.microsoft.com/office/drawing/2014/main" id="{1179FD24-11C4-6B62-52FB-D364F4C2C1D0}"/>
              </a:ext>
            </a:extLst>
          </p:cNvPr>
          <p:cNvSpPr>
            <a:spLocks noChangeShapeType="1"/>
          </p:cNvSpPr>
          <p:nvPr/>
        </p:nvSpPr>
        <p:spPr bwMode="auto">
          <a:xfrm>
            <a:off x="764238" y="6841902"/>
            <a:ext cx="9341109" cy="79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111" name="Text Box 346">
            <a:extLst>
              <a:ext uri="{FF2B5EF4-FFF2-40B4-BE49-F238E27FC236}">
                <a16:creationId xmlns:a16="http://schemas.microsoft.com/office/drawing/2014/main" id="{41426128-E721-DDA3-2C31-0B43C104C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738" y="7037010"/>
            <a:ext cx="563084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000" b="1" dirty="0">
                <a:cs typeface="Arial" panose="020B0604020202020204" pitchFamily="34" charset="0"/>
              </a:rPr>
              <a:t>®</a:t>
            </a:r>
            <a:r>
              <a:rPr lang="en-US" sz="1000" b="1" dirty="0"/>
              <a:t>Copyright: Audit Projekt Odense, J. B. </a:t>
            </a:r>
            <a:r>
              <a:rPr lang="en-US" sz="1000" b="1" dirty="0" err="1"/>
              <a:t>Winsløws</a:t>
            </a:r>
            <a:r>
              <a:rPr lang="en-US" sz="1000" b="1" dirty="0"/>
              <a:t> </a:t>
            </a:r>
            <a:r>
              <a:rPr lang="en-US" sz="1000" b="1" dirty="0" err="1"/>
              <a:t>Vej</a:t>
            </a:r>
            <a:r>
              <a:rPr lang="en-US" sz="1000" b="1" dirty="0"/>
              <a:t> 9A, 1. 5000 Odense C</a:t>
            </a:r>
          </a:p>
        </p:txBody>
      </p:sp>
      <p:sp>
        <p:nvSpPr>
          <p:cNvPr id="2113" name="Line 47">
            <a:extLst>
              <a:ext uri="{FF2B5EF4-FFF2-40B4-BE49-F238E27FC236}">
                <a16:creationId xmlns:a16="http://schemas.microsoft.com/office/drawing/2014/main" id="{023A43F2-D94D-6DBB-6090-057A537084D3}"/>
              </a:ext>
            </a:extLst>
          </p:cNvPr>
          <p:cNvSpPr>
            <a:spLocks noChangeShapeType="1"/>
          </p:cNvSpPr>
          <p:nvPr/>
        </p:nvSpPr>
        <p:spPr bwMode="auto">
          <a:xfrm>
            <a:off x="4899936" y="4097114"/>
            <a:ext cx="0" cy="2738438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114" name="Line 48">
            <a:extLst>
              <a:ext uri="{FF2B5EF4-FFF2-40B4-BE49-F238E27FC236}">
                <a16:creationId xmlns:a16="http://schemas.microsoft.com/office/drawing/2014/main" id="{DA68D157-197E-B003-75D0-F72246532CFC}"/>
              </a:ext>
            </a:extLst>
          </p:cNvPr>
          <p:cNvSpPr>
            <a:spLocks noChangeShapeType="1"/>
          </p:cNvSpPr>
          <p:nvPr/>
        </p:nvSpPr>
        <p:spPr bwMode="auto">
          <a:xfrm>
            <a:off x="5684161" y="4114577"/>
            <a:ext cx="0" cy="2741612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116" name="Line 32">
            <a:extLst>
              <a:ext uri="{FF2B5EF4-FFF2-40B4-BE49-F238E27FC236}">
                <a16:creationId xmlns:a16="http://schemas.microsoft.com/office/drawing/2014/main" id="{F63A6FC6-E332-4BAF-B5E0-9425A5B03092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8761" y="4105052"/>
            <a:ext cx="0" cy="273367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119" name="Line 23">
            <a:extLst>
              <a:ext uri="{FF2B5EF4-FFF2-40B4-BE49-F238E27FC236}">
                <a16:creationId xmlns:a16="http://schemas.microsoft.com/office/drawing/2014/main" id="{E970D197-3A12-E9F5-8D21-EACF086DEF70}"/>
              </a:ext>
            </a:extLst>
          </p:cNvPr>
          <p:cNvSpPr>
            <a:spLocks noChangeShapeType="1"/>
          </p:cNvSpPr>
          <p:nvPr/>
        </p:nvSpPr>
        <p:spPr bwMode="auto">
          <a:xfrm>
            <a:off x="2613936" y="4105052"/>
            <a:ext cx="0" cy="2738437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120" name="Line 38">
            <a:extLst>
              <a:ext uri="{FF2B5EF4-FFF2-40B4-BE49-F238E27FC236}">
                <a16:creationId xmlns:a16="http://schemas.microsoft.com/office/drawing/2014/main" id="{86AA5A77-140C-386E-3CFF-79CE7B116C6C}"/>
              </a:ext>
            </a:extLst>
          </p:cNvPr>
          <p:cNvSpPr>
            <a:spLocks noChangeShapeType="1"/>
          </p:cNvSpPr>
          <p:nvPr/>
        </p:nvSpPr>
        <p:spPr bwMode="auto">
          <a:xfrm>
            <a:off x="3186418" y="4105052"/>
            <a:ext cx="0" cy="274320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124" name="Line 227">
            <a:extLst>
              <a:ext uri="{FF2B5EF4-FFF2-40B4-BE49-F238E27FC236}">
                <a16:creationId xmlns:a16="http://schemas.microsoft.com/office/drawing/2014/main" id="{2B29D69E-B8C4-B688-800F-AF3E766AD5F9}"/>
              </a:ext>
            </a:extLst>
          </p:cNvPr>
          <p:cNvSpPr>
            <a:spLocks noChangeShapeType="1"/>
          </p:cNvSpPr>
          <p:nvPr/>
        </p:nvSpPr>
        <p:spPr bwMode="auto">
          <a:xfrm>
            <a:off x="1180423" y="3890739"/>
            <a:ext cx="0" cy="29638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125" name="Line 226">
            <a:extLst>
              <a:ext uri="{FF2B5EF4-FFF2-40B4-BE49-F238E27FC236}">
                <a16:creationId xmlns:a16="http://schemas.microsoft.com/office/drawing/2014/main" id="{BE04FBE2-00FF-D64F-56CC-41CB893C6232}"/>
              </a:ext>
            </a:extLst>
          </p:cNvPr>
          <p:cNvSpPr>
            <a:spLocks noChangeShapeType="1"/>
          </p:cNvSpPr>
          <p:nvPr/>
        </p:nvSpPr>
        <p:spPr bwMode="auto">
          <a:xfrm>
            <a:off x="1416961" y="4109814"/>
            <a:ext cx="0" cy="272415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126" name="Line 35">
            <a:extLst>
              <a:ext uri="{FF2B5EF4-FFF2-40B4-BE49-F238E27FC236}">
                <a16:creationId xmlns:a16="http://schemas.microsoft.com/office/drawing/2014/main" id="{51036986-97B8-35BB-9201-96102E98A84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48973" y="4108227"/>
            <a:ext cx="4763" cy="272415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127" name="Line 333">
            <a:extLst>
              <a:ext uri="{FF2B5EF4-FFF2-40B4-BE49-F238E27FC236}">
                <a16:creationId xmlns:a16="http://schemas.microsoft.com/office/drawing/2014/main" id="{D2436F69-95CA-E9EC-66BA-81BDED51FBE6}"/>
              </a:ext>
            </a:extLst>
          </p:cNvPr>
          <p:cNvSpPr>
            <a:spLocks noChangeShapeType="1"/>
          </p:cNvSpPr>
          <p:nvPr/>
        </p:nvSpPr>
        <p:spPr bwMode="auto">
          <a:xfrm>
            <a:off x="7521945" y="4111704"/>
            <a:ext cx="12700" cy="2728913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130" name="Text Box 361">
            <a:extLst>
              <a:ext uri="{FF2B5EF4-FFF2-40B4-BE49-F238E27FC236}">
                <a16:creationId xmlns:a16="http://schemas.microsoft.com/office/drawing/2014/main" id="{BA2F9682-2229-CC2A-42C9-07E4848629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9786" y="4092352"/>
            <a:ext cx="322262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/>
              <a:t>M</a:t>
            </a:r>
          </a:p>
        </p:txBody>
      </p:sp>
      <p:sp>
        <p:nvSpPr>
          <p:cNvPr id="2131" name="Text Box 362">
            <a:extLst>
              <a:ext uri="{FF2B5EF4-FFF2-40B4-BE49-F238E27FC236}">
                <a16:creationId xmlns:a16="http://schemas.microsoft.com/office/drawing/2014/main" id="{2D73BD6E-9E6B-5ECE-EFA3-516FF5703C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287" y="4097114"/>
            <a:ext cx="35242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/>
              <a:t>F</a:t>
            </a:r>
          </a:p>
        </p:txBody>
      </p:sp>
      <p:sp>
        <p:nvSpPr>
          <p:cNvPr id="2133" name="Line 30">
            <a:extLst>
              <a:ext uri="{FF2B5EF4-FFF2-40B4-BE49-F238E27FC236}">
                <a16:creationId xmlns:a16="http://schemas.microsoft.com/office/drawing/2014/main" id="{89CCB363-2B17-57FF-521F-07527635D002}"/>
              </a:ext>
            </a:extLst>
          </p:cNvPr>
          <p:cNvSpPr>
            <a:spLocks noChangeShapeType="1"/>
          </p:cNvSpPr>
          <p:nvPr/>
        </p:nvSpPr>
        <p:spPr bwMode="auto">
          <a:xfrm>
            <a:off x="2806023" y="4098702"/>
            <a:ext cx="0" cy="274320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139" name="Line 35">
            <a:extLst>
              <a:ext uri="{FF2B5EF4-FFF2-40B4-BE49-F238E27FC236}">
                <a16:creationId xmlns:a16="http://schemas.microsoft.com/office/drawing/2014/main" id="{72823327-C4F4-5990-4F27-BC39DA91422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47436" y="4109814"/>
            <a:ext cx="4762" cy="272415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145" name="Line 46">
            <a:extLst>
              <a:ext uri="{FF2B5EF4-FFF2-40B4-BE49-F238E27FC236}">
                <a16:creationId xmlns:a16="http://schemas.microsoft.com/office/drawing/2014/main" id="{3C3AC364-ABE8-9554-81AF-19A4D73D81CB}"/>
              </a:ext>
            </a:extLst>
          </p:cNvPr>
          <p:cNvSpPr>
            <a:spLocks noChangeShapeType="1"/>
          </p:cNvSpPr>
          <p:nvPr/>
        </p:nvSpPr>
        <p:spPr bwMode="auto">
          <a:xfrm>
            <a:off x="6079448" y="4114577"/>
            <a:ext cx="0" cy="2719387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146" name="Line 46">
            <a:extLst>
              <a:ext uri="{FF2B5EF4-FFF2-40B4-BE49-F238E27FC236}">
                <a16:creationId xmlns:a16="http://schemas.microsoft.com/office/drawing/2014/main" id="{EB5B022F-BB12-ACE4-7E1F-C140F5968435}"/>
              </a:ext>
            </a:extLst>
          </p:cNvPr>
          <p:cNvSpPr>
            <a:spLocks noChangeShapeType="1"/>
          </p:cNvSpPr>
          <p:nvPr/>
        </p:nvSpPr>
        <p:spPr bwMode="auto">
          <a:xfrm>
            <a:off x="6279473" y="4105052"/>
            <a:ext cx="0" cy="2719387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147" name="Line 46">
            <a:extLst>
              <a:ext uri="{FF2B5EF4-FFF2-40B4-BE49-F238E27FC236}">
                <a16:creationId xmlns:a16="http://schemas.microsoft.com/office/drawing/2014/main" id="{7641C1A2-F1CC-4574-FE93-13BEAEE1D8F8}"/>
              </a:ext>
            </a:extLst>
          </p:cNvPr>
          <p:cNvSpPr>
            <a:spLocks noChangeShapeType="1"/>
          </p:cNvSpPr>
          <p:nvPr/>
        </p:nvSpPr>
        <p:spPr bwMode="auto">
          <a:xfrm>
            <a:off x="5881011" y="4116164"/>
            <a:ext cx="0" cy="2719388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148" name="Line 46">
            <a:extLst>
              <a:ext uri="{FF2B5EF4-FFF2-40B4-BE49-F238E27FC236}">
                <a16:creationId xmlns:a16="http://schemas.microsoft.com/office/drawing/2014/main" id="{E4E4E22D-05DE-811D-B90A-2993D8C88EAF}"/>
              </a:ext>
            </a:extLst>
          </p:cNvPr>
          <p:cNvSpPr>
            <a:spLocks noChangeShapeType="1"/>
          </p:cNvSpPr>
          <p:nvPr/>
        </p:nvSpPr>
        <p:spPr bwMode="auto">
          <a:xfrm>
            <a:off x="6678364" y="4109325"/>
            <a:ext cx="0" cy="2719387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149" name="Text Box 202">
            <a:extLst>
              <a:ext uri="{FF2B5EF4-FFF2-40B4-BE49-F238E27FC236}">
                <a16:creationId xmlns:a16="http://schemas.microsoft.com/office/drawing/2014/main" id="{3CD3327A-ADA2-FE7E-E792-3E7710DA4B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6586" y="4098534"/>
            <a:ext cx="33813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24</a:t>
            </a:r>
          </a:p>
        </p:txBody>
      </p:sp>
      <p:sp>
        <p:nvSpPr>
          <p:cNvPr id="2150" name="Text Box 203">
            <a:extLst>
              <a:ext uri="{FF2B5EF4-FFF2-40B4-BE49-F238E27FC236}">
                <a16:creationId xmlns:a16="http://schemas.microsoft.com/office/drawing/2014/main" id="{0C5320A5-B147-1E7A-752F-CED993DBA2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5498" y="4100122"/>
            <a:ext cx="4318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25</a:t>
            </a:r>
          </a:p>
        </p:txBody>
      </p:sp>
      <p:sp>
        <p:nvSpPr>
          <p:cNvPr id="2151" name="Text Box 202">
            <a:extLst>
              <a:ext uri="{FF2B5EF4-FFF2-40B4-BE49-F238E27FC236}">
                <a16:creationId xmlns:a16="http://schemas.microsoft.com/office/drawing/2014/main" id="{DF0FEE0D-AECD-0041-C9A6-FB48AC43DD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3549" y="4099861"/>
            <a:ext cx="33813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26</a:t>
            </a:r>
          </a:p>
        </p:txBody>
      </p:sp>
      <p:sp>
        <p:nvSpPr>
          <p:cNvPr id="2152" name="Text Box 203">
            <a:extLst>
              <a:ext uri="{FF2B5EF4-FFF2-40B4-BE49-F238E27FC236}">
                <a16:creationId xmlns:a16="http://schemas.microsoft.com/office/drawing/2014/main" id="{106D1A0C-B0B6-D2B3-C1BE-797AA22010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8015" y="4097114"/>
            <a:ext cx="4318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27</a:t>
            </a:r>
          </a:p>
        </p:txBody>
      </p:sp>
      <p:sp>
        <p:nvSpPr>
          <p:cNvPr id="2153" name="Line 46">
            <a:extLst>
              <a:ext uri="{FF2B5EF4-FFF2-40B4-BE49-F238E27FC236}">
                <a16:creationId xmlns:a16="http://schemas.microsoft.com/office/drawing/2014/main" id="{4425F22D-1780-C1E9-4FC5-15FA3580A49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70452" y="4114577"/>
            <a:ext cx="0" cy="2719387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154" name="Line 46">
            <a:extLst>
              <a:ext uri="{FF2B5EF4-FFF2-40B4-BE49-F238E27FC236}">
                <a16:creationId xmlns:a16="http://schemas.microsoft.com/office/drawing/2014/main" id="{E47F7216-1B1D-D773-4C40-1666030F966E}"/>
              </a:ext>
            </a:extLst>
          </p:cNvPr>
          <p:cNvSpPr>
            <a:spLocks noChangeShapeType="1"/>
          </p:cNvSpPr>
          <p:nvPr/>
        </p:nvSpPr>
        <p:spPr bwMode="auto">
          <a:xfrm>
            <a:off x="7072781" y="4114577"/>
            <a:ext cx="0" cy="2719387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155" name="Text Box 203">
            <a:extLst>
              <a:ext uri="{FF2B5EF4-FFF2-40B4-BE49-F238E27FC236}">
                <a16:creationId xmlns:a16="http://schemas.microsoft.com/office/drawing/2014/main" id="{5F17F7A1-70E5-0FAE-9B54-2B6125CE0A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3752" y="4096686"/>
            <a:ext cx="4318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28</a:t>
            </a:r>
          </a:p>
        </p:txBody>
      </p:sp>
      <p:sp>
        <p:nvSpPr>
          <p:cNvPr id="2240" name="Text Box 203">
            <a:extLst>
              <a:ext uri="{FF2B5EF4-FFF2-40B4-BE49-F238E27FC236}">
                <a16:creationId xmlns:a16="http://schemas.microsoft.com/office/drawing/2014/main" id="{73F1F4CB-D308-23D7-A358-CB2538CA47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4950" y="4097114"/>
            <a:ext cx="4318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29</a:t>
            </a:r>
          </a:p>
        </p:txBody>
      </p:sp>
      <p:sp>
        <p:nvSpPr>
          <p:cNvPr id="2157" name="Text Box 203">
            <a:extLst>
              <a:ext uri="{FF2B5EF4-FFF2-40B4-BE49-F238E27FC236}">
                <a16:creationId xmlns:a16="http://schemas.microsoft.com/office/drawing/2014/main" id="{85894011-45F0-E2FB-3ED6-A4D7BE64B5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4435" y="4095527"/>
            <a:ext cx="4318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30</a:t>
            </a:r>
          </a:p>
        </p:txBody>
      </p:sp>
      <p:sp>
        <p:nvSpPr>
          <p:cNvPr id="2159" name="Line 18">
            <a:extLst>
              <a:ext uri="{FF2B5EF4-FFF2-40B4-BE49-F238E27FC236}">
                <a16:creationId xmlns:a16="http://schemas.microsoft.com/office/drawing/2014/main" id="{22F2358C-7495-6A6A-8C01-22E84A63FEFA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139" y="3896010"/>
            <a:ext cx="15875" cy="29575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160" name="Line 46">
            <a:extLst>
              <a:ext uri="{FF2B5EF4-FFF2-40B4-BE49-F238E27FC236}">
                <a16:creationId xmlns:a16="http://schemas.microsoft.com/office/drawing/2014/main" id="{D15327C8-B534-C4B1-0C18-407B4627E512}"/>
              </a:ext>
            </a:extLst>
          </p:cNvPr>
          <p:cNvSpPr>
            <a:spLocks noChangeShapeType="1"/>
          </p:cNvSpPr>
          <p:nvPr/>
        </p:nvSpPr>
        <p:spPr bwMode="auto">
          <a:xfrm>
            <a:off x="7717502" y="4114879"/>
            <a:ext cx="0" cy="2719388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161" name="Line 46">
            <a:extLst>
              <a:ext uri="{FF2B5EF4-FFF2-40B4-BE49-F238E27FC236}">
                <a16:creationId xmlns:a16="http://schemas.microsoft.com/office/drawing/2014/main" id="{7CB473C4-CFC9-ADE2-5340-1C3B3339DFED}"/>
              </a:ext>
            </a:extLst>
          </p:cNvPr>
          <p:cNvSpPr>
            <a:spLocks noChangeShapeType="1"/>
          </p:cNvSpPr>
          <p:nvPr/>
        </p:nvSpPr>
        <p:spPr bwMode="auto">
          <a:xfrm>
            <a:off x="9307663" y="4117498"/>
            <a:ext cx="0" cy="2719388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162" name="Line 46">
            <a:extLst>
              <a:ext uri="{FF2B5EF4-FFF2-40B4-BE49-F238E27FC236}">
                <a16:creationId xmlns:a16="http://schemas.microsoft.com/office/drawing/2014/main" id="{C98890BF-026E-A06E-2171-08F8E7136810}"/>
              </a:ext>
            </a:extLst>
          </p:cNvPr>
          <p:cNvSpPr>
            <a:spLocks noChangeShapeType="1"/>
          </p:cNvSpPr>
          <p:nvPr/>
        </p:nvSpPr>
        <p:spPr bwMode="auto">
          <a:xfrm>
            <a:off x="8111182" y="4109969"/>
            <a:ext cx="0" cy="2719388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163" name="Line 46">
            <a:extLst>
              <a:ext uri="{FF2B5EF4-FFF2-40B4-BE49-F238E27FC236}">
                <a16:creationId xmlns:a16="http://schemas.microsoft.com/office/drawing/2014/main" id="{29C560FD-E692-CB6F-D088-87B82AA85FE3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2606" y="4117500"/>
            <a:ext cx="0" cy="2719388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164" name="Line 46">
            <a:extLst>
              <a:ext uri="{FF2B5EF4-FFF2-40B4-BE49-F238E27FC236}">
                <a16:creationId xmlns:a16="http://schemas.microsoft.com/office/drawing/2014/main" id="{0900E825-8379-3EC6-B84E-BC8148C0A473}"/>
              </a:ext>
            </a:extLst>
          </p:cNvPr>
          <p:cNvSpPr>
            <a:spLocks noChangeShapeType="1"/>
          </p:cNvSpPr>
          <p:nvPr/>
        </p:nvSpPr>
        <p:spPr bwMode="auto">
          <a:xfrm>
            <a:off x="8505578" y="4116467"/>
            <a:ext cx="0" cy="2719387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165" name="Line 46">
            <a:extLst>
              <a:ext uri="{FF2B5EF4-FFF2-40B4-BE49-F238E27FC236}">
                <a16:creationId xmlns:a16="http://schemas.microsoft.com/office/drawing/2014/main" id="{8C9FB843-AF5D-D646-FF4B-BF0A95A28379}"/>
              </a:ext>
            </a:extLst>
          </p:cNvPr>
          <p:cNvSpPr>
            <a:spLocks noChangeShapeType="1"/>
          </p:cNvSpPr>
          <p:nvPr/>
        </p:nvSpPr>
        <p:spPr bwMode="auto">
          <a:xfrm>
            <a:off x="8707279" y="4106484"/>
            <a:ext cx="0" cy="2719388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166" name="Line 46">
            <a:extLst>
              <a:ext uri="{FF2B5EF4-FFF2-40B4-BE49-F238E27FC236}">
                <a16:creationId xmlns:a16="http://schemas.microsoft.com/office/drawing/2014/main" id="{B013AEF5-CD50-B8ED-E87F-E124CD7D57FF}"/>
              </a:ext>
            </a:extLst>
          </p:cNvPr>
          <p:cNvSpPr>
            <a:spLocks noChangeShapeType="1"/>
          </p:cNvSpPr>
          <p:nvPr/>
        </p:nvSpPr>
        <p:spPr bwMode="auto">
          <a:xfrm>
            <a:off x="8915278" y="4114577"/>
            <a:ext cx="0" cy="2719387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167" name="Line 46">
            <a:extLst>
              <a:ext uri="{FF2B5EF4-FFF2-40B4-BE49-F238E27FC236}">
                <a16:creationId xmlns:a16="http://schemas.microsoft.com/office/drawing/2014/main" id="{0BF75CB8-E450-2E61-1CDF-4993EC13D35E}"/>
              </a:ext>
            </a:extLst>
          </p:cNvPr>
          <p:cNvSpPr>
            <a:spLocks noChangeShapeType="1"/>
          </p:cNvSpPr>
          <p:nvPr/>
        </p:nvSpPr>
        <p:spPr bwMode="auto">
          <a:xfrm>
            <a:off x="9104778" y="4114883"/>
            <a:ext cx="0" cy="2719388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173" name="Text Box 205">
            <a:extLst>
              <a:ext uri="{FF2B5EF4-FFF2-40B4-BE49-F238E27FC236}">
                <a16:creationId xmlns:a16="http://schemas.microsoft.com/office/drawing/2014/main" id="{82B1FB0A-D5E1-5A58-5D88-BEADCC37A8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4474" y="4100122"/>
            <a:ext cx="369888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31</a:t>
            </a:r>
          </a:p>
        </p:txBody>
      </p:sp>
      <p:sp>
        <p:nvSpPr>
          <p:cNvPr id="2174" name="Text Box 202">
            <a:extLst>
              <a:ext uri="{FF2B5EF4-FFF2-40B4-BE49-F238E27FC236}">
                <a16:creationId xmlns:a16="http://schemas.microsoft.com/office/drawing/2014/main" id="{7E7923AE-C8EA-93B2-B9D1-04DF767C0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1887" y="4096897"/>
            <a:ext cx="33813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32</a:t>
            </a:r>
          </a:p>
        </p:txBody>
      </p:sp>
      <p:sp>
        <p:nvSpPr>
          <p:cNvPr id="2175" name="Text Box 203">
            <a:extLst>
              <a:ext uri="{FF2B5EF4-FFF2-40B4-BE49-F238E27FC236}">
                <a16:creationId xmlns:a16="http://schemas.microsoft.com/office/drawing/2014/main" id="{518740E3-14DB-BBDD-03B6-B780E32E9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2259" y="4096245"/>
            <a:ext cx="4318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33</a:t>
            </a:r>
          </a:p>
        </p:txBody>
      </p:sp>
      <p:sp>
        <p:nvSpPr>
          <p:cNvPr id="2176" name="Text Box 202">
            <a:extLst>
              <a:ext uri="{FF2B5EF4-FFF2-40B4-BE49-F238E27FC236}">
                <a16:creationId xmlns:a16="http://schemas.microsoft.com/office/drawing/2014/main" id="{4441FAE6-7968-EE94-437A-8A92AA96D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9126" y="4095527"/>
            <a:ext cx="338138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34</a:t>
            </a:r>
          </a:p>
        </p:txBody>
      </p:sp>
      <p:sp>
        <p:nvSpPr>
          <p:cNvPr id="2177" name="Text Box 203">
            <a:extLst>
              <a:ext uri="{FF2B5EF4-FFF2-40B4-BE49-F238E27FC236}">
                <a16:creationId xmlns:a16="http://schemas.microsoft.com/office/drawing/2014/main" id="{275DA674-E336-2AFA-20C6-C3B500ACEB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3244" y="4100100"/>
            <a:ext cx="4318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35</a:t>
            </a:r>
          </a:p>
        </p:txBody>
      </p:sp>
      <p:sp>
        <p:nvSpPr>
          <p:cNvPr id="2178" name="Text Box 203">
            <a:extLst>
              <a:ext uri="{FF2B5EF4-FFF2-40B4-BE49-F238E27FC236}">
                <a16:creationId xmlns:a16="http://schemas.microsoft.com/office/drawing/2014/main" id="{7F7AA4A6-CB0E-05B6-8E1C-BE9937C679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5202" y="4100993"/>
            <a:ext cx="4318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36</a:t>
            </a:r>
          </a:p>
        </p:txBody>
      </p:sp>
      <p:sp>
        <p:nvSpPr>
          <p:cNvPr id="2179" name="Text Box 203">
            <a:extLst>
              <a:ext uri="{FF2B5EF4-FFF2-40B4-BE49-F238E27FC236}">
                <a16:creationId xmlns:a16="http://schemas.microsoft.com/office/drawing/2014/main" id="{C482F166-7789-4E3E-9C5C-60AC80D874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8309" y="4097556"/>
            <a:ext cx="4318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37</a:t>
            </a:r>
          </a:p>
        </p:txBody>
      </p:sp>
      <p:sp>
        <p:nvSpPr>
          <p:cNvPr id="2180" name="Text Box 203">
            <a:extLst>
              <a:ext uri="{FF2B5EF4-FFF2-40B4-BE49-F238E27FC236}">
                <a16:creationId xmlns:a16="http://schemas.microsoft.com/office/drawing/2014/main" id="{5DC41A6A-DF0C-4B0C-8BAF-C9447B18CF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50805" y="4100444"/>
            <a:ext cx="4318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39</a:t>
            </a:r>
          </a:p>
        </p:txBody>
      </p:sp>
      <p:sp>
        <p:nvSpPr>
          <p:cNvPr id="2181" name="Text Box 203">
            <a:extLst>
              <a:ext uri="{FF2B5EF4-FFF2-40B4-BE49-F238E27FC236}">
                <a16:creationId xmlns:a16="http://schemas.microsoft.com/office/drawing/2014/main" id="{E10447FD-1E7A-61C4-09A5-E186521EB2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61007" y="4101448"/>
            <a:ext cx="3175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>
                <a:latin typeface="Arial Narrow" panose="020B0606020202030204" pitchFamily="34" charset="0"/>
              </a:rPr>
              <a:t>38</a:t>
            </a:r>
          </a:p>
        </p:txBody>
      </p:sp>
      <p:sp>
        <p:nvSpPr>
          <p:cNvPr id="2193" name="Line 22">
            <a:extLst>
              <a:ext uri="{FF2B5EF4-FFF2-40B4-BE49-F238E27FC236}">
                <a16:creationId xmlns:a16="http://schemas.microsoft.com/office/drawing/2014/main" id="{4A2741AC-7782-5AED-006B-03E281DD67CA}"/>
              </a:ext>
            </a:extLst>
          </p:cNvPr>
          <p:cNvSpPr>
            <a:spLocks noChangeShapeType="1"/>
          </p:cNvSpPr>
          <p:nvPr/>
        </p:nvSpPr>
        <p:spPr bwMode="auto">
          <a:xfrm>
            <a:off x="2031752" y="4111402"/>
            <a:ext cx="0" cy="2728912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194" name="Line 22">
            <a:extLst>
              <a:ext uri="{FF2B5EF4-FFF2-40B4-BE49-F238E27FC236}">
                <a16:creationId xmlns:a16="http://schemas.microsoft.com/office/drawing/2014/main" id="{A439D8F1-0183-561F-F621-F1ABC05BF2E9}"/>
              </a:ext>
            </a:extLst>
          </p:cNvPr>
          <p:cNvSpPr>
            <a:spLocks noChangeShapeType="1"/>
          </p:cNvSpPr>
          <p:nvPr/>
        </p:nvSpPr>
        <p:spPr bwMode="auto">
          <a:xfrm>
            <a:off x="2997641" y="4109814"/>
            <a:ext cx="0" cy="2728913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199" name="Line 22">
            <a:extLst>
              <a:ext uri="{FF2B5EF4-FFF2-40B4-BE49-F238E27FC236}">
                <a16:creationId xmlns:a16="http://schemas.microsoft.com/office/drawing/2014/main" id="{2AE3193E-668D-7FE5-ECC8-B0FB6F07327D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3619" y="4107610"/>
            <a:ext cx="0" cy="2728913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211" name="Line 36">
            <a:extLst>
              <a:ext uri="{FF2B5EF4-FFF2-40B4-BE49-F238E27FC236}">
                <a16:creationId xmlns:a16="http://schemas.microsoft.com/office/drawing/2014/main" id="{75BB70AE-1AD9-CC1F-28CB-0AC72DAD1025}"/>
              </a:ext>
            </a:extLst>
          </p:cNvPr>
          <p:cNvSpPr>
            <a:spLocks noChangeShapeType="1"/>
          </p:cNvSpPr>
          <p:nvPr/>
        </p:nvSpPr>
        <p:spPr bwMode="auto">
          <a:xfrm>
            <a:off x="5292048" y="4117019"/>
            <a:ext cx="0" cy="2732087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212" name="Line 46">
            <a:extLst>
              <a:ext uri="{FF2B5EF4-FFF2-40B4-BE49-F238E27FC236}">
                <a16:creationId xmlns:a16="http://schemas.microsoft.com/office/drawing/2014/main" id="{78CF7FEF-0926-C1AB-4B51-E7F9E9FC179E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5723" y="4111402"/>
            <a:ext cx="0" cy="2719387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224" name="Line 46">
            <a:extLst>
              <a:ext uri="{FF2B5EF4-FFF2-40B4-BE49-F238E27FC236}">
                <a16:creationId xmlns:a16="http://schemas.microsoft.com/office/drawing/2014/main" id="{DDBD4854-ABCB-857C-7C88-CFF8DBDFD2D8}"/>
              </a:ext>
            </a:extLst>
          </p:cNvPr>
          <p:cNvSpPr>
            <a:spLocks noChangeShapeType="1"/>
          </p:cNvSpPr>
          <p:nvPr/>
        </p:nvSpPr>
        <p:spPr bwMode="auto">
          <a:xfrm>
            <a:off x="7320151" y="4109814"/>
            <a:ext cx="0" cy="2719388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227" name="Line 46">
            <a:extLst>
              <a:ext uri="{FF2B5EF4-FFF2-40B4-BE49-F238E27FC236}">
                <a16:creationId xmlns:a16="http://schemas.microsoft.com/office/drawing/2014/main" id="{C3CF58CF-B3A4-54CE-E13C-DDFD0F1F5EA7}"/>
              </a:ext>
            </a:extLst>
          </p:cNvPr>
          <p:cNvSpPr>
            <a:spLocks noChangeShapeType="1"/>
          </p:cNvSpPr>
          <p:nvPr/>
        </p:nvSpPr>
        <p:spPr bwMode="auto">
          <a:xfrm>
            <a:off x="7916695" y="4105361"/>
            <a:ext cx="0" cy="2719387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239" name="Line 46">
            <a:extLst>
              <a:ext uri="{FF2B5EF4-FFF2-40B4-BE49-F238E27FC236}">
                <a16:creationId xmlns:a16="http://schemas.microsoft.com/office/drawing/2014/main" id="{8D800BF8-CE84-A6E9-97E1-CB55A8329B93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7911" y="4113047"/>
            <a:ext cx="0" cy="2719388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32" name="Parallelogram 31">
            <a:extLst>
              <a:ext uri="{FF2B5EF4-FFF2-40B4-BE49-F238E27FC236}">
                <a16:creationId xmlns:a16="http://schemas.microsoft.com/office/drawing/2014/main" id="{E7DDE196-1627-4128-8687-CF6F9F877BA6}"/>
              </a:ext>
            </a:extLst>
          </p:cNvPr>
          <p:cNvSpPr/>
          <p:nvPr/>
        </p:nvSpPr>
        <p:spPr>
          <a:xfrm>
            <a:off x="2034470" y="1536724"/>
            <a:ext cx="410747" cy="266512"/>
          </a:xfrm>
          <a:prstGeom prst="parallelogram">
            <a:avLst>
              <a:gd name="adj" fmla="val 15787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en-US" sz="800" b="1" dirty="0">
              <a:solidFill>
                <a:schemeClr val="tx1"/>
              </a:solidFill>
            </a:endParaRPr>
          </a:p>
        </p:txBody>
      </p:sp>
      <p:sp>
        <p:nvSpPr>
          <p:cNvPr id="33" name="Parallelogram 32">
            <a:extLst>
              <a:ext uri="{FF2B5EF4-FFF2-40B4-BE49-F238E27FC236}">
                <a16:creationId xmlns:a16="http://schemas.microsoft.com/office/drawing/2014/main" id="{6C65E35F-3F6B-50D9-AB1F-8E1AD8466DA6}"/>
              </a:ext>
            </a:extLst>
          </p:cNvPr>
          <p:cNvSpPr/>
          <p:nvPr/>
        </p:nvSpPr>
        <p:spPr>
          <a:xfrm>
            <a:off x="2403260" y="1532382"/>
            <a:ext cx="1001865" cy="275825"/>
          </a:xfrm>
          <a:prstGeom prst="parallelogram">
            <a:avLst>
              <a:gd name="adj" fmla="val 15787"/>
            </a:avLst>
          </a:prstGeom>
          <a:solidFill>
            <a:srgbClr val="CAF6B4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en-US" sz="800" b="1" dirty="0">
              <a:solidFill>
                <a:schemeClr val="tx1"/>
              </a:solidFill>
            </a:endParaRPr>
          </a:p>
        </p:txBody>
      </p:sp>
      <p:sp>
        <p:nvSpPr>
          <p:cNvPr id="34" name="Parallelogram 33">
            <a:extLst>
              <a:ext uri="{FF2B5EF4-FFF2-40B4-BE49-F238E27FC236}">
                <a16:creationId xmlns:a16="http://schemas.microsoft.com/office/drawing/2014/main" id="{7F0F3879-08D5-DCD0-86AC-206FD408B9ED}"/>
              </a:ext>
            </a:extLst>
          </p:cNvPr>
          <p:cNvSpPr/>
          <p:nvPr/>
        </p:nvSpPr>
        <p:spPr>
          <a:xfrm>
            <a:off x="3361106" y="1527279"/>
            <a:ext cx="809968" cy="275825"/>
          </a:xfrm>
          <a:prstGeom prst="parallelogram">
            <a:avLst>
              <a:gd name="adj" fmla="val 15787"/>
            </a:avLst>
          </a:prstGeom>
          <a:solidFill>
            <a:srgbClr val="FEFCDC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en-US" sz="800" b="1" dirty="0">
              <a:solidFill>
                <a:schemeClr val="tx1"/>
              </a:solidFill>
            </a:endParaRPr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F01F8924-BCFF-951C-694E-388C541937CD}"/>
              </a:ext>
            </a:extLst>
          </p:cNvPr>
          <p:cNvSpPr/>
          <p:nvPr/>
        </p:nvSpPr>
        <p:spPr>
          <a:xfrm>
            <a:off x="7686930" y="1215861"/>
            <a:ext cx="2080369" cy="583881"/>
          </a:xfrm>
          <a:prstGeom prst="parallelogram">
            <a:avLst>
              <a:gd name="adj" fmla="val 15787"/>
            </a:avLst>
          </a:prstGeom>
          <a:solidFill>
            <a:srgbClr val="FAE9D2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en-US" sz="800" b="1" dirty="0">
              <a:solidFill>
                <a:schemeClr val="tx1"/>
              </a:solidFill>
            </a:endParaRPr>
          </a:p>
        </p:txBody>
      </p:sp>
      <p:sp>
        <p:nvSpPr>
          <p:cNvPr id="37" name="Parallelogram 36">
            <a:extLst>
              <a:ext uri="{FF2B5EF4-FFF2-40B4-BE49-F238E27FC236}">
                <a16:creationId xmlns:a16="http://schemas.microsoft.com/office/drawing/2014/main" id="{2ACAF8D9-3187-8A64-3791-9355FE13B450}"/>
              </a:ext>
            </a:extLst>
          </p:cNvPr>
          <p:cNvSpPr/>
          <p:nvPr/>
        </p:nvSpPr>
        <p:spPr>
          <a:xfrm>
            <a:off x="4120484" y="1523971"/>
            <a:ext cx="1795347" cy="282918"/>
          </a:xfrm>
          <a:prstGeom prst="parallelogram">
            <a:avLst>
              <a:gd name="adj" fmla="val 15787"/>
            </a:avLst>
          </a:prstGeom>
          <a:solidFill>
            <a:srgbClr val="FFEBEB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en-US" sz="800" b="1" dirty="0">
              <a:solidFill>
                <a:schemeClr val="tx1"/>
              </a:solidFill>
            </a:endParaRPr>
          </a:p>
        </p:txBody>
      </p:sp>
      <p:sp>
        <p:nvSpPr>
          <p:cNvPr id="38" name="Parallelogram 37">
            <a:extLst>
              <a:ext uri="{FF2B5EF4-FFF2-40B4-BE49-F238E27FC236}">
                <a16:creationId xmlns:a16="http://schemas.microsoft.com/office/drawing/2014/main" id="{1AEA1231-F786-8843-AE48-6436B48155FB}"/>
              </a:ext>
            </a:extLst>
          </p:cNvPr>
          <p:cNvSpPr/>
          <p:nvPr/>
        </p:nvSpPr>
        <p:spPr>
          <a:xfrm>
            <a:off x="7435971" y="1516578"/>
            <a:ext cx="296584" cy="282989"/>
          </a:xfrm>
          <a:prstGeom prst="parallelogram">
            <a:avLst>
              <a:gd name="adj" fmla="val 15787"/>
            </a:avLst>
          </a:prstGeom>
          <a:solidFill>
            <a:srgbClr val="DDF5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en-US" sz="800" b="1" dirty="0">
              <a:solidFill>
                <a:schemeClr val="tx1"/>
              </a:solidFill>
            </a:endParaRPr>
          </a:p>
        </p:txBody>
      </p:sp>
      <p:sp>
        <p:nvSpPr>
          <p:cNvPr id="39" name="Parallelogram 38">
            <a:extLst>
              <a:ext uri="{FF2B5EF4-FFF2-40B4-BE49-F238E27FC236}">
                <a16:creationId xmlns:a16="http://schemas.microsoft.com/office/drawing/2014/main" id="{8CEBB3B2-6EFF-9BD3-7892-C90ABCCE43B2}"/>
              </a:ext>
            </a:extLst>
          </p:cNvPr>
          <p:cNvSpPr/>
          <p:nvPr/>
        </p:nvSpPr>
        <p:spPr>
          <a:xfrm>
            <a:off x="5879496" y="1524215"/>
            <a:ext cx="621530" cy="275825"/>
          </a:xfrm>
          <a:prstGeom prst="parallelogram">
            <a:avLst>
              <a:gd name="adj" fmla="val 15787"/>
            </a:avLst>
          </a:prstGeom>
          <a:solidFill>
            <a:srgbClr val="E1F5E2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en-US" sz="800" b="1" dirty="0">
              <a:solidFill>
                <a:schemeClr val="tx1"/>
              </a:solidFill>
            </a:endParaRPr>
          </a:p>
        </p:txBody>
      </p:sp>
      <p:sp>
        <p:nvSpPr>
          <p:cNvPr id="40" name="Parallelogram 39">
            <a:extLst>
              <a:ext uri="{FF2B5EF4-FFF2-40B4-BE49-F238E27FC236}">
                <a16:creationId xmlns:a16="http://schemas.microsoft.com/office/drawing/2014/main" id="{8E4DD1BD-3524-E0A4-0310-0759A2EBD614}"/>
              </a:ext>
            </a:extLst>
          </p:cNvPr>
          <p:cNvSpPr/>
          <p:nvPr/>
        </p:nvSpPr>
        <p:spPr>
          <a:xfrm>
            <a:off x="6451961" y="1523249"/>
            <a:ext cx="1034795" cy="280531"/>
          </a:xfrm>
          <a:prstGeom prst="parallelogram">
            <a:avLst>
              <a:gd name="adj" fmla="val 15816"/>
            </a:avLst>
          </a:prstGeom>
          <a:solidFill>
            <a:srgbClr val="D7D7FA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800"/>
              </a:lnSpc>
            </a:pPr>
            <a:endParaRPr lang="en-US" sz="800" b="1" dirty="0">
              <a:latin typeface="Arial Narrow" panose="020B0606020202030204" pitchFamily="34" charset="0"/>
            </a:endParaRPr>
          </a:p>
        </p:txBody>
      </p:sp>
      <p:sp>
        <p:nvSpPr>
          <p:cNvPr id="42" name="Parallelogram 41">
            <a:extLst>
              <a:ext uri="{FF2B5EF4-FFF2-40B4-BE49-F238E27FC236}">
                <a16:creationId xmlns:a16="http://schemas.microsoft.com/office/drawing/2014/main" id="{0720FFA3-79A6-8080-ADEF-2DDE9AC3E607}"/>
              </a:ext>
            </a:extLst>
          </p:cNvPr>
          <p:cNvSpPr/>
          <p:nvPr/>
        </p:nvSpPr>
        <p:spPr>
          <a:xfrm>
            <a:off x="7345783" y="2004913"/>
            <a:ext cx="2296423" cy="2078038"/>
          </a:xfrm>
          <a:prstGeom prst="parallelogram">
            <a:avLst>
              <a:gd name="adj" fmla="val 14226"/>
            </a:avLst>
          </a:prstGeom>
          <a:solidFill>
            <a:srgbClr val="FAE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800" b="1" dirty="0"/>
          </a:p>
        </p:txBody>
      </p:sp>
      <p:sp>
        <p:nvSpPr>
          <p:cNvPr id="43" name="Parallelogram 42">
            <a:extLst>
              <a:ext uri="{FF2B5EF4-FFF2-40B4-BE49-F238E27FC236}">
                <a16:creationId xmlns:a16="http://schemas.microsoft.com/office/drawing/2014/main" id="{B20A91B4-2F52-70B7-03E8-9FF062A7CB7E}"/>
              </a:ext>
            </a:extLst>
          </p:cNvPr>
          <p:cNvSpPr/>
          <p:nvPr/>
        </p:nvSpPr>
        <p:spPr>
          <a:xfrm>
            <a:off x="5514098" y="2011263"/>
            <a:ext cx="969963" cy="2078038"/>
          </a:xfrm>
          <a:prstGeom prst="parallelogram">
            <a:avLst>
              <a:gd name="adj" fmla="val 33639"/>
            </a:avLst>
          </a:prstGeom>
          <a:solidFill>
            <a:srgbClr val="E1F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800" b="1" dirty="0"/>
          </a:p>
        </p:txBody>
      </p:sp>
      <p:sp>
        <p:nvSpPr>
          <p:cNvPr id="44" name="Parallelogram 43">
            <a:extLst>
              <a:ext uri="{FF2B5EF4-FFF2-40B4-BE49-F238E27FC236}">
                <a16:creationId xmlns:a16="http://schemas.microsoft.com/office/drawing/2014/main" id="{FE302A2A-C73F-B0BE-4F2A-C392B3068F42}"/>
              </a:ext>
            </a:extLst>
          </p:cNvPr>
          <p:cNvSpPr/>
          <p:nvPr/>
        </p:nvSpPr>
        <p:spPr>
          <a:xfrm>
            <a:off x="3024898" y="1998563"/>
            <a:ext cx="1074738" cy="2078038"/>
          </a:xfrm>
          <a:prstGeom prst="parallelogram">
            <a:avLst>
              <a:gd name="adj" fmla="val 24946"/>
            </a:avLst>
          </a:prstGeom>
          <a:solidFill>
            <a:srgbClr val="FEF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800" b="1" dirty="0"/>
          </a:p>
        </p:txBody>
      </p:sp>
      <p:sp>
        <p:nvSpPr>
          <p:cNvPr id="45" name="Parallelogram 44">
            <a:extLst>
              <a:ext uri="{FF2B5EF4-FFF2-40B4-BE49-F238E27FC236}">
                <a16:creationId xmlns:a16="http://schemas.microsoft.com/office/drawing/2014/main" id="{E5897D39-163C-D11B-C8EB-13AD3DF93759}"/>
              </a:ext>
            </a:extLst>
          </p:cNvPr>
          <p:cNvSpPr/>
          <p:nvPr/>
        </p:nvSpPr>
        <p:spPr>
          <a:xfrm>
            <a:off x="6112586" y="2008088"/>
            <a:ext cx="1314450" cy="2078038"/>
          </a:xfrm>
          <a:prstGeom prst="parallelogram">
            <a:avLst>
              <a:gd name="adj" fmla="val 24946"/>
            </a:avLst>
          </a:prstGeom>
          <a:solidFill>
            <a:srgbClr val="D7D7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800" b="1" dirty="0"/>
          </a:p>
        </p:txBody>
      </p:sp>
      <p:sp>
        <p:nvSpPr>
          <p:cNvPr id="46" name="Parallelogram 45">
            <a:extLst>
              <a:ext uri="{FF2B5EF4-FFF2-40B4-BE49-F238E27FC236}">
                <a16:creationId xmlns:a16="http://schemas.microsoft.com/office/drawing/2014/main" id="{80154BF5-FEA7-D3B6-0992-262762A3D266}"/>
              </a:ext>
            </a:extLst>
          </p:cNvPr>
          <p:cNvSpPr/>
          <p:nvPr/>
        </p:nvSpPr>
        <p:spPr>
          <a:xfrm>
            <a:off x="1669173" y="2011263"/>
            <a:ext cx="744538" cy="2078038"/>
          </a:xfrm>
          <a:prstGeom prst="parallelogram">
            <a:avLst>
              <a:gd name="adj" fmla="val 4476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800" b="1" dirty="0"/>
          </a:p>
        </p:txBody>
      </p:sp>
      <p:sp>
        <p:nvSpPr>
          <p:cNvPr id="47" name="Parallelogram 46">
            <a:extLst>
              <a:ext uri="{FF2B5EF4-FFF2-40B4-BE49-F238E27FC236}">
                <a16:creationId xmlns:a16="http://schemas.microsoft.com/office/drawing/2014/main" id="{B3585AF4-2033-EC74-8375-4B1E01774362}"/>
              </a:ext>
            </a:extLst>
          </p:cNvPr>
          <p:cNvSpPr/>
          <p:nvPr/>
        </p:nvSpPr>
        <p:spPr>
          <a:xfrm>
            <a:off x="7090740" y="1996976"/>
            <a:ext cx="556044" cy="2093912"/>
          </a:xfrm>
          <a:prstGeom prst="parallelogram">
            <a:avLst>
              <a:gd name="adj" fmla="val 54841"/>
            </a:avLst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800" b="1" dirty="0"/>
          </a:p>
        </p:txBody>
      </p:sp>
      <p:sp>
        <p:nvSpPr>
          <p:cNvPr id="48" name="Parallelogram 47">
            <a:extLst>
              <a:ext uri="{FF2B5EF4-FFF2-40B4-BE49-F238E27FC236}">
                <a16:creationId xmlns:a16="http://schemas.microsoft.com/office/drawing/2014/main" id="{6F1F01C4-F0ED-C12D-BA49-A63F081AAB3A}"/>
              </a:ext>
            </a:extLst>
          </p:cNvPr>
          <p:cNvSpPr/>
          <p:nvPr/>
        </p:nvSpPr>
        <p:spPr>
          <a:xfrm>
            <a:off x="3785311" y="1998563"/>
            <a:ext cx="2043112" cy="2100263"/>
          </a:xfrm>
          <a:prstGeom prst="parallelogram">
            <a:avLst>
              <a:gd name="adj" fmla="val 14956"/>
            </a:avLst>
          </a:prstGeom>
          <a:solidFill>
            <a:srgbClr val="FF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800" b="1" dirty="0"/>
          </a:p>
        </p:txBody>
      </p:sp>
      <p:sp>
        <p:nvSpPr>
          <p:cNvPr id="49" name="Parallelogram 48">
            <a:extLst>
              <a:ext uri="{FF2B5EF4-FFF2-40B4-BE49-F238E27FC236}">
                <a16:creationId xmlns:a16="http://schemas.microsoft.com/office/drawing/2014/main" id="{B44EC270-35A3-9109-C3FD-49126AA402A0}"/>
              </a:ext>
            </a:extLst>
          </p:cNvPr>
          <p:cNvSpPr/>
          <p:nvPr/>
        </p:nvSpPr>
        <p:spPr>
          <a:xfrm>
            <a:off x="2064461" y="1993801"/>
            <a:ext cx="1285875" cy="2089150"/>
          </a:xfrm>
          <a:prstGeom prst="parallelogram">
            <a:avLst>
              <a:gd name="adj" fmla="val 24946"/>
            </a:avLst>
          </a:prstGeom>
          <a:solidFill>
            <a:srgbClr val="CAF6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800" b="1" dirty="0"/>
          </a:p>
        </p:txBody>
      </p:sp>
      <p:sp>
        <p:nvSpPr>
          <p:cNvPr id="50" name="Line 78">
            <a:extLst>
              <a:ext uri="{FF2B5EF4-FFF2-40B4-BE49-F238E27FC236}">
                <a16:creationId xmlns:a16="http://schemas.microsoft.com/office/drawing/2014/main" id="{DBB88EB7-7752-DC99-3BB9-81C4CA9ED00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54986" y="1996976"/>
            <a:ext cx="327025" cy="2093912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51" name="Line 58">
            <a:extLst>
              <a:ext uri="{FF2B5EF4-FFF2-40B4-BE49-F238E27FC236}">
                <a16:creationId xmlns:a16="http://schemas.microsoft.com/office/drawing/2014/main" id="{5B6A88D5-04F8-DB7C-CCB0-641B598635B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80424" y="4096055"/>
            <a:ext cx="8924922" cy="784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52" name="Line 70">
            <a:extLst>
              <a:ext uri="{FF2B5EF4-FFF2-40B4-BE49-F238E27FC236}">
                <a16:creationId xmlns:a16="http://schemas.microsoft.com/office/drawing/2014/main" id="{7C8E19D4-1F54-6BF3-277B-B349544A3E5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86636" y="1217513"/>
            <a:ext cx="441325" cy="28797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53" name="Line 107">
            <a:extLst>
              <a:ext uri="{FF2B5EF4-FFF2-40B4-BE49-F238E27FC236}">
                <a16:creationId xmlns:a16="http://schemas.microsoft.com/office/drawing/2014/main" id="{3706B7EB-FD56-5943-9D43-3B204A3504C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27961" y="1206465"/>
            <a:ext cx="7977381" cy="2881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54" name="Line 84">
            <a:extLst>
              <a:ext uri="{FF2B5EF4-FFF2-40B4-BE49-F238E27FC236}">
                <a16:creationId xmlns:a16="http://schemas.microsoft.com/office/drawing/2014/main" id="{0075FC28-EDCB-CDCD-E103-78B0ED05090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55248" y="2000151"/>
            <a:ext cx="323850" cy="209867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55" name="Text Box 112">
            <a:extLst>
              <a:ext uri="{FF2B5EF4-FFF2-40B4-BE49-F238E27FC236}">
                <a16:creationId xmlns:a16="http://schemas.microsoft.com/office/drawing/2014/main" id="{EF567087-55AE-D637-8E72-48A990E6ACF5}"/>
              </a:ext>
            </a:extLst>
          </p:cNvPr>
          <p:cNvSpPr txBox="1">
            <a:spLocks noChangeArrowheads="1"/>
          </p:cNvSpPr>
          <p:nvPr/>
        </p:nvSpPr>
        <p:spPr bwMode="auto">
          <a:xfrm rot="16721785">
            <a:off x="1033061" y="3160384"/>
            <a:ext cx="1757922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829361">
              <a:buFontTx/>
              <a:buNone/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Residualurine</a:t>
            </a:r>
          </a:p>
        </p:txBody>
      </p:sp>
      <p:sp>
        <p:nvSpPr>
          <p:cNvPr id="56" name="Line 73">
            <a:extLst>
              <a:ext uri="{FF2B5EF4-FFF2-40B4-BE49-F238E27FC236}">
                <a16:creationId xmlns:a16="http://schemas.microsoft.com/office/drawing/2014/main" id="{6E417E4A-519D-FAF6-B097-34A0654DFEA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78723" y="1996976"/>
            <a:ext cx="317500" cy="208915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57" name="Text Box 112">
            <a:extLst>
              <a:ext uri="{FF2B5EF4-FFF2-40B4-BE49-F238E27FC236}">
                <a16:creationId xmlns:a16="http://schemas.microsoft.com/office/drawing/2014/main" id="{C3CC4593-0640-5AF3-FB3C-0C7C33E81FAC}"/>
              </a:ext>
            </a:extLst>
          </p:cNvPr>
          <p:cNvSpPr txBox="1">
            <a:spLocks noChangeArrowheads="1"/>
          </p:cNvSpPr>
          <p:nvPr/>
        </p:nvSpPr>
        <p:spPr bwMode="auto">
          <a:xfrm rot="16721785">
            <a:off x="1662029" y="3229375"/>
            <a:ext cx="1614487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829361">
              <a:buFontTx/>
              <a:buNone/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Free fluid abdomen</a:t>
            </a:r>
          </a:p>
        </p:txBody>
      </p:sp>
      <p:sp>
        <p:nvSpPr>
          <p:cNvPr id="58" name="Text Box 368">
            <a:extLst>
              <a:ext uri="{FF2B5EF4-FFF2-40B4-BE49-F238E27FC236}">
                <a16:creationId xmlns:a16="http://schemas.microsoft.com/office/drawing/2014/main" id="{463CBF5B-6B36-8911-85E2-D9EF3C357469}"/>
              </a:ext>
            </a:extLst>
          </p:cNvPr>
          <p:cNvSpPr txBox="1">
            <a:spLocks noChangeArrowheads="1"/>
          </p:cNvSpPr>
          <p:nvPr/>
        </p:nvSpPr>
        <p:spPr bwMode="auto">
          <a:xfrm rot="16721785">
            <a:off x="2097004" y="3297899"/>
            <a:ext cx="1493837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829361">
              <a:buFontTx/>
              <a:buNone/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Cholecystitis </a:t>
            </a:r>
          </a:p>
        </p:txBody>
      </p:sp>
      <p:sp>
        <p:nvSpPr>
          <p:cNvPr id="59" name="Text Box 120">
            <a:extLst>
              <a:ext uri="{FF2B5EF4-FFF2-40B4-BE49-F238E27FC236}">
                <a16:creationId xmlns:a16="http://schemas.microsoft.com/office/drawing/2014/main" id="{F503536A-889A-2A25-F5EE-F1633CAC2747}"/>
              </a:ext>
            </a:extLst>
          </p:cNvPr>
          <p:cNvSpPr txBox="1">
            <a:spLocks noChangeArrowheads="1"/>
          </p:cNvSpPr>
          <p:nvPr/>
        </p:nvSpPr>
        <p:spPr bwMode="auto">
          <a:xfrm rot="16721785">
            <a:off x="2077955" y="3056337"/>
            <a:ext cx="1947862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829361">
              <a:buFontTx/>
              <a:buNone/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Abdominal aortic aneurism</a:t>
            </a:r>
          </a:p>
        </p:txBody>
      </p:sp>
      <p:sp>
        <p:nvSpPr>
          <p:cNvPr id="60" name="Line 92">
            <a:extLst>
              <a:ext uri="{FF2B5EF4-FFF2-40B4-BE49-F238E27FC236}">
                <a16:creationId xmlns:a16="http://schemas.microsoft.com/office/drawing/2014/main" id="{1B9D753C-B6A5-9426-80D6-5C6ABF69DB9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28336" y="1987451"/>
            <a:ext cx="322262" cy="209867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61" name="Line 353">
            <a:extLst>
              <a:ext uri="{FF2B5EF4-FFF2-40B4-BE49-F238E27FC236}">
                <a16:creationId xmlns:a16="http://schemas.microsoft.com/office/drawing/2014/main" id="{F3856534-A456-F1D2-7E4C-D17B07E0480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81810" y="3890863"/>
            <a:ext cx="931498" cy="47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62" name="Text Box 357">
            <a:extLst>
              <a:ext uri="{FF2B5EF4-FFF2-40B4-BE49-F238E27FC236}">
                <a16:creationId xmlns:a16="http://schemas.microsoft.com/office/drawing/2014/main" id="{E485BB06-FAB1-097B-115E-A14E927670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6413" y="3871813"/>
            <a:ext cx="587374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800" b="1" dirty="0"/>
              <a:t>Gender</a:t>
            </a:r>
          </a:p>
        </p:txBody>
      </p:sp>
      <p:sp>
        <p:nvSpPr>
          <p:cNvPr id="63" name="Text Box 112">
            <a:extLst>
              <a:ext uri="{FF2B5EF4-FFF2-40B4-BE49-F238E27FC236}">
                <a16:creationId xmlns:a16="http://schemas.microsoft.com/office/drawing/2014/main" id="{5541D41D-E103-BF2A-2DEF-C5435718F471}"/>
              </a:ext>
            </a:extLst>
          </p:cNvPr>
          <p:cNvSpPr txBox="1">
            <a:spLocks noChangeArrowheads="1"/>
          </p:cNvSpPr>
          <p:nvPr/>
        </p:nvSpPr>
        <p:spPr bwMode="auto">
          <a:xfrm rot="16721785">
            <a:off x="1988260" y="3390768"/>
            <a:ext cx="1298575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829361">
              <a:buFontTx/>
              <a:buNone/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Gallstone </a:t>
            </a:r>
          </a:p>
        </p:txBody>
      </p:sp>
      <p:sp>
        <p:nvSpPr>
          <p:cNvPr id="2261" name="Line 82">
            <a:extLst>
              <a:ext uri="{FF2B5EF4-FFF2-40B4-BE49-F238E27FC236}">
                <a16:creationId xmlns:a16="http://schemas.microsoft.com/office/drawing/2014/main" id="{CAD7C2B6-DD2C-D188-328B-25CA838433C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80523" y="1989038"/>
            <a:ext cx="322263" cy="210820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271" name="Line 79">
            <a:extLst>
              <a:ext uri="{FF2B5EF4-FFF2-40B4-BE49-F238E27FC236}">
                <a16:creationId xmlns:a16="http://schemas.microsoft.com/office/drawing/2014/main" id="{05B61F02-FD82-033D-7A92-5C6A2769FFB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61311" y="1990626"/>
            <a:ext cx="317500" cy="2103437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272" name="Rektangel 2271">
            <a:extLst>
              <a:ext uri="{FF2B5EF4-FFF2-40B4-BE49-F238E27FC236}">
                <a16:creationId xmlns:a16="http://schemas.microsoft.com/office/drawing/2014/main" id="{F51F1A06-8FC3-6DDD-F7F9-B41B1A30D824}"/>
              </a:ext>
            </a:extLst>
          </p:cNvPr>
          <p:cNvSpPr/>
          <p:nvPr/>
        </p:nvSpPr>
        <p:spPr>
          <a:xfrm>
            <a:off x="2778836" y="1854101"/>
            <a:ext cx="688975" cy="106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800" b="1" dirty="0"/>
          </a:p>
        </p:txBody>
      </p:sp>
      <p:sp>
        <p:nvSpPr>
          <p:cNvPr id="2273" name="Text Box 307">
            <a:extLst>
              <a:ext uri="{FF2B5EF4-FFF2-40B4-BE49-F238E27FC236}">
                <a16:creationId xmlns:a16="http://schemas.microsoft.com/office/drawing/2014/main" id="{F382993D-5FE4-8D3B-1816-CBF4B54737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2729" y="1432143"/>
            <a:ext cx="1471228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None/>
              <a:defRPr/>
            </a:pPr>
            <a:r>
              <a:rPr lang="en-US" sz="800" b="1" dirty="0">
                <a:latin typeface="+mn-lt"/>
              </a:rPr>
              <a:t>Management plan</a:t>
            </a:r>
          </a:p>
        </p:txBody>
      </p:sp>
      <p:sp>
        <p:nvSpPr>
          <p:cNvPr id="2274" name="Line 97">
            <a:extLst>
              <a:ext uri="{FF2B5EF4-FFF2-40B4-BE49-F238E27FC236}">
                <a16:creationId xmlns:a16="http://schemas.microsoft.com/office/drawing/2014/main" id="{70051C91-74AF-D46A-78D4-FF23C9FFC94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07848" y="1996976"/>
            <a:ext cx="327025" cy="2112962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275" name="Line 97">
            <a:extLst>
              <a:ext uri="{FF2B5EF4-FFF2-40B4-BE49-F238E27FC236}">
                <a16:creationId xmlns:a16="http://schemas.microsoft.com/office/drawing/2014/main" id="{A98420AF-B62E-974D-5A0F-D3A723E58F5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01645" y="1989632"/>
            <a:ext cx="327025" cy="2112962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276" name="Text Box 112">
            <a:extLst>
              <a:ext uri="{FF2B5EF4-FFF2-40B4-BE49-F238E27FC236}">
                <a16:creationId xmlns:a16="http://schemas.microsoft.com/office/drawing/2014/main" id="{3A0BC336-B231-AE93-273F-2FD7D293EDDF}"/>
              </a:ext>
            </a:extLst>
          </p:cNvPr>
          <p:cNvSpPr txBox="1">
            <a:spLocks noChangeArrowheads="1"/>
          </p:cNvSpPr>
          <p:nvPr/>
        </p:nvSpPr>
        <p:spPr bwMode="auto">
          <a:xfrm rot="16721785">
            <a:off x="1251399" y="3214555"/>
            <a:ext cx="1641475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829361">
              <a:buFontTx/>
              <a:buNone/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Hydronephrosis</a:t>
            </a:r>
          </a:p>
        </p:txBody>
      </p:sp>
      <p:sp>
        <p:nvSpPr>
          <p:cNvPr id="2277" name="Text Box 112">
            <a:extLst>
              <a:ext uri="{FF2B5EF4-FFF2-40B4-BE49-F238E27FC236}">
                <a16:creationId xmlns:a16="http://schemas.microsoft.com/office/drawing/2014/main" id="{0459FEB1-CF9E-8F82-DDA5-232149D7A401}"/>
              </a:ext>
            </a:extLst>
          </p:cNvPr>
          <p:cNvSpPr txBox="1">
            <a:spLocks noChangeArrowheads="1"/>
          </p:cNvSpPr>
          <p:nvPr/>
        </p:nvSpPr>
        <p:spPr bwMode="auto">
          <a:xfrm rot="16721785">
            <a:off x="1319129" y="3059774"/>
            <a:ext cx="1970087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829361">
              <a:buFontTx/>
              <a:buNone/>
              <a:defRPr/>
            </a:pPr>
            <a:r>
              <a:rPr lang="en-US" sz="800" b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Constipation in children</a:t>
            </a:r>
            <a:r>
              <a:rPr lang="en-US" sz="800" b="1" dirty="0">
                <a:effectLst/>
              </a:rPr>
              <a:t> </a:t>
            </a: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(Age: 4-13 years)</a:t>
            </a:r>
          </a:p>
        </p:txBody>
      </p:sp>
      <p:sp>
        <p:nvSpPr>
          <p:cNvPr id="2278" name="Line 82">
            <a:extLst>
              <a:ext uri="{FF2B5EF4-FFF2-40B4-BE49-F238E27FC236}">
                <a16:creationId xmlns:a16="http://schemas.microsoft.com/office/drawing/2014/main" id="{5CB69B30-5C0C-42D8-830B-379BE0000FF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50248" y="1989038"/>
            <a:ext cx="322263" cy="210820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279" name="Text Box 237">
            <a:extLst>
              <a:ext uri="{FF2B5EF4-FFF2-40B4-BE49-F238E27FC236}">
                <a16:creationId xmlns:a16="http://schemas.microsoft.com/office/drawing/2014/main" id="{26F59524-439B-A410-EB46-CD5CA7A8D5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712" y="657290"/>
            <a:ext cx="1397000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defPPr>
              <a:defRPr lang="da-DK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ID-number</a:t>
            </a:r>
            <a:r>
              <a:rPr lang="en-US" b="1" dirty="0">
                <a:latin typeface="+mn-lt"/>
              </a:rPr>
              <a:t>: </a:t>
            </a:r>
          </a:p>
        </p:txBody>
      </p:sp>
      <p:sp>
        <p:nvSpPr>
          <p:cNvPr id="2280" name="Line 97">
            <a:extLst>
              <a:ext uri="{FF2B5EF4-FFF2-40B4-BE49-F238E27FC236}">
                <a16:creationId xmlns:a16="http://schemas.microsoft.com/office/drawing/2014/main" id="{62795C51-EF6E-AC5A-BBF2-5A163124CF7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38457" y="1986954"/>
            <a:ext cx="327025" cy="2112962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281" name="Line 97">
            <a:extLst>
              <a:ext uri="{FF2B5EF4-FFF2-40B4-BE49-F238E27FC236}">
                <a16:creationId xmlns:a16="http://schemas.microsoft.com/office/drawing/2014/main" id="{ACBFF72C-B5B8-97FE-5178-2CA4C1C98EC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30945" y="1980700"/>
            <a:ext cx="327025" cy="2112963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282" name="Line 97">
            <a:extLst>
              <a:ext uri="{FF2B5EF4-FFF2-40B4-BE49-F238E27FC236}">
                <a16:creationId xmlns:a16="http://schemas.microsoft.com/office/drawing/2014/main" id="{397F7920-4715-AEDD-78FE-02CE92F7A96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322400" y="1990129"/>
            <a:ext cx="327025" cy="2112962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283" name="Line 97">
            <a:extLst>
              <a:ext uri="{FF2B5EF4-FFF2-40B4-BE49-F238E27FC236}">
                <a16:creationId xmlns:a16="http://schemas.microsoft.com/office/drawing/2014/main" id="{1172A21A-6D22-830C-FE4C-928D1E5EDF1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516906" y="1983555"/>
            <a:ext cx="327025" cy="2112962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284" name="Line 97">
            <a:extLst>
              <a:ext uri="{FF2B5EF4-FFF2-40B4-BE49-F238E27FC236}">
                <a16:creationId xmlns:a16="http://schemas.microsoft.com/office/drawing/2014/main" id="{9913B5C7-AAAD-CF3A-1166-C7811590076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721664" y="1985366"/>
            <a:ext cx="327025" cy="2112963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285" name="Line 100">
            <a:extLst>
              <a:ext uri="{FF2B5EF4-FFF2-40B4-BE49-F238E27FC236}">
                <a16:creationId xmlns:a16="http://schemas.microsoft.com/office/drawing/2014/main" id="{5A78D2EF-7DA7-55A6-2796-18C5051D102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40956" y="1229578"/>
            <a:ext cx="434975" cy="2867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286" name="Line 97">
            <a:extLst>
              <a:ext uri="{FF2B5EF4-FFF2-40B4-BE49-F238E27FC236}">
                <a16:creationId xmlns:a16="http://schemas.microsoft.com/office/drawing/2014/main" id="{DD80D92B-5CDA-430E-6872-4308341469A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42364" y="1974882"/>
            <a:ext cx="327025" cy="2112963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287" name="Line 84">
            <a:extLst>
              <a:ext uri="{FF2B5EF4-FFF2-40B4-BE49-F238E27FC236}">
                <a16:creationId xmlns:a16="http://schemas.microsoft.com/office/drawing/2014/main" id="{D4F3365F-9BFD-CAEF-A783-B2649B5A3AC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45748" y="2000151"/>
            <a:ext cx="323850" cy="209867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288" name="Line 84">
            <a:extLst>
              <a:ext uri="{FF2B5EF4-FFF2-40B4-BE49-F238E27FC236}">
                <a16:creationId xmlns:a16="http://schemas.microsoft.com/office/drawing/2014/main" id="{02FB7DFE-C236-D4E5-3B74-7F649576947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29898" y="2000151"/>
            <a:ext cx="323850" cy="209867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289" name="Line 84">
            <a:extLst>
              <a:ext uri="{FF2B5EF4-FFF2-40B4-BE49-F238E27FC236}">
                <a16:creationId xmlns:a16="http://schemas.microsoft.com/office/drawing/2014/main" id="{944C0243-28D1-CF3D-1253-1698BF8B03E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74248" y="1990626"/>
            <a:ext cx="323850" cy="209867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290" name="Line 84">
            <a:extLst>
              <a:ext uri="{FF2B5EF4-FFF2-40B4-BE49-F238E27FC236}">
                <a16:creationId xmlns:a16="http://schemas.microsoft.com/office/drawing/2014/main" id="{C03119B9-F800-1D5B-BE3E-11E620CEDFA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58398" y="1993801"/>
            <a:ext cx="323850" cy="209867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291" name="Line 82">
            <a:extLst>
              <a:ext uri="{FF2B5EF4-FFF2-40B4-BE49-F238E27FC236}">
                <a16:creationId xmlns:a16="http://schemas.microsoft.com/office/drawing/2014/main" id="{4B9A5CC9-F320-FD0A-0F3D-3C5C27C745A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91611" y="1992213"/>
            <a:ext cx="322262" cy="210820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292" name="Line 82">
            <a:extLst>
              <a:ext uri="{FF2B5EF4-FFF2-40B4-BE49-F238E27FC236}">
                <a16:creationId xmlns:a16="http://schemas.microsoft.com/office/drawing/2014/main" id="{52833FDF-FC49-3493-CF79-BF20FF5B425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34398" y="1992213"/>
            <a:ext cx="322263" cy="210820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293" name="Line 292">
            <a:extLst>
              <a:ext uri="{FF2B5EF4-FFF2-40B4-BE49-F238E27FC236}">
                <a16:creationId xmlns:a16="http://schemas.microsoft.com/office/drawing/2014/main" id="{260E6DF2-6B3B-0F6B-985B-C87CB96E188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23186" y="1995388"/>
            <a:ext cx="8081962" cy="1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2294" name="Rektangel 16">
            <a:extLst>
              <a:ext uri="{FF2B5EF4-FFF2-40B4-BE49-F238E27FC236}">
                <a16:creationId xmlns:a16="http://schemas.microsoft.com/office/drawing/2014/main" id="{5F9DCD31-01FC-5C00-9FC3-26594AE0D5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1406" y="622341"/>
            <a:ext cx="731629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000" b="1" dirty="0"/>
              <a:t>Registration </a:t>
            </a:r>
            <a:r>
              <a:rPr lang="en-US" sz="1000" b="1"/>
              <a:t>sheet for non-users</a:t>
            </a:r>
            <a:endParaRPr lang="en-US" sz="1000" b="1" dirty="0"/>
          </a:p>
        </p:txBody>
      </p:sp>
      <p:sp>
        <p:nvSpPr>
          <p:cNvPr id="2295" name="Tekstboks 1">
            <a:extLst>
              <a:ext uri="{FF2B5EF4-FFF2-40B4-BE49-F238E27FC236}">
                <a16:creationId xmlns:a16="http://schemas.microsoft.com/office/drawing/2014/main" id="{EF0877F4-2E3A-B42A-24FB-C8FFE6853B3B}"/>
              </a:ext>
            </a:extLst>
          </p:cNvPr>
          <p:cNvSpPr txBox="1"/>
          <p:nvPr/>
        </p:nvSpPr>
        <p:spPr>
          <a:xfrm>
            <a:off x="3839894" y="1248512"/>
            <a:ext cx="2773363" cy="215444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29361">
              <a:defRPr/>
            </a:pPr>
            <a:r>
              <a:rPr lang="en-US" sz="800" b="1" noProof="1">
                <a:solidFill>
                  <a:srgbClr val="000000"/>
                </a:solidFill>
                <a:latin typeface="+mn-lt"/>
                <a:cs typeface="Calibri" panose="020F0502020204030204" pitchFamily="34" charset="0"/>
              </a:rPr>
              <a:t>Suspicion of/clinical condition</a:t>
            </a:r>
          </a:p>
        </p:txBody>
      </p:sp>
      <p:sp>
        <p:nvSpPr>
          <p:cNvPr id="2296" name="Tekstboks 1">
            <a:extLst>
              <a:ext uri="{FF2B5EF4-FFF2-40B4-BE49-F238E27FC236}">
                <a16:creationId xmlns:a16="http://schemas.microsoft.com/office/drawing/2014/main" id="{220B3098-0643-F32E-362F-CB22E36F985E}"/>
              </a:ext>
            </a:extLst>
          </p:cNvPr>
          <p:cNvSpPr txBox="1"/>
          <p:nvPr/>
        </p:nvSpPr>
        <p:spPr>
          <a:xfrm rot="509967">
            <a:off x="3081991" y="2471248"/>
            <a:ext cx="307777" cy="1630244"/>
          </a:xfrm>
          <a:prstGeom prst="rect">
            <a:avLst/>
          </a:prstGeom>
          <a:noFill/>
        </p:spPr>
        <p:txBody>
          <a:bodyPr vert="vert270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29361"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Displaced IUD</a:t>
            </a:r>
          </a:p>
        </p:txBody>
      </p:sp>
      <p:sp>
        <p:nvSpPr>
          <p:cNvPr id="2297" name="Tekstboks 1">
            <a:extLst>
              <a:ext uri="{FF2B5EF4-FFF2-40B4-BE49-F238E27FC236}">
                <a16:creationId xmlns:a16="http://schemas.microsoft.com/office/drawing/2014/main" id="{519C2C49-00AC-F714-24E7-1D10BE62A795}"/>
              </a:ext>
            </a:extLst>
          </p:cNvPr>
          <p:cNvSpPr txBox="1"/>
          <p:nvPr/>
        </p:nvSpPr>
        <p:spPr>
          <a:xfrm rot="509967">
            <a:off x="3237553" y="1790440"/>
            <a:ext cx="430887" cy="2322252"/>
          </a:xfrm>
          <a:prstGeom prst="rect">
            <a:avLst/>
          </a:prstGeom>
          <a:noFill/>
        </p:spPr>
        <p:txBody>
          <a:bodyPr vert="vert270"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29361"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Spontaneous abortion (bleeding and/or pain in 1. trimester</a:t>
            </a:r>
          </a:p>
        </p:txBody>
      </p:sp>
      <p:sp>
        <p:nvSpPr>
          <p:cNvPr id="2298" name="Tekstboks 1">
            <a:extLst>
              <a:ext uri="{FF2B5EF4-FFF2-40B4-BE49-F238E27FC236}">
                <a16:creationId xmlns:a16="http://schemas.microsoft.com/office/drawing/2014/main" id="{9F851CEC-6F39-4913-A055-E08BDD6657BA}"/>
              </a:ext>
            </a:extLst>
          </p:cNvPr>
          <p:cNvSpPr txBox="1"/>
          <p:nvPr/>
        </p:nvSpPr>
        <p:spPr>
          <a:xfrm rot="509967">
            <a:off x="3420265" y="2864675"/>
            <a:ext cx="307777" cy="1245328"/>
          </a:xfrm>
          <a:prstGeom prst="rect">
            <a:avLst/>
          </a:prstGeom>
          <a:noFill/>
        </p:spPr>
        <p:txBody>
          <a:bodyPr vert="vert270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29361"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Gestational age </a:t>
            </a:r>
          </a:p>
        </p:txBody>
      </p:sp>
      <p:sp>
        <p:nvSpPr>
          <p:cNvPr id="2299" name="Tekstboks 1">
            <a:extLst>
              <a:ext uri="{FF2B5EF4-FFF2-40B4-BE49-F238E27FC236}">
                <a16:creationId xmlns:a16="http://schemas.microsoft.com/office/drawing/2014/main" id="{62DDC239-C453-6031-B79E-CB00E65ED4F4}"/>
              </a:ext>
            </a:extLst>
          </p:cNvPr>
          <p:cNvSpPr txBox="1"/>
          <p:nvPr/>
        </p:nvSpPr>
        <p:spPr>
          <a:xfrm rot="509967">
            <a:off x="3640080" y="2380364"/>
            <a:ext cx="307777" cy="1723863"/>
          </a:xfrm>
          <a:prstGeom prst="rect">
            <a:avLst/>
          </a:prstGeom>
          <a:noFill/>
        </p:spPr>
        <p:txBody>
          <a:bodyPr vert="vert270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29361"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Fetal position in 3. trimester</a:t>
            </a:r>
          </a:p>
        </p:txBody>
      </p:sp>
      <p:sp>
        <p:nvSpPr>
          <p:cNvPr id="2300" name="Tekstboks 1">
            <a:extLst>
              <a:ext uri="{FF2B5EF4-FFF2-40B4-BE49-F238E27FC236}">
                <a16:creationId xmlns:a16="http://schemas.microsoft.com/office/drawing/2014/main" id="{CC806B8E-77F7-9C91-CF4F-4E175F248EBA}"/>
              </a:ext>
            </a:extLst>
          </p:cNvPr>
          <p:cNvSpPr txBox="1"/>
          <p:nvPr/>
        </p:nvSpPr>
        <p:spPr>
          <a:xfrm rot="509967">
            <a:off x="3845228" y="2511904"/>
            <a:ext cx="307777" cy="1595211"/>
          </a:xfrm>
          <a:prstGeom prst="rect">
            <a:avLst/>
          </a:prstGeom>
          <a:noFill/>
          <a:ln>
            <a:noFill/>
          </a:ln>
        </p:spPr>
        <p:txBody>
          <a:bodyPr vert="vert270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29361"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Gout</a:t>
            </a:r>
          </a:p>
        </p:txBody>
      </p:sp>
      <p:sp>
        <p:nvSpPr>
          <p:cNvPr id="2301" name="Tekstboks 1">
            <a:extLst>
              <a:ext uri="{FF2B5EF4-FFF2-40B4-BE49-F238E27FC236}">
                <a16:creationId xmlns:a16="http://schemas.microsoft.com/office/drawing/2014/main" id="{8BBAF5F9-8758-ABFB-B74B-73687302D317}"/>
              </a:ext>
            </a:extLst>
          </p:cNvPr>
          <p:cNvSpPr txBox="1"/>
          <p:nvPr/>
        </p:nvSpPr>
        <p:spPr>
          <a:xfrm rot="509967">
            <a:off x="4042247" y="2485286"/>
            <a:ext cx="307777" cy="1620118"/>
          </a:xfrm>
          <a:prstGeom prst="rect">
            <a:avLst/>
          </a:prstGeom>
          <a:noFill/>
          <a:ln>
            <a:noFill/>
          </a:ln>
        </p:spPr>
        <p:txBody>
          <a:bodyPr vert="vert270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29361"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Patello-femoral pain syndrome</a:t>
            </a:r>
          </a:p>
        </p:txBody>
      </p:sp>
      <p:sp>
        <p:nvSpPr>
          <p:cNvPr id="2302" name="Tekstboks 1">
            <a:extLst>
              <a:ext uri="{FF2B5EF4-FFF2-40B4-BE49-F238E27FC236}">
                <a16:creationId xmlns:a16="http://schemas.microsoft.com/office/drawing/2014/main" id="{27FAA144-A3D4-8F3A-4962-6CEF234CDAE3}"/>
              </a:ext>
            </a:extLst>
          </p:cNvPr>
          <p:cNvSpPr txBox="1"/>
          <p:nvPr/>
        </p:nvSpPr>
        <p:spPr>
          <a:xfrm rot="509967">
            <a:off x="4246124" y="2233110"/>
            <a:ext cx="307777" cy="1868289"/>
          </a:xfrm>
          <a:prstGeom prst="rect">
            <a:avLst/>
          </a:prstGeom>
          <a:noFill/>
          <a:ln>
            <a:noFill/>
          </a:ln>
        </p:spPr>
        <p:txBody>
          <a:bodyPr vert="vert270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29361"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Plantar fasciitis (heelpain)</a:t>
            </a:r>
          </a:p>
        </p:txBody>
      </p:sp>
      <p:sp>
        <p:nvSpPr>
          <p:cNvPr id="2303" name="Tekstboks 1">
            <a:extLst>
              <a:ext uri="{FF2B5EF4-FFF2-40B4-BE49-F238E27FC236}">
                <a16:creationId xmlns:a16="http://schemas.microsoft.com/office/drawing/2014/main" id="{D41A5BAC-0D84-3593-2344-1198926F9817}"/>
              </a:ext>
            </a:extLst>
          </p:cNvPr>
          <p:cNvSpPr txBox="1"/>
          <p:nvPr/>
        </p:nvSpPr>
        <p:spPr>
          <a:xfrm rot="509967">
            <a:off x="4421602" y="2414841"/>
            <a:ext cx="307777" cy="1687928"/>
          </a:xfrm>
          <a:prstGeom prst="rect">
            <a:avLst/>
          </a:prstGeom>
          <a:noFill/>
          <a:ln>
            <a:noFill/>
          </a:ln>
        </p:spPr>
        <p:txBody>
          <a:bodyPr vert="vert270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29361"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Epicondylitis</a:t>
            </a:r>
          </a:p>
        </p:txBody>
      </p:sp>
      <p:sp>
        <p:nvSpPr>
          <p:cNvPr id="129" name="Tekstboks 1">
            <a:extLst>
              <a:ext uri="{FF2B5EF4-FFF2-40B4-BE49-F238E27FC236}">
                <a16:creationId xmlns:a16="http://schemas.microsoft.com/office/drawing/2014/main" id="{7DD67016-9886-37AC-CD19-50D72F68C47D}"/>
              </a:ext>
            </a:extLst>
          </p:cNvPr>
          <p:cNvSpPr txBox="1"/>
          <p:nvPr/>
        </p:nvSpPr>
        <p:spPr>
          <a:xfrm rot="509967">
            <a:off x="4586287" y="2828818"/>
            <a:ext cx="307777" cy="1269859"/>
          </a:xfrm>
          <a:prstGeom prst="rect">
            <a:avLst/>
          </a:prstGeom>
          <a:noFill/>
          <a:ln>
            <a:noFill/>
          </a:ln>
        </p:spPr>
        <p:txBody>
          <a:bodyPr vert="vert270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29361"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Joint swelling</a:t>
            </a:r>
          </a:p>
        </p:txBody>
      </p:sp>
      <p:sp>
        <p:nvSpPr>
          <p:cNvPr id="130" name="Tekstboks 1">
            <a:extLst>
              <a:ext uri="{FF2B5EF4-FFF2-40B4-BE49-F238E27FC236}">
                <a16:creationId xmlns:a16="http://schemas.microsoft.com/office/drawing/2014/main" id="{A5B82B1C-8FC8-DB7E-F706-0AAC3EA460D3}"/>
              </a:ext>
            </a:extLst>
          </p:cNvPr>
          <p:cNvSpPr txBox="1"/>
          <p:nvPr/>
        </p:nvSpPr>
        <p:spPr>
          <a:xfrm rot="509967">
            <a:off x="4801686" y="2486057"/>
            <a:ext cx="307777" cy="1607230"/>
          </a:xfrm>
          <a:prstGeom prst="rect">
            <a:avLst/>
          </a:prstGeom>
          <a:noFill/>
          <a:ln>
            <a:noFill/>
          </a:ln>
        </p:spPr>
        <p:txBody>
          <a:bodyPr vert="vert270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29361"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Achilles tendinitis</a:t>
            </a:r>
          </a:p>
        </p:txBody>
      </p:sp>
      <p:sp>
        <p:nvSpPr>
          <p:cNvPr id="139" name="Tekstboks 1">
            <a:extLst>
              <a:ext uri="{FF2B5EF4-FFF2-40B4-BE49-F238E27FC236}">
                <a16:creationId xmlns:a16="http://schemas.microsoft.com/office/drawing/2014/main" id="{D20823C1-6B32-D587-B8EE-EE5E61155975}"/>
              </a:ext>
            </a:extLst>
          </p:cNvPr>
          <p:cNvSpPr txBox="1"/>
          <p:nvPr/>
        </p:nvSpPr>
        <p:spPr>
          <a:xfrm rot="509967">
            <a:off x="4956292" y="2864489"/>
            <a:ext cx="307777" cy="1233709"/>
          </a:xfrm>
          <a:prstGeom prst="rect">
            <a:avLst/>
          </a:prstGeom>
          <a:noFill/>
          <a:ln>
            <a:noFill/>
          </a:ln>
        </p:spPr>
        <p:txBody>
          <a:bodyPr vert="vert270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29361"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Bakers´ cyst</a:t>
            </a:r>
          </a:p>
        </p:txBody>
      </p:sp>
      <p:sp>
        <p:nvSpPr>
          <p:cNvPr id="140" name="Tekstboks 1">
            <a:extLst>
              <a:ext uri="{FF2B5EF4-FFF2-40B4-BE49-F238E27FC236}">
                <a16:creationId xmlns:a16="http://schemas.microsoft.com/office/drawing/2014/main" id="{34ECCBAE-A14F-00E9-281B-049C5B744F00}"/>
              </a:ext>
            </a:extLst>
          </p:cNvPr>
          <p:cNvSpPr txBox="1"/>
          <p:nvPr/>
        </p:nvSpPr>
        <p:spPr>
          <a:xfrm rot="509967">
            <a:off x="5157515" y="2856879"/>
            <a:ext cx="307777" cy="1241667"/>
          </a:xfrm>
          <a:prstGeom prst="rect">
            <a:avLst/>
          </a:prstGeom>
          <a:noFill/>
          <a:ln>
            <a:noFill/>
          </a:ln>
        </p:spPr>
        <p:txBody>
          <a:bodyPr vert="vert270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29361"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Shoulder pain</a:t>
            </a:r>
          </a:p>
        </p:txBody>
      </p:sp>
      <p:sp>
        <p:nvSpPr>
          <p:cNvPr id="143" name="Tekstboks 1">
            <a:extLst>
              <a:ext uri="{FF2B5EF4-FFF2-40B4-BE49-F238E27FC236}">
                <a16:creationId xmlns:a16="http://schemas.microsoft.com/office/drawing/2014/main" id="{D93190D6-0595-6E2A-A432-06B7C3B5427E}"/>
              </a:ext>
            </a:extLst>
          </p:cNvPr>
          <p:cNvSpPr txBox="1"/>
          <p:nvPr/>
        </p:nvSpPr>
        <p:spPr>
          <a:xfrm rot="509967">
            <a:off x="5394095" y="2231382"/>
            <a:ext cx="307777" cy="1868289"/>
          </a:xfrm>
          <a:prstGeom prst="rect">
            <a:avLst/>
          </a:prstGeom>
          <a:noFill/>
          <a:ln>
            <a:noFill/>
          </a:ln>
        </p:spPr>
        <p:txBody>
          <a:bodyPr vert="vert270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29361"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Fracture</a:t>
            </a:r>
          </a:p>
        </p:txBody>
      </p:sp>
      <p:sp>
        <p:nvSpPr>
          <p:cNvPr id="144" name="Line 92">
            <a:extLst>
              <a:ext uri="{FF2B5EF4-FFF2-40B4-BE49-F238E27FC236}">
                <a16:creationId xmlns:a16="http://schemas.microsoft.com/office/drawing/2014/main" id="{B21205A6-3E22-0057-2D7F-5723AA46BC0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82161" y="1993801"/>
            <a:ext cx="322262" cy="209867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145" name="Line 92">
            <a:extLst>
              <a:ext uri="{FF2B5EF4-FFF2-40B4-BE49-F238E27FC236}">
                <a16:creationId xmlns:a16="http://schemas.microsoft.com/office/drawing/2014/main" id="{EA76CF2C-E33E-3E41-997A-E4EE79B7FFD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18836" y="1993801"/>
            <a:ext cx="322262" cy="209867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146" name="Tekstboks 1">
            <a:extLst>
              <a:ext uri="{FF2B5EF4-FFF2-40B4-BE49-F238E27FC236}">
                <a16:creationId xmlns:a16="http://schemas.microsoft.com/office/drawing/2014/main" id="{101ED420-CAF3-C710-F060-B9053E56FD6B}"/>
              </a:ext>
            </a:extLst>
          </p:cNvPr>
          <p:cNvSpPr txBox="1"/>
          <p:nvPr/>
        </p:nvSpPr>
        <p:spPr>
          <a:xfrm rot="509967">
            <a:off x="5751186" y="2746800"/>
            <a:ext cx="307777" cy="1351551"/>
          </a:xfrm>
          <a:prstGeom prst="rect">
            <a:avLst/>
          </a:prstGeom>
          <a:noFill/>
        </p:spPr>
        <p:txBody>
          <a:bodyPr vert="vert270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29361"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Abscess</a:t>
            </a:r>
          </a:p>
        </p:txBody>
      </p:sp>
      <p:sp>
        <p:nvSpPr>
          <p:cNvPr id="147" name="Tekstboks 1">
            <a:extLst>
              <a:ext uri="{FF2B5EF4-FFF2-40B4-BE49-F238E27FC236}">
                <a16:creationId xmlns:a16="http://schemas.microsoft.com/office/drawing/2014/main" id="{B333EE9B-BA94-31FA-26C9-795DF058F33B}"/>
              </a:ext>
            </a:extLst>
          </p:cNvPr>
          <p:cNvSpPr txBox="1"/>
          <p:nvPr/>
        </p:nvSpPr>
        <p:spPr>
          <a:xfrm rot="509967">
            <a:off x="5601663" y="2247172"/>
            <a:ext cx="307777" cy="1856798"/>
          </a:xfrm>
          <a:prstGeom prst="rect">
            <a:avLst/>
          </a:prstGeom>
          <a:noFill/>
        </p:spPr>
        <p:txBody>
          <a:bodyPr vert="vert270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29361"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Foreign body under skin</a:t>
            </a:r>
          </a:p>
        </p:txBody>
      </p:sp>
      <p:sp>
        <p:nvSpPr>
          <p:cNvPr id="148" name="Tekstboks 1">
            <a:extLst>
              <a:ext uri="{FF2B5EF4-FFF2-40B4-BE49-F238E27FC236}">
                <a16:creationId xmlns:a16="http://schemas.microsoft.com/office/drawing/2014/main" id="{0F5B02DA-89BE-3F79-3643-9EF79CDACB60}"/>
              </a:ext>
            </a:extLst>
          </p:cNvPr>
          <p:cNvSpPr txBox="1"/>
          <p:nvPr/>
        </p:nvSpPr>
        <p:spPr>
          <a:xfrm rot="509967">
            <a:off x="5896603" y="3413465"/>
            <a:ext cx="307777" cy="682689"/>
          </a:xfrm>
          <a:prstGeom prst="rect">
            <a:avLst/>
          </a:prstGeom>
          <a:noFill/>
        </p:spPr>
        <p:txBody>
          <a:bodyPr vert="vert270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29361"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Skintumor</a:t>
            </a:r>
          </a:p>
        </p:txBody>
      </p:sp>
      <p:sp>
        <p:nvSpPr>
          <p:cNvPr id="149" name="Line 97">
            <a:extLst>
              <a:ext uri="{FF2B5EF4-FFF2-40B4-BE49-F238E27FC236}">
                <a16:creationId xmlns:a16="http://schemas.microsoft.com/office/drawing/2014/main" id="{EF56DD7B-559A-BFA4-DC39-C1363538275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01026" y="1994394"/>
            <a:ext cx="327025" cy="2112963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150" name="Line 97">
            <a:extLst>
              <a:ext uri="{FF2B5EF4-FFF2-40B4-BE49-F238E27FC236}">
                <a16:creationId xmlns:a16="http://schemas.microsoft.com/office/drawing/2014/main" id="{FD3D3710-FAC1-0647-7173-57F97F55F6C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97901" y="1994394"/>
            <a:ext cx="327025" cy="209867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151" name="Tekstboks 1">
            <a:extLst>
              <a:ext uri="{FF2B5EF4-FFF2-40B4-BE49-F238E27FC236}">
                <a16:creationId xmlns:a16="http://schemas.microsoft.com/office/drawing/2014/main" id="{66AD42D7-25B4-14D5-9D14-A45BBEC6E2F7}"/>
              </a:ext>
            </a:extLst>
          </p:cNvPr>
          <p:cNvSpPr txBox="1"/>
          <p:nvPr/>
        </p:nvSpPr>
        <p:spPr>
          <a:xfrm rot="509967">
            <a:off x="6158668" y="2762891"/>
            <a:ext cx="307777" cy="1339500"/>
          </a:xfrm>
          <a:prstGeom prst="rect">
            <a:avLst/>
          </a:prstGeom>
          <a:noFill/>
        </p:spPr>
        <p:txBody>
          <a:bodyPr vert="vert270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29361"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Pneumonia </a:t>
            </a:r>
          </a:p>
        </p:txBody>
      </p:sp>
      <p:sp>
        <p:nvSpPr>
          <p:cNvPr id="152" name="Tekstboks 1">
            <a:extLst>
              <a:ext uri="{FF2B5EF4-FFF2-40B4-BE49-F238E27FC236}">
                <a16:creationId xmlns:a16="http://schemas.microsoft.com/office/drawing/2014/main" id="{1B6EA15B-6055-6E29-A031-BEC981CC23BC}"/>
              </a:ext>
            </a:extLst>
          </p:cNvPr>
          <p:cNvSpPr txBox="1"/>
          <p:nvPr/>
        </p:nvSpPr>
        <p:spPr>
          <a:xfrm rot="509967">
            <a:off x="6552422" y="2717039"/>
            <a:ext cx="307777" cy="1382949"/>
          </a:xfrm>
          <a:prstGeom prst="rect">
            <a:avLst/>
          </a:prstGeom>
          <a:noFill/>
        </p:spPr>
        <p:txBody>
          <a:bodyPr vert="vert270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29361"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Pneumothorax</a:t>
            </a:r>
          </a:p>
        </p:txBody>
      </p:sp>
      <p:sp>
        <p:nvSpPr>
          <p:cNvPr id="153" name="Tekstboks 1">
            <a:extLst>
              <a:ext uri="{FF2B5EF4-FFF2-40B4-BE49-F238E27FC236}">
                <a16:creationId xmlns:a16="http://schemas.microsoft.com/office/drawing/2014/main" id="{1F1C241A-40AB-155D-A493-8ED4D86112B2}"/>
              </a:ext>
            </a:extLst>
          </p:cNvPr>
          <p:cNvSpPr txBox="1"/>
          <p:nvPr/>
        </p:nvSpPr>
        <p:spPr>
          <a:xfrm rot="509967">
            <a:off x="6337483" y="2783783"/>
            <a:ext cx="307777" cy="1311245"/>
          </a:xfrm>
          <a:prstGeom prst="rect">
            <a:avLst/>
          </a:prstGeom>
          <a:noFill/>
        </p:spPr>
        <p:txBody>
          <a:bodyPr vert="vert270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29361"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Lung congestion</a:t>
            </a:r>
          </a:p>
        </p:txBody>
      </p:sp>
      <p:sp>
        <p:nvSpPr>
          <p:cNvPr id="154" name="Tekstboks 1">
            <a:extLst>
              <a:ext uri="{FF2B5EF4-FFF2-40B4-BE49-F238E27FC236}">
                <a16:creationId xmlns:a16="http://schemas.microsoft.com/office/drawing/2014/main" id="{6C41496D-E52A-0ADF-BDDD-5C91D143DBA1}"/>
              </a:ext>
            </a:extLst>
          </p:cNvPr>
          <p:cNvSpPr txBox="1"/>
          <p:nvPr/>
        </p:nvSpPr>
        <p:spPr>
          <a:xfrm rot="509967">
            <a:off x="6938341" y="2732224"/>
            <a:ext cx="307777" cy="1375650"/>
          </a:xfrm>
          <a:prstGeom prst="rect">
            <a:avLst/>
          </a:prstGeom>
          <a:noFill/>
        </p:spPr>
        <p:txBody>
          <a:bodyPr vert="vert270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29361"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Pericadial effusion</a:t>
            </a:r>
          </a:p>
        </p:txBody>
      </p:sp>
      <p:sp>
        <p:nvSpPr>
          <p:cNvPr id="155" name="Tekstboks 1">
            <a:extLst>
              <a:ext uri="{FF2B5EF4-FFF2-40B4-BE49-F238E27FC236}">
                <a16:creationId xmlns:a16="http://schemas.microsoft.com/office/drawing/2014/main" id="{B6892846-C67E-95DB-8DDC-18EC7AC686BA}"/>
              </a:ext>
            </a:extLst>
          </p:cNvPr>
          <p:cNvSpPr txBox="1"/>
          <p:nvPr/>
        </p:nvSpPr>
        <p:spPr>
          <a:xfrm rot="509967">
            <a:off x="6743768" y="2722927"/>
            <a:ext cx="307777" cy="1375650"/>
          </a:xfrm>
          <a:prstGeom prst="rect">
            <a:avLst/>
          </a:prstGeom>
          <a:noFill/>
        </p:spPr>
        <p:txBody>
          <a:bodyPr vert="vert270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29361"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Pleural effusion</a:t>
            </a:r>
          </a:p>
        </p:txBody>
      </p:sp>
      <p:sp>
        <p:nvSpPr>
          <p:cNvPr id="158" name="Tekstboks 1">
            <a:extLst>
              <a:ext uri="{FF2B5EF4-FFF2-40B4-BE49-F238E27FC236}">
                <a16:creationId xmlns:a16="http://schemas.microsoft.com/office/drawing/2014/main" id="{383EF7B3-2460-0B0B-9E6C-B677C8CA9B09}"/>
              </a:ext>
            </a:extLst>
          </p:cNvPr>
          <p:cNvSpPr txBox="1"/>
          <p:nvPr/>
        </p:nvSpPr>
        <p:spPr>
          <a:xfrm rot="509967">
            <a:off x="7176458" y="2549696"/>
            <a:ext cx="307777" cy="1551431"/>
          </a:xfrm>
          <a:prstGeom prst="rect">
            <a:avLst/>
          </a:prstGeom>
          <a:noFill/>
        </p:spPr>
        <p:txBody>
          <a:bodyPr vert="vert270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29361"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Deep vein thrombosis (DVT)</a:t>
            </a:r>
          </a:p>
        </p:txBody>
      </p:sp>
      <p:sp>
        <p:nvSpPr>
          <p:cNvPr id="159" name="Tekstboks 1">
            <a:extLst>
              <a:ext uri="{FF2B5EF4-FFF2-40B4-BE49-F238E27FC236}">
                <a16:creationId xmlns:a16="http://schemas.microsoft.com/office/drawing/2014/main" id="{8A63BF73-1930-ED55-A755-BBA2981ADC95}"/>
              </a:ext>
            </a:extLst>
          </p:cNvPr>
          <p:cNvSpPr txBox="1"/>
          <p:nvPr/>
        </p:nvSpPr>
        <p:spPr>
          <a:xfrm rot="509967">
            <a:off x="7389306" y="2639356"/>
            <a:ext cx="307777" cy="1469515"/>
          </a:xfrm>
          <a:prstGeom prst="rect">
            <a:avLst/>
          </a:prstGeom>
          <a:noFill/>
        </p:spPr>
        <p:txBody>
          <a:bodyPr vert="vert270"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29361"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Acute admission to hospital</a:t>
            </a:r>
          </a:p>
        </p:txBody>
      </p:sp>
      <p:sp>
        <p:nvSpPr>
          <p:cNvPr id="160" name="Tekstboks 1">
            <a:extLst>
              <a:ext uri="{FF2B5EF4-FFF2-40B4-BE49-F238E27FC236}">
                <a16:creationId xmlns:a16="http://schemas.microsoft.com/office/drawing/2014/main" id="{DC578440-46AA-DECB-DC17-EE8FFE9624F8}"/>
              </a:ext>
            </a:extLst>
          </p:cNvPr>
          <p:cNvSpPr txBox="1"/>
          <p:nvPr/>
        </p:nvSpPr>
        <p:spPr>
          <a:xfrm rot="509967">
            <a:off x="7613549" y="2197844"/>
            <a:ext cx="307777" cy="1914198"/>
          </a:xfrm>
          <a:prstGeom prst="rect">
            <a:avLst/>
          </a:prstGeom>
          <a:noFill/>
        </p:spPr>
        <p:txBody>
          <a:bodyPr vert="vert270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29361"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Subacute referral to hosptial</a:t>
            </a:r>
          </a:p>
        </p:txBody>
      </p:sp>
      <p:sp>
        <p:nvSpPr>
          <p:cNvPr id="161" name="Tekstboks 1">
            <a:extLst>
              <a:ext uri="{FF2B5EF4-FFF2-40B4-BE49-F238E27FC236}">
                <a16:creationId xmlns:a16="http://schemas.microsoft.com/office/drawing/2014/main" id="{2299A1EE-583C-5C17-318B-40DDA68EAE4D}"/>
              </a:ext>
            </a:extLst>
          </p:cNvPr>
          <p:cNvSpPr txBox="1"/>
          <p:nvPr/>
        </p:nvSpPr>
        <p:spPr>
          <a:xfrm rot="509967">
            <a:off x="7812170" y="2179063"/>
            <a:ext cx="307777" cy="1930297"/>
          </a:xfrm>
          <a:prstGeom prst="rect">
            <a:avLst/>
          </a:prstGeom>
          <a:noFill/>
        </p:spPr>
        <p:txBody>
          <a:bodyPr vert="vert270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29361"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Elective referral to hospital</a:t>
            </a:r>
          </a:p>
        </p:txBody>
      </p:sp>
      <p:sp>
        <p:nvSpPr>
          <p:cNvPr id="162" name="Line 97">
            <a:extLst>
              <a:ext uri="{FF2B5EF4-FFF2-40B4-BE49-F238E27FC236}">
                <a16:creationId xmlns:a16="http://schemas.microsoft.com/office/drawing/2014/main" id="{013FB844-D932-425D-5CCD-D2EC6E2BDDC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124914" y="1990626"/>
            <a:ext cx="327025" cy="2112962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163" name="Tekstboks 1">
            <a:extLst>
              <a:ext uri="{FF2B5EF4-FFF2-40B4-BE49-F238E27FC236}">
                <a16:creationId xmlns:a16="http://schemas.microsoft.com/office/drawing/2014/main" id="{859C4A75-1D26-C241-BA05-F8B1FF162A6E}"/>
              </a:ext>
            </a:extLst>
          </p:cNvPr>
          <p:cNvSpPr txBox="1"/>
          <p:nvPr/>
        </p:nvSpPr>
        <p:spPr>
          <a:xfrm rot="509967">
            <a:off x="7998219" y="2253599"/>
            <a:ext cx="307777" cy="1856798"/>
          </a:xfrm>
          <a:prstGeom prst="rect">
            <a:avLst/>
          </a:prstGeom>
          <a:noFill/>
        </p:spPr>
        <p:txBody>
          <a:bodyPr vert="vert270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29361"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Subacute referral to specialist</a:t>
            </a:r>
          </a:p>
        </p:txBody>
      </p:sp>
      <p:sp>
        <p:nvSpPr>
          <p:cNvPr id="164" name="Tekstboks 1">
            <a:extLst>
              <a:ext uri="{FF2B5EF4-FFF2-40B4-BE49-F238E27FC236}">
                <a16:creationId xmlns:a16="http://schemas.microsoft.com/office/drawing/2014/main" id="{50C9CDB1-D27D-47A1-D435-BC6205DC2DDE}"/>
              </a:ext>
            </a:extLst>
          </p:cNvPr>
          <p:cNvSpPr txBox="1"/>
          <p:nvPr/>
        </p:nvSpPr>
        <p:spPr>
          <a:xfrm rot="509967">
            <a:off x="8196309" y="2281019"/>
            <a:ext cx="307777" cy="1828233"/>
          </a:xfrm>
          <a:prstGeom prst="rect">
            <a:avLst/>
          </a:prstGeom>
          <a:noFill/>
        </p:spPr>
        <p:txBody>
          <a:bodyPr vert="vert270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29361"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Elective referral to specialist</a:t>
            </a:r>
          </a:p>
        </p:txBody>
      </p:sp>
      <p:sp>
        <p:nvSpPr>
          <p:cNvPr id="165" name="Tekstboks 1">
            <a:extLst>
              <a:ext uri="{FF2B5EF4-FFF2-40B4-BE49-F238E27FC236}">
                <a16:creationId xmlns:a16="http://schemas.microsoft.com/office/drawing/2014/main" id="{F1C88A4B-53DD-E450-5A4F-FBC3E0AB99B8}"/>
              </a:ext>
            </a:extLst>
          </p:cNvPr>
          <p:cNvSpPr txBox="1"/>
          <p:nvPr/>
        </p:nvSpPr>
        <p:spPr>
          <a:xfrm rot="509967">
            <a:off x="8406375" y="2113606"/>
            <a:ext cx="307777" cy="1992787"/>
          </a:xfrm>
          <a:prstGeom prst="rect">
            <a:avLst/>
          </a:prstGeom>
          <a:noFill/>
        </p:spPr>
        <p:txBody>
          <a:bodyPr vert="vert270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29361"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Referral to imaging</a:t>
            </a:r>
          </a:p>
        </p:txBody>
      </p:sp>
      <p:sp>
        <p:nvSpPr>
          <p:cNvPr id="166" name="Tekstboks 1">
            <a:extLst>
              <a:ext uri="{FF2B5EF4-FFF2-40B4-BE49-F238E27FC236}">
                <a16:creationId xmlns:a16="http://schemas.microsoft.com/office/drawing/2014/main" id="{E9F0AA0A-67B7-D9DA-7225-17A12CC9759F}"/>
              </a:ext>
            </a:extLst>
          </p:cNvPr>
          <p:cNvSpPr txBox="1"/>
          <p:nvPr/>
        </p:nvSpPr>
        <p:spPr>
          <a:xfrm rot="509967">
            <a:off x="8575614" y="2517260"/>
            <a:ext cx="307777" cy="1588870"/>
          </a:xfrm>
          <a:prstGeom prst="rect">
            <a:avLst/>
          </a:prstGeom>
          <a:noFill/>
        </p:spPr>
        <p:txBody>
          <a:bodyPr vert="vert270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29361"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Referral to other therapist</a:t>
            </a:r>
          </a:p>
        </p:txBody>
      </p:sp>
      <p:sp>
        <p:nvSpPr>
          <p:cNvPr id="167" name="Tekstboks 1">
            <a:extLst>
              <a:ext uri="{FF2B5EF4-FFF2-40B4-BE49-F238E27FC236}">
                <a16:creationId xmlns:a16="http://schemas.microsoft.com/office/drawing/2014/main" id="{9451CFD7-3BC8-F80C-290F-90C4E56DDCF4}"/>
              </a:ext>
            </a:extLst>
          </p:cNvPr>
          <p:cNvSpPr txBox="1"/>
          <p:nvPr/>
        </p:nvSpPr>
        <p:spPr>
          <a:xfrm rot="509967">
            <a:off x="8798735" y="2254897"/>
            <a:ext cx="307777" cy="1851602"/>
          </a:xfrm>
          <a:prstGeom prst="rect">
            <a:avLst/>
          </a:prstGeom>
          <a:noFill/>
        </p:spPr>
        <p:txBody>
          <a:bodyPr vert="vert270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29361"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Follow-up in the clinic</a:t>
            </a:r>
          </a:p>
        </p:txBody>
      </p:sp>
      <p:sp>
        <p:nvSpPr>
          <p:cNvPr id="168" name="Tekstboks 1">
            <a:extLst>
              <a:ext uri="{FF2B5EF4-FFF2-40B4-BE49-F238E27FC236}">
                <a16:creationId xmlns:a16="http://schemas.microsoft.com/office/drawing/2014/main" id="{39B78EBF-0FA8-859E-CC0C-32E0EBB03858}"/>
              </a:ext>
            </a:extLst>
          </p:cNvPr>
          <p:cNvSpPr txBox="1"/>
          <p:nvPr/>
        </p:nvSpPr>
        <p:spPr>
          <a:xfrm rot="509967">
            <a:off x="8932593" y="3081992"/>
            <a:ext cx="307777" cy="1011701"/>
          </a:xfrm>
          <a:prstGeom prst="rect">
            <a:avLst/>
          </a:prstGeom>
          <a:noFill/>
        </p:spPr>
        <p:txBody>
          <a:bodyPr vert="vert270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29361"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No plan for follow-up</a:t>
            </a:r>
          </a:p>
        </p:txBody>
      </p:sp>
      <p:sp>
        <p:nvSpPr>
          <p:cNvPr id="169" name="Tekstboks 1">
            <a:extLst>
              <a:ext uri="{FF2B5EF4-FFF2-40B4-BE49-F238E27FC236}">
                <a16:creationId xmlns:a16="http://schemas.microsoft.com/office/drawing/2014/main" id="{5EF1FB0D-7B7D-FAC1-0AD6-8C88BEAA3FD3}"/>
              </a:ext>
            </a:extLst>
          </p:cNvPr>
          <p:cNvSpPr txBox="1"/>
          <p:nvPr/>
        </p:nvSpPr>
        <p:spPr>
          <a:xfrm rot="509967">
            <a:off x="9219051" y="2067079"/>
            <a:ext cx="307777" cy="2031600"/>
          </a:xfrm>
          <a:prstGeom prst="rect">
            <a:avLst/>
          </a:prstGeom>
          <a:noFill/>
        </p:spPr>
        <p:txBody>
          <a:bodyPr vert="vert270"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29361">
              <a:defRPr/>
            </a:pPr>
            <a:r>
              <a:rPr lang="en-US" sz="800" b="1" noProof="1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Other plan than previously mentioned</a:t>
            </a:r>
          </a:p>
        </p:txBody>
      </p:sp>
      <p:sp>
        <p:nvSpPr>
          <p:cNvPr id="170" name="Line 100">
            <a:extLst>
              <a:ext uri="{FF2B5EF4-FFF2-40B4-BE49-F238E27FC236}">
                <a16:creationId xmlns:a16="http://schemas.microsoft.com/office/drawing/2014/main" id="{449EE5DA-27B3-B673-6FE4-CE972BE4C3A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332355" y="1225451"/>
            <a:ext cx="434975" cy="2867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171" name="Parallelogram 170">
            <a:extLst>
              <a:ext uri="{FF2B5EF4-FFF2-40B4-BE49-F238E27FC236}">
                <a16:creationId xmlns:a16="http://schemas.microsoft.com/office/drawing/2014/main" id="{50C4C49E-896B-06E3-E2C2-A418516EE902}"/>
              </a:ext>
            </a:extLst>
          </p:cNvPr>
          <p:cNvSpPr/>
          <p:nvPr/>
        </p:nvSpPr>
        <p:spPr>
          <a:xfrm>
            <a:off x="7787151" y="1802080"/>
            <a:ext cx="1900953" cy="189855"/>
          </a:xfrm>
          <a:prstGeom prst="parallelogram">
            <a:avLst>
              <a:gd name="adj" fmla="val 12456"/>
            </a:avLst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800" b="1" dirty="0">
                <a:solidFill>
                  <a:schemeClr val="tx1"/>
                </a:solidFill>
              </a:rPr>
              <a:t>Tick one box only</a:t>
            </a:r>
          </a:p>
        </p:txBody>
      </p:sp>
      <p:sp>
        <p:nvSpPr>
          <p:cNvPr id="172" name="Line 92">
            <a:extLst>
              <a:ext uri="{FF2B5EF4-FFF2-40B4-BE49-F238E27FC236}">
                <a16:creationId xmlns:a16="http://schemas.microsoft.com/office/drawing/2014/main" id="{C7EB8C83-FFE3-42BE-336F-880E2101CF0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07798" y="2000151"/>
            <a:ext cx="322263" cy="209867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173" name="Line 92">
            <a:extLst>
              <a:ext uri="{FF2B5EF4-FFF2-40B4-BE49-F238E27FC236}">
                <a16:creationId xmlns:a16="http://schemas.microsoft.com/office/drawing/2014/main" id="{4519D841-7FED-82F4-6FF0-51A9A2715F6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18886" y="2000151"/>
            <a:ext cx="322262" cy="209867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174" name="Line 97">
            <a:extLst>
              <a:ext uri="{FF2B5EF4-FFF2-40B4-BE49-F238E27FC236}">
                <a16:creationId xmlns:a16="http://schemas.microsoft.com/office/drawing/2014/main" id="{CE5FE5C5-E811-7F18-7804-E62B4EB5534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913254" y="1987547"/>
            <a:ext cx="327025" cy="2112963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175" name="Line 97">
            <a:extLst>
              <a:ext uri="{FF2B5EF4-FFF2-40B4-BE49-F238E27FC236}">
                <a16:creationId xmlns:a16="http://schemas.microsoft.com/office/drawing/2014/main" id="{2FD9B823-66F2-E444-31BB-79C9A69909B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112692" y="1990626"/>
            <a:ext cx="327025" cy="2112962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176" name="Tekstfelt 148">
            <a:extLst>
              <a:ext uri="{FF2B5EF4-FFF2-40B4-BE49-F238E27FC236}">
                <a16:creationId xmlns:a16="http://schemas.microsoft.com/office/drawing/2014/main" id="{C70C4B60-C27E-9CC1-A603-76F7EC5978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2273" y="1536512"/>
            <a:ext cx="572357" cy="297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ts val="800"/>
              </a:lnSpc>
            </a:pPr>
            <a:r>
              <a:rPr lang="en-US" sz="800" b="1" dirty="0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Urinary tract</a:t>
            </a:r>
            <a:endParaRPr lang="en-US" sz="800" b="1" dirty="0">
              <a:latin typeface="Arial Narrow" panose="020B0606020202030204" pitchFamily="34" charset="0"/>
            </a:endParaRPr>
          </a:p>
        </p:txBody>
      </p:sp>
      <p:sp>
        <p:nvSpPr>
          <p:cNvPr id="177" name="Tekstfelt 149">
            <a:extLst>
              <a:ext uri="{FF2B5EF4-FFF2-40B4-BE49-F238E27FC236}">
                <a16:creationId xmlns:a16="http://schemas.microsoft.com/office/drawing/2014/main" id="{6775C3ED-5045-7D62-2700-2D6A4B02B4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6114" y="1583847"/>
            <a:ext cx="8255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ts val="800"/>
              </a:lnSpc>
            </a:pPr>
            <a:r>
              <a:rPr lang="en-US" sz="800" b="1" dirty="0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Abdomen</a:t>
            </a:r>
            <a:endParaRPr lang="en-US" sz="800" b="1" dirty="0">
              <a:latin typeface="Arial Narrow" panose="020B0606020202030204" pitchFamily="34" charset="0"/>
            </a:endParaRPr>
          </a:p>
        </p:txBody>
      </p:sp>
      <p:sp>
        <p:nvSpPr>
          <p:cNvPr id="178" name="Tekstfelt 150">
            <a:extLst>
              <a:ext uri="{FF2B5EF4-FFF2-40B4-BE49-F238E27FC236}">
                <a16:creationId xmlns:a16="http://schemas.microsoft.com/office/drawing/2014/main" id="{B7A79C74-B0F8-BF1A-7B89-09FFDF9180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911" y="1532350"/>
            <a:ext cx="905978" cy="297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828675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8675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8675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8675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8675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ts val="800"/>
              </a:lnSpc>
            </a:pPr>
            <a:r>
              <a:rPr lang="en-US" sz="800" b="1" dirty="0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Gynecology/</a:t>
            </a:r>
          </a:p>
          <a:p>
            <a:pPr algn="ctr">
              <a:lnSpc>
                <a:spcPts val="800"/>
              </a:lnSpc>
            </a:pPr>
            <a:r>
              <a:rPr lang="en-US" sz="800" b="1" dirty="0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obstetrics</a:t>
            </a:r>
            <a:endParaRPr lang="en-US" sz="800" b="1" dirty="0">
              <a:latin typeface="Arial Narrow" panose="020B0606020202030204" pitchFamily="34" charset="0"/>
            </a:endParaRPr>
          </a:p>
        </p:txBody>
      </p:sp>
      <p:sp>
        <p:nvSpPr>
          <p:cNvPr id="179" name="Tekstfelt 151">
            <a:extLst>
              <a:ext uri="{FF2B5EF4-FFF2-40B4-BE49-F238E27FC236}">
                <a16:creationId xmlns:a16="http://schemas.microsoft.com/office/drawing/2014/main" id="{D7E88FD8-4FC5-6753-E0FD-698F42AC0F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8042" y="1586217"/>
            <a:ext cx="863782" cy="19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ts val="800"/>
              </a:lnSpc>
            </a:pPr>
            <a:r>
              <a:rPr lang="en-US" sz="800" b="1" dirty="0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Musculoskeletal</a:t>
            </a:r>
            <a:endParaRPr lang="en-US" sz="800" b="1" dirty="0">
              <a:latin typeface="Arial Narrow" panose="020B0606020202030204" pitchFamily="34" charset="0"/>
            </a:endParaRPr>
          </a:p>
        </p:txBody>
      </p:sp>
      <p:sp>
        <p:nvSpPr>
          <p:cNvPr id="181" name="Tekstfelt 152">
            <a:extLst>
              <a:ext uri="{FF2B5EF4-FFF2-40B4-BE49-F238E27FC236}">
                <a16:creationId xmlns:a16="http://schemas.microsoft.com/office/drawing/2014/main" id="{DC472C7A-F71C-F0EE-DCF0-45D480F06F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0147" y="1584289"/>
            <a:ext cx="53340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ts val="800"/>
              </a:lnSpc>
            </a:pPr>
            <a:r>
              <a:rPr lang="en-US" sz="800" b="1" dirty="0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Skin</a:t>
            </a:r>
            <a:endParaRPr lang="en-US" sz="800" b="1" dirty="0">
              <a:latin typeface="Arial Narrow" panose="020B0606020202030204" pitchFamily="34" charset="0"/>
            </a:endParaRPr>
          </a:p>
        </p:txBody>
      </p:sp>
      <p:sp>
        <p:nvSpPr>
          <p:cNvPr id="182" name="Tekstfelt 153">
            <a:extLst>
              <a:ext uri="{FF2B5EF4-FFF2-40B4-BE49-F238E27FC236}">
                <a16:creationId xmlns:a16="http://schemas.microsoft.com/office/drawing/2014/main" id="{49A7993B-1C97-324D-5A58-0CEC8C2C3A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1799" y="1584074"/>
            <a:ext cx="1019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ts val="800"/>
              </a:lnSpc>
            </a:pPr>
            <a:r>
              <a:rPr lang="en-US" sz="800" b="1" dirty="0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Lung and heart</a:t>
            </a:r>
            <a:endParaRPr lang="en-US" sz="800" b="1" dirty="0">
              <a:latin typeface="Arial Narrow" panose="020B0606020202030204" pitchFamily="34" charset="0"/>
            </a:endParaRPr>
          </a:p>
        </p:txBody>
      </p:sp>
      <p:sp>
        <p:nvSpPr>
          <p:cNvPr id="183" name="Tekstfelt 154">
            <a:extLst>
              <a:ext uri="{FF2B5EF4-FFF2-40B4-BE49-F238E27FC236}">
                <a16:creationId xmlns:a16="http://schemas.microsoft.com/office/drawing/2014/main" id="{F00055CA-11A3-4FA1-9157-2C59E793C9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4784" y="1588423"/>
            <a:ext cx="42227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ts val="800"/>
              </a:lnSpc>
            </a:pPr>
            <a:r>
              <a:rPr lang="en-US" sz="800" b="1" dirty="0">
                <a:solidFill>
                  <a:srgbClr val="000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DVT</a:t>
            </a:r>
            <a:endParaRPr lang="en-US" sz="800" b="1" dirty="0">
              <a:latin typeface="Arial Narrow" panose="020B0606020202030204" pitchFamily="34" charset="0"/>
            </a:endParaRPr>
          </a:p>
        </p:txBody>
      </p:sp>
      <p:sp>
        <p:nvSpPr>
          <p:cNvPr id="187" name="Line 97">
            <a:extLst>
              <a:ext uri="{FF2B5EF4-FFF2-40B4-BE49-F238E27FC236}">
                <a16:creationId xmlns:a16="http://schemas.microsoft.com/office/drawing/2014/main" id="{B82DD984-F5C7-D9EA-677D-3D4F9AA2DFD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607143" y="1994421"/>
            <a:ext cx="327025" cy="2112963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190" name="Line 100">
            <a:extLst>
              <a:ext uri="{FF2B5EF4-FFF2-40B4-BE49-F238E27FC236}">
                <a16:creationId xmlns:a16="http://schemas.microsoft.com/office/drawing/2014/main" id="{207E4D32-BF93-2E48-453F-5A4554B8A6A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60044" y="1529347"/>
            <a:ext cx="386221" cy="255814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191" name="Line 10">
            <a:extLst>
              <a:ext uri="{FF2B5EF4-FFF2-40B4-BE49-F238E27FC236}">
                <a16:creationId xmlns:a16="http://schemas.microsoft.com/office/drawing/2014/main" id="{5A84F39B-F13F-28E4-0B0C-0EE54D59397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88294" y="1515724"/>
            <a:ext cx="5645930" cy="12624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192" name="Line 100">
            <a:extLst>
              <a:ext uri="{FF2B5EF4-FFF2-40B4-BE49-F238E27FC236}">
                <a16:creationId xmlns:a16="http://schemas.microsoft.com/office/drawing/2014/main" id="{C1CD4367-C97B-3E36-0ECE-EB7C97BE58A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28736" y="1526184"/>
            <a:ext cx="386221" cy="255814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193" name="Line 100">
            <a:extLst>
              <a:ext uri="{FF2B5EF4-FFF2-40B4-BE49-F238E27FC236}">
                <a16:creationId xmlns:a16="http://schemas.microsoft.com/office/drawing/2014/main" id="{28E3BAC7-C79F-8034-A3CD-A035F423A44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75135" y="1526942"/>
            <a:ext cx="386221" cy="255814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194" name="Line 100">
            <a:extLst>
              <a:ext uri="{FF2B5EF4-FFF2-40B4-BE49-F238E27FC236}">
                <a16:creationId xmlns:a16="http://schemas.microsoft.com/office/drawing/2014/main" id="{07AC55B4-5732-E7C1-803A-64D8892AFFB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06585" y="1518900"/>
            <a:ext cx="386221" cy="255814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195" name="Line 100">
            <a:extLst>
              <a:ext uri="{FF2B5EF4-FFF2-40B4-BE49-F238E27FC236}">
                <a16:creationId xmlns:a16="http://schemas.microsoft.com/office/drawing/2014/main" id="{7C2446B7-0D90-B437-D1F4-DD743A7E5B1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14266" y="1519351"/>
            <a:ext cx="406297" cy="257352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196" name="Line 100">
            <a:extLst>
              <a:ext uri="{FF2B5EF4-FFF2-40B4-BE49-F238E27FC236}">
                <a16:creationId xmlns:a16="http://schemas.microsoft.com/office/drawing/2014/main" id="{61487DD9-B589-AED1-FC35-0AA403DF379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92010" y="1511675"/>
            <a:ext cx="391600" cy="25814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197" name="Parallelogram 196">
            <a:extLst>
              <a:ext uri="{FF2B5EF4-FFF2-40B4-BE49-F238E27FC236}">
                <a16:creationId xmlns:a16="http://schemas.microsoft.com/office/drawing/2014/main" id="{7C53BE0B-5A00-8224-5DDA-F7850F98E6C0}"/>
              </a:ext>
            </a:extLst>
          </p:cNvPr>
          <p:cNvSpPr/>
          <p:nvPr/>
        </p:nvSpPr>
        <p:spPr>
          <a:xfrm>
            <a:off x="2029665" y="1811459"/>
            <a:ext cx="5486541" cy="174657"/>
          </a:xfrm>
          <a:prstGeom prst="parallelogram">
            <a:avLst>
              <a:gd name="adj" fmla="val 14186"/>
            </a:avLst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800" b="1" dirty="0">
                <a:solidFill>
                  <a:schemeClr val="tx1"/>
                </a:solidFill>
              </a:rPr>
              <a:t>Tick one box only</a:t>
            </a:r>
          </a:p>
        </p:txBody>
      </p:sp>
      <p:sp>
        <p:nvSpPr>
          <p:cNvPr id="198" name="Line 82">
            <a:extLst>
              <a:ext uri="{FF2B5EF4-FFF2-40B4-BE49-F238E27FC236}">
                <a16:creationId xmlns:a16="http://schemas.microsoft.com/office/drawing/2014/main" id="{E7B66AED-37A4-0EF9-EB2E-28AFEECC461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02785" y="1989003"/>
            <a:ext cx="322263" cy="210820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  <p:sp>
        <p:nvSpPr>
          <p:cNvPr id="199" name="TextBox 358">
            <a:extLst>
              <a:ext uri="{FF2B5EF4-FFF2-40B4-BE49-F238E27FC236}">
                <a16:creationId xmlns:a16="http://schemas.microsoft.com/office/drawing/2014/main" id="{7B56B8C9-7C8E-2C9C-15A1-659104FE38BB}"/>
              </a:ext>
            </a:extLst>
          </p:cNvPr>
          <p:cNvSpPr txBox="1"/>
          <p:nvPr/>
        </p:nvSpPr>
        <p:spPr>
          <a:xfrm>
            <a:off x="335489" y="1003525"/>
            <a:ext cx="16767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29361">
              <a:defRPr/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Date of registration:</a:t>
            </a:r>
            <a:b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Number of patients seen today</a:t>
            </a: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US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 Box 356">
            <a:extLst>
              <a:ext uri="{FF2B5EF4-FFF2-40B4-BE49-F238E27FC236}">
                <a16:creationId xmlns:a16="http://schemas.microsoft.com/office/drawing/2014/main" id="{3531B5DC-D96E-AE4B-AF01-3ECADD84EA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320" y="3943265"/>
            <a:ext cx="58056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a-DK" sz="800" b="1" dirty="0"/>
              <a:t>Patient age</a:t>
            </a:r>
          </a:p>
        </p:txBody>
      </p:sp>
      <p:sp>
        <p:nvSpPr>
          <p:cNvPr id="3" name="Line 292">
            <a:extLst>
              <a:ext uri="{FF2B5EF4-FFF2-40B4-BE49-F238E27FC236}">
                <a16:creationId xmlns:a16="http://schemas.microsoft.com/office/drawing/2014/main" id="{141BBA22-C182-E4AD-FD93-3FABA0060A5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37936" y="1793827"/>
            <a:ext cx="8081962" cy="1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800" b="1" dirty="0"/>
          </a:p>
        </p:txBody>
      </p:sp>
    </p:spTree>
    <p:extLst>
      <p:ext uri="{BB962C8B-B14F-4D97-AF65-F5344CB8AC3E}">
        <p14:creationId xmlns:p14="http://schemas.microsoft.com/office/powerpoint/2010/main" val="1992017615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12932</TotalTime>
  <Words>241</Words>
  <Application>Microsoft Macintosh PowerPoint</Application>
  <PresentationFormat>Brugerdefineret</PresentationFormat>
  <Paragraphs>111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5" baseType="lpstr">
      <vt:lpstr>Arial</vt:lpstr>
      <vt:lpstr>Arial Narrow</vt:lpstr>
      <vt:lpstr>Calibri</vt:lpstr>
      <vt:lpstr>Standarddesign</vt:lpstr>
      <vt:lpstr>PowerPoint-præsentation</vt:lpstr>
    </vt:vector>
  </TitlesOfParts>
  <Company>Syddansk Universitet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Dias nummer 1</dc:title>
  <dc:creator>Susanne Berntsen, Audit Projekt Odense</dc:creator>
  <cp:lastModifiedBy>Thomas Løkkegaard</cp:lastModifiedBy>
  <cp:revision>439</cp:revision>
  <cp:lastPrinted>2023-01-31T10:10:44Z</cp:lastPrinted>
  <dcterms:created xsi:type="dcterms:W3CDTF">2004-03-26T11:24:16Z</dcterms:created>
  <dcterms:modified xsi:type="dcterms:W3CDTF">2025-08-12T20:18:34Z</dcterms:modified>
</cp:coreProperties>
</file>