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324" r:id="rId2"/>
    <p:sldId id="2325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5"/>
    <p:restoredTop sz="82724"/>
  </p:normalViewPr>
  <p:slideViewPr>
    <p:cSldViewPr snapToGrid="0" snapToObjects="1">
      <p:cViewPr varScale="1">
        <p:scale>
          <a:sx n="60" d="100"/>
          <a:sy n="60" d="100"/>
        </p:scale>
        <p:origin x="17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90F7D-3355-C14A-A973-AC3C7907C3C7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F9E64-BDE3-744A-9045-A8BBDB2889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40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S4: Histology of the liver and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gastrocnemius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muscle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Microscopic pictures of Hematoxylin and Eosin staining</a:t>
            </a:r>
            <a:r>
              <a:rPr lang="ja-JP" altLang="ja-JP" dirty="0">
                <a:effectLst/>
              </a:rPr>
              <a:t>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staining of liver tissues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 (b) Microscopic pictures of hematoxylin staining of muscle tissues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 NS; normal saline, DEX; dexamethasone. Original magnification; x200. Scale bar; 50μm.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64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S4: Histology of the liver and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gastrocnemius</a:t>
            </a:r>
            <a:r>
              <a:rPr kumimoji="1" lang="da-DK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da-DK" altLang="ja-JP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muscle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Microscopic pictures of hematoxylin staining of liver tissues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 (b) Microscopic pictures of hematoxylin staining of muscle tissues from WT and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Otc</a:t>
            </a:r>
            <a:r>
              <a:rPr kumimoji="1" lang="en-US" altLang="ja-JP" sz="1200" kern="1200" baseline="300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spf</a:t>
            </a:r>
            <a:r>
              <a:rPr kumimoji="1" lang="en-US" altLang="ja-JP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-ash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mice administered DEX or NS. NS; normal saline, DEX; dexamethasone. Original magnification; x200. Scale bar; 50μm.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648D-3A93-6A46-8F23-9AD1B1255CFD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97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53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16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387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23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5505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818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6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138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3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008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41A2-C69F-F045-914D-3A87EC74B94D}" type="datetimeFigureOut">
              <a:rPr kumimoji="1" lang="ja-JP" altLang="en-US" smtClean="0"/>
              <a:t>2022/3/27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4FCAD-46D7-DD43-A2CF-DE65693359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13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"/><Relationship Id="rId5" Type="http://schemas.openxmlformats.org/officeDocument/2006/relationships/image" Target="../media/image3.tif"/><Relationship Id="rId4" Type="http://schemas.openxmlformats.org/officeDocument/2006/relationships/image" Target="../media/image2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tif"/><Relationship Id="rId5" Type="http://schemas.openxmlformats.org/officeDocument/2006/relationships/image" Target="../media/image7.tif"/><Relationship Id="rId4" Type="http://schemas.openxmlformats.org/officeDocument/2006/relationships/image" Target="../media/image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08E8AD-E6A0-9145-BA41-A75C062CF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77" y="3618155"/>
            <a:ext cx="4167019" cy="3125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6279B0DC-36C1-B146-BB41-E164B8931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290" y="3618155"/>
            <a:ext cx="4159484" cy="3125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D9C4172-6D36-6147-B010-DFBBE4E70C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7290" y="402733"/>
            <a:ext cx="4159484" cy="3125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32015DE-6DAA-F845-852E-C0232EEB1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978" y="402733"/>
            <a:ext cx="4167018" cy="31252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B28AB2B-F1F5-554C-A45C-B960D87B41A8}"/>
              </a:ext>
            </a:extLst>
          </p:cNvPr>
          <p:cNvSpPr/>
          <p:nvPr/>
        </p:nvSpPr>
        <p:spPr>
          <a:xfrm>
            <a:off x="524977" y="413574"/>
            <a:ext cx="1163047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0C03E0E-D21D-534C-A754-04F37DE7B2F2}"/>
              </a:ext>
            </a:extLst>
          </p:cNvPr>
          <p:cNvSpPr/>
          <p:nvPr/>
        </p:nvSpPr>
        <p:spPr>
          <a:xfrm>
            <a:off x="4797290" y="412597"/>
            <a:ext cx="1243278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24DEA1CC-8DAA-7147-A505-CC44E00559AC}"/>
              </a:ext>
            </a:extLst>
          </p:cNvPr>
          <p:cNvSpPr/>
          <p:nvPr/>
        </p:nvSpPr>
        <p:spPr>
          <a:xfrm>
            <a:off x="522225" y="3618155"/>
            <a:ext cx="1988759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20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20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2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8DAFE38E-FA4A-E145-99E8-97DCAFE7C5EE}"/>
              </a:ext>
            </a:extLst>
          </p:cNvPr>
          <p:cNvSpPr/>
          <p:nvPr/>
        </p:nvSpPr>
        <p:spPr>
          <a:xfrm>
            <a:off x="4791145" y="3620260"/>
            <a:ext cx="1798890" cy="371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20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20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2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9869C81-C648-5D4B-974A-A74D32050EF6}"/>
              </a:ext>
            </a:extLst>
          </p:cNvPr>
          <p:cNvSpPr txBox="1"/>
          <p:nvPr/>
        </p:nvSpPr>
        <p:spPr>
          <a:xfrm>
            <a:off x="42154" y="-18642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" pitchFamily="2" charset="0"/>
                <a:cs typeface="Times New Roman" panose="02020603050405020304" pitchFamily="18" charset="0"/>
              </a:rPr>
              <a:t>(a)</a:t>
            </a:r>
            <a:endParaRPr kumimoji="1" lang="ja-JP" altLang="en-US" sz="20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5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9627A41-AD7F-BB45-BA72-EDE747930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06" y="3618155"/>
            <a:ext cx="4167022" cy="3125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CB774DB-D317-1240-AB0D-BF527CCD2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36" y="3618156"/>
            <a:ext cx="4167019" cy="3125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79F7081-49C0-0749-8085-EEEC3515A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206" y="381467"/>
            <a:ext cx="4167022" cy="31406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6CAA2F4-EE2B-204E-B969-2BD60C922F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977" y="381468"/>
            <a:ext cx="4169477" cy="31406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EB28AB2B-F1F5-554C-A45C-B960D87B41A8}"/>
              </a:ext>
            </a:extLst>
          </p:cNvPr>
          <p:cNvSpPr/>
          <p:nvPr/>
        </p:nvSpPr>
        <p:spPr>
          <a:xfrm>
            <a:off x="524977" y="413574"/>
            <a:ext cx="1163047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0C03E0E-D21D-534C-A754-04F37DE7B2F2}"/>
              </a:ext>
            </a:extLst>
          </p:cNvPr>
          <p:cNvSpPr/>
          <p:nvPr/>
        </p:nvSpPr>
        <p:spPr>
          <a:xfrm>
            <a:off x="4797290" y="412597"/>
            <a:ext cx="1243278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WT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94" name="正方形/長方形 93">
            <a:extLst>
              <a:ext uri="{FF2B5EF4-FFF2-40B4-BE49-F238E27FC236}">
                <a16:creationId xmlns:a16="http://schemas.microsoft.com/office/drawing/2014/main" id="{24DEA1CC-8DAA-7147-A505-CC44E00559AC}"/>
              </a:ext>
            </a:extLst>
          </p:cNvPr>
          <p:cNvSpPr/>
          <p:nvPr/>
        </p:nvSpPr>
        <p:spPr>
          <a:xfrm>
            <a:off x="543490" y="3639420"/>
            <a:ext cx="1988759" cy="371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20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20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2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-NS</a:t>
            </a: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8DAFE38E-FA4A-E145-99E8-97DCAFE7C5EE}"/>
              </a:ext>
            </a:extLst>
          </p:cNvPr>
          <p:cNvSpPr/>
          <p:nvPr/>
        </p:nvSpPr>
        <p:spPr>
          <a:xfrm>
            <a:off x="4791145" y="3620260"/>
            <a:ext cx="1798890" cy="3712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85800">
              <a:lnSpc>
                <a:spcPts val="2100"/>
              </a:lnSpc>
              <a:defRPr/>
            </a:pPr>
            <a:r>
              <a:rPr lang="en-US" altLang="ja-JP" sz="2000" b="1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Otc</a:t>
            </a:r>
            <a:r>
              <a:rPr lang="en-US" altLang="ja-JP" sz="2000" b="1" baseline="30000" dirty="0" err="1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spf</a:t>
            </a:r>
            <a:r>
              <a:rPr lang="en-US" altLang="ja-JP" sz="2000" b="1" baseline="30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-ash</a:t>
            </a:r>
            <a:r>
              <a:rPr lang="en-US" altLang="ja-JP" sz="2000" dirty="0">
                <a:latin typeface="Times" pitchFamily="2" charset="0"/>
                <a:ea typeface="MS UI Gothic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2000" b="1" kern="100" dirty="0">
                <a:solidFill>
                  <a:prstClr val="black"/>
                </a:solidFill>
                <a:latin typeface="Times" pitchFamily="2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-DEX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9869C81-C648-5D4B-974A-A74D32050EF6}"/>
              </a:ext>
            </a:extLst>
          </p:cNvPr>
          <p:cNvSpPr txBox="1"/>
          <p:nvPr/>
        </p:nvSpPr>
        <p:spPr>
          <a:xfrm>
            <a:off x="42154" y="-18642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" pitchFamily="2" charset="0"/>
                <a:cs typeface="Times New Roman" panose="02020603050405020304" pitchFamily="18" charset="0"/>
              </a:rPr>
              <a:t>(b)</a:t>
            </a:r>
            <a:endParaRPr kumimoji="1" lang="ja-JP" altLang="en-US" sz="2000" b="1">
              <a:latin typeface="Time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885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47882</TotalTime>
  <Words>191</Words>
  <Application>Microsoft Office PowerPoint</Application>
  <PresentationFormat>On-screen Show (4:3)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ＭＳ Ｐゴシック</vt:lpstr>
      <vt:lpstr>MS UI Gothic</vt:lpstr>
      <vt:lpstr>游ゴシック</vt:lpstr>
      <vt:lpstr>游ゴシック Light</vt:lpstr>
      <vt:lpstr>Arial</vt:lpstr>
      <vt:lpstr>Calibri</vt:lpstr>
      <vt:lpstr>Calibri Light</vt:lpstr>
      <vt:lpstr>Times</vt:lpstr>
      <vt:lpstr>Times New Roman</vt:lpstr>
      <vt:lpstr>Office テーマ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OTC欠損モデルマウスにおけるアンモニア代謝動態の検討 </dc:title>
  <dc:creator>井本 効志</dc:creator>
  <cp:lastModifiedBy>bmc_trichyac</cp:lastModifiedBy>
  <cp:revision>215</cp:revision>
  <dcterms:created xsi:type="dcterms:W3CDTF">2020-06-18T13:16:38Z</dcterms:created>
  <dcterms:modified xsi:type="dcterms:W3CDTF">2022-03-27T06:33:28Z</dcterms:modified>
</cp:coreProperties>
</file>