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331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95"/>
    <p:restoredTop sz="73881"/>
  </p:normalViewPr>
  <p:slideViewPr>
    <p:cSldViewPr snapToGrid="0" snapToObjects="1">
      <p:cViewPr varScale="1">
        <p:scale>
          <a:sx n="65" d="100"/>
          <a:sy n="65" d="100"/>
        </p:scale>
        <p:origin x="239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90F7D-3355-C14A-A973-AC3C7907C3C7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F9E64-BDE3-744A-9045-A8BBDB2889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407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S1. The sequences of primers used in the present study.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ARG1, arginase 1; ASL, arginosuccinate lyase; ASS1, arginosuccinate synthase 1; ATG, Autophagy related; CPS1, carbamoyl-phosphate synthase 1; eIF4E,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eukaryotic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translation initiation factor 4E;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4E-BP1, Eukaryotic translation initiation factor 4E-binding protein 1; FOXO1,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forkhead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box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protein O1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GAPDH, glyceraldehyde 3-phosphate dehydrogenase; GS, glutamine synthetase; KLF15,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Kruppel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Factor 15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mTOR,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mammallian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rapamycin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MuRF-1, Muscle RING-finger protein-1; NAGS, N-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acetylglutamate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synthetase; OTC, ornithine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transcarbamylase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ORNT1, mitochondrial ornithine transporter; PI3K, 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phosphatidylinositol-3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kinase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Rps6kb1,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Ribosomal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Protein S6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Kinase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B1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SLC25A13,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Solute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Carrier Family 25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13;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ULK1, 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Unc-51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Autophagy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Activating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Kinase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1..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8648D-3A93-6A46-8F23-9AD1B1255CF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850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539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61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87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23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505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818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6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381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38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008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941A2-C69F-F045-914D-3A87EC74B94D}" type="datetimeFigureOut">
              <a:rPr kumimoji="1" lang="ja-JP" altLang="en-US" smtClean="0"/>
              <a:t>2022/1/27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13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07121C7-8F95-7241-B65E-F63E8D1B66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97"/>
          <a:stretch/>
        </p:blipFill>
        <p:spPr>
          <a:xfrm>
            <a:off x="281053" y="152399"/>
            <a:ext cx="8696950" cy="670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823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47106</TotalTime>
  <Words>146</Words>
  <Application>Microsoft Macintosh PowerPoint</Application>
  <PresentationFormat>画面に合わせる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OTC欠損モデルマウスにおけるアンモニア代謝動態の検討 </dc:title>
  <dc:creator>井本 効志</dc:creator>
  <cp:lastModifiedBy>井本 効志</cp:lastModifiedBy>
  <cp:revision>206</cp:revision>
  <dcterms:created xsi:type="dcterms:W3CDTF">2020-06-18T13:16:38Z</dcterms:created>
  <dcterms:modified xsi:type="dcterms:W3CDTF">2022-01-27T09:35:07Z</dcterms:modified>
</cp:coreProperties>
</file>