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70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8C9DA-3684-4839-BE7E-D55499708F9A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26141-D1EF-4B8F-A95F-6007796B0D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281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33461-E85E-4836-B115-A1DFE1F1553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7252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7454A7-297A-42E6-9D98-16C98ED36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2EA22E9-9702-4963-BE39-29968CC434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2499F1-8FCC-4E69-9660-0E59F2442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F990D5-3135-4B4D-9D7A-519B85B26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2BFD65-0E75-4F83-A252-9DB9EC5F6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19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8D71F2-FBD2-4B2E-9166-F137FAF96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CDF2039-0DA1-4ED8-8375-349D30FD83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5B8B02-CED3-4A24-BDC8-50FFB6D78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CE48BC-F014-4941-BBC6-6226D75A1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643C19-278B-489E-8141-9C371D13E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458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A1D138B-A036-4B29-94E7-D71E7673FF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CA1F862-15A5-49A9-B824-322F49A5B4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0F248D-6C2A-453C-9442-70FC0503A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485FE61-EA72-4CF0-B49F-26E5D3E5F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9A9858-2C74-4494-AD89-7CF7B0D6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4008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CDB0C3-1076-44B9-82F2-770CF205F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A41B9BD-6935-4592-A7DE-BA7553870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C4FEF3-61D6-443B-B812-D0268A9F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BDB48B-0CB2-49BC-ABDD-173E96CE1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3B07FF-8CEC-4532-95F8-E84307F74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374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DB3EC6-56B2-4AC6-AAEB-43E453024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3283698-509F-418E-AD56-30BD94D09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37860A-E596-4CD8-A621-B272F7F99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401A4B1-3933-494F-A463-37EE4A5DA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231684-3925-46EA-B476-06437E65B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009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C4CB3E-CA70-41C2-923D-0F227BD28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77CE57-D7A6-4346-8C94-F41D255D8B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1D5A63B-5E47-4C3E-B761-97B184977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3E3D145-13F1-4E20-8548-94A5F213C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98930A6-12E5-4A79-9B9A-BF3D3D750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F11F27-933E-410F-BBB8-1074BC763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233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90D68-FDCE-41B0-A361-B8DA03F19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AFAEB1E-E80D-41B0-BE6D-6A299DE6B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BD1431-CB57-4508-BDDF-8AA226255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531C375-52F6-4D4A-ABF4-9875CE106A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268E4CE-9EF0-472A-90B0-A6D0403B0F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69B7209-57EB-4FFC-8941-79927574C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B98BE00-78CE-4149-818B-C1D96112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C391E1A-DFB1-4FB5-BA95-C933AD35B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140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4C1694-330A-40DE-AB95-4985B0FDF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8E9F874-B318-43B1-B54A-577E3AD53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4B2E918-8F75-465D-82B5-8F50D21AB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FEB4EB7-9581-4B61-9D8B-3A5B3EAAB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231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15D79C3-FEA6-4CCF-9551-D2FF631A2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58AAC7E-BBD0-4520-A415-D85DFA4B8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82738E-4750-4E84-815E-E8C110687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212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5F4CA5-2C07-460E-810B-09864044A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53E52A-3AC1-4DF1-9EFD-045F376FF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CD9AB72-32EB-4FD9-BF79-93E58E20E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5F36B4-EA52-45FF-A2A9-18F296439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D90A4B6-8A2A-4757-B644-708201089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C633A82-7EBC-41C2-A9B3-E9A50C766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9645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FC1964-9BBD-4DCE-8E90-A772F8675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3406D1E-3A32-4115-88B2-675C1B7D5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9C1736B-F327-4BB7-9C50-CF629C156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60C9AC3-5682-4DCF-9371-CA2493D74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BAAB526-504E-427E-825B-6CEA36D90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1CD1A13-AD29-4238-A350-F44437D30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099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5271AE7-C3C8-48A5-AFCE-6B600DD42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7A31BBC-3439-4DE8-8F66-4EE531957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976F0C-8A2E-4195-B9FA-5EB882B97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6A0CD-5BC3-4A34-803E-8CB5039E0EBE}" type="datetimeFigureOut">
              <a:rPr kumimoji="1" lang="ja-JP" altLang="en-US" smtClean="0"/>
              <a:t>2022/3/31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FE699F-2A1E-4DEE-8A2E-488BFB3B9A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897942-A0D8-4C8D-99E1-015669947B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AF9CD-0AAB-4B68-BF7D-708CF7D5EF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862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6C4155E-F6C3-480A-A62C-8FF20BBF7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93486"/>
            <a:ext cx="7136502" cy="3717776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F1A3937-6AB7-4453-89AF-BA691374D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3" y="1037006"/>
            <a:ext cx="5861538" cy="556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タイトル 1">
            <a:extLst>
              <a:ext uri="{FF2B5EF4-FFF2-40B4-BE49-F238E27FC236}">
                <a16:creationId xmlns:a16="http://schemas.microsoft.com/office/drawing/2014/main" id="{EF74EAE4-B367-4319-9BFC-0A834A263E07}"/>
              </a:ext>
            </a:extLst>
          </p:cNvPr>
          <p:cNvSpPr txBox="1">
            <a:spLocks/>
          </p:cNvSpPr>
          <p:nvPr/>
        </p:nvSpPr>
        <p:spPr>
          <a:xfrm>
            <a:off x="0" y="25250"/>
            <a:ext cx="1765300" cy="649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1600" b="1" dirty="0">
                <a:latin typeface="+mn-lt"/>
                <a:ea typeface="メイリオ" panose="020B0604030504040204" pitchFamily="50" charset="-128"/>
                <a:cs typeface="メイリオ" panose="020B0604030504040204" pitchFamily="50" charset="-128"/>
              </a:rPr>
              <a:t>Supplementary Figure</a:t>
            </a:r>
            <a:r>
              <a:rPr lang="ja-JP" altLang="en-US" sz="1600" b="1" dirty="0">
                <a:latin typeface="+mn-lt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600" b="1" dirty="0">
                <a:latin typeface="+mn-lt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11639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4</Words>
  <Application>Microsoft Office PowerPoint</Application>
  <PresentationFormat>ワイド画面</PresentationFormat>
  <Paragraphs>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濵﨑元伸</dc:creator>
  <cp:lastModifiedBy> </cp:lastModifiedBy>
  <cp:revision>5</cp:revision>
  <dcterms:created xsi:type="dcterms:W3CDTF">2021-03-19T14:29:56Z</dcterms:created>
  <dcterms:modified xsi:type="dcterms:W3CDTF">2022-03-31T14:21:39Z</dcterms:modified>
</cp:coreProperties>
</file>