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318" r:id="rId3"/>
    <p:sldId id="319" r:id="rId4"/>
  </p:sldIdLst>
  <p:sldSz cx="9144000" cy="6858000" type="screen4x3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4" autoAdjust="0"/>
    <p:restoredTop sz="99637" autoAdjust="0"/>
  </p:normalViewPr>
  <p:slideViewPr>
    <p:cSldViewPr>
      <p:cViewPr varScale="1">
        <p:scale>
          <a:sx n="113" d="100"/>
          <a:sy n="113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12" Type="http://schemas.openxmlformats.org/officeDocument/2006/relationships/image" Target="../media/image12.emf"/><Relationship Id="rId2" Type="http://schemas.openxmlformats.org/officeDocument/2006/relationships/image" Target="../media/image2.emf"/><Relationship Id="rId1" Type="http://schemas.openxmlformats.org/officeDocument/2006/relationships/image" Target="../media/image1.wmf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5" Type="http://schemas.openxmlformats.org/officeDocument/2006/relationships/image" Target="../media/image1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Relationship Id="rId14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image" Target="../media/image28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12" Type="http://schemas.openxmlformats.org/officeDocument/2006/relationships/image" Target="../media/image27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Relationship Id="rId6" Type="http://schemas.openxmlformats.org/officeDocument/2006/relationships/image" Target="../media/image21.emf"/><Relationship Id="rId11" Type="http://schemas.openxmlformats.org/officeDocument/2006/relationships/image" Target="../media/image26.emf"/><Relationship Id="rId5" Type="http://schemas.openxmlformats.org/officeDocument/2006/relationships/image" Target="../media/image20.emf"/><Relationship Id="rId15" Type="http://schemas.openxmlformats.org/officeDocument/2006/relationships/image" Target="../media/image30.emf"/><Relationship Id="rId10" Type="http://schemas.openxmlformats.org/officeDocument/2006/relationships/image" Target="../media/image25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Relationship Id="rId14" Type="http://schemas.openxmlformats.org/officeDocument/2006/relationships/image" Target="../media/image29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9BD5792-99E2-494E-9993-E9C874E5A6D4}" type="datetimeFigureOut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 smtClean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2E38631-A2DF-4C2A-8780-3E33736F7C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34543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1A6BC-7E5C-4962-B0CF-8C630F802239}" type="datetime1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818EB-0FFC-4444-A406-2B8E645C815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97466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36EF2-84DE-473C-B37D-4BF759FC21A4}" type="datetime1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E5347-C0E5-4931-AF7B-CAF140CE7B4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382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68BA9-2B4D-424A-B2F4-0C7685DB91D5}" type="datetime1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D51DF-D9FD-422A-B666-1A4FE4AF90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691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BD6B2-B595-42B4-AD6A-2AEECC902862}" type="datetime1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19EE9-ED4F-4090-A5A5-D5D403A198B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8243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33236-1DCB-4F83-A934-3FF1B315D0B1}" type="datetime1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5E9DA-8D40-4B37-902B-79248487356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21924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7907E-48EE-4D05-9BD7-6CE58E1A134B}" type="datetime1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31923-9016-497E-966A-28C0A5E662C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1708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A9921-DAFA-4E8C-9911-E92F5A145AC8}" type="datetime1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049C1-C78E-486F-B6DF-33ECCF313F4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63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DBB95-6B62-4783-BF02-0FBDC73B1C06}" type="datetime1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9A97C-181A-440D-8B2C-0041A19609C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2655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BC674-9A43-41E9-8470-CAA3A4E9779E}" type="datetime1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70DC2-856B-45F6-9ACD-AC75F62B7BC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3983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1309-D1A2-475D-BD03-E659066E92CA}" type="datetime1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1DFBA-16E6-4827-9749-B674C175F01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9099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B0B85-43E8-429B-9E9E-0F863C391432}" type="datetime1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BA5DC-7B2D-4C04-AF61-C21D3CF1610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514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D48B163-9012-488E-8403-E22E32B44C98}" type="datetime1">
              <a:rPr lang="ja-JP" altLang="en-US"/>
              <a:pPr>
                <a:defRPr/>
              </a:pPr>
              <a:t>2025/3/4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C178CB8-4EA7-47E0-98B9-988D1EF4071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emf"/><Relationship Id="rId26" Type="http://schemas.openxmlformats.org/officeDocument/2006/relationships/image" Target="../media/image12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.emf"/><Relationship Id="rId20" Type="http://schemas.openxmlformats.org/officeDocument/2006/relationships/image" Target="../media/image9.e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1.emf"/><Relationship Id="rId32" Type="http://schemas.openxmlformats.org/officeDocument/2006/relationships/image" Target="../media/image15.e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3.emf"/><Relationship Id="rId10" Type="http://schemas.openxmlformats.org/officeDocument/2006/relationships/image" Target="../media/image4.e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Relationship Id="rId22" Type="http://schemas.openxmlformats.org/officeDocument/2006/relationships/image" Target="../media/image10.e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23.emf"/><Relationship Id="rId26" Type="http://schemas.openxmlformats.org/officeDocument/2006/relationships/image" Target="../media/image27.emf"/><Relationship Id="rId3" Type="http://schemas.openxmlformats.org/officeDocument/2006/relationships/oleObject" Target="../embeddings/oleObject16.bin"/><Relationship Id="rId21" Type="http://schemas.openxmlformats.org/officeDocument/2006/relationships/oleObject" Target="../embeddings/oleObject25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0.emf"/><Relationship Id="rId17" Type="http://schemas.openxmlformats.org/officeDocument/2006/relationships/oleObject" Target="../embeddings/oleObject23.bin"/><Relationship Id="rId25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.emf"/><Relationship Id="rId20" Type="http://schemas.openxmlformats.org/officeDocument/2006/relationships/image" Target="../media/image24.emf"/><Relationship Id="rId29" Type="http://schemas.openxmlformats.org/officeDocument/2006/relationships/oleObject" Target="../embeddings/oleObject29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emf"/><Relationship Id="rId11" Type="http://schemas.openxmlformats.org/officeDocument/2006/relationships/oleObject" Target="../embeddings/oleObject20.bin"/><Relationship Id="rId24" Type="http://schemas.openxmlformats.org/officeDocument/2006/relationships/image" Target="../media/image26.emf"/><Relationship Id="rId32" Type="http://schemas.openxmlformats.org/officeDocument/2006/relationships/image" Target="../media/image30.emf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23" Type="http://schemas.openxmlformats.org/officeDocument/2006/relationships/oleObject" Target="../embeddings/oleObject26.bin"/><Relationship Id="rId28" Type="http://schemas.openxmlformats.org/officeDocument/2006/relationships/image" Target="../media/image28.emf"/><Relationship Id="rId10" Type="http://schemas.openxmlformats.org/officeDocument/2006/relationships/image" Target="../media/image19.emf"/><Relationship Id="rId19" Type="http://schemas.openxmlformats.org/officeDocument/2006/relationships/oleObject" Target="../embeddings/oleObject24.bin"/><Relationship Id="rId31" Type="http://schemas.openxmlformats.org/officeDocument/2006/relationships/oleObject" Target="../embeddings/oleObject30.bin"/><Relationship Id="rId4" Type="http://schemas.openxmlformats.org/officeDocument/2006/relationships/image" Target="../media/image16.e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1.emf"/><Relationship Id="rId22" Type="http://schemas.openxmlformats.org/officeDocument/2006/relationships/image" Target="../media/image25.emf"/><Relationship Id="rId27" Type="http://schemas.openxmlformats.org/officeDocument/2006/relationships/oleObject" Target="../embeddings/oleObject28.bin"/><Relationship Id="rId30" Type="http://schemas.openxmlformats.org/officeDocument/2006/relationships/image" Target="../media/image2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oleObject" Target="../embeddings/oleObject36.bin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3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34.emf"/><Relationship Id="rId4" Type="http://schemas.openxmlformats.org/officeDocument/2006/relationships/image" Target="../media/image31.e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3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スライド番号プレースホルダ 26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4404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F30BDEC-E378-477A-8286-26D334E95FBC}" type="slidenum">
              <a:rPr lang="ja-JP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ja-JP" altLang="en-US" sz="1200" smtClean="0">
              <a:solidFill>
                <a:srgbClr val="898989"/>
              </a:solidFill>
            </a:endParaRPr>
          </a:p>
        </p:txBody>
      </p:sp>
      <p:grpSp>
        <p:nvGrpSpPr>
          <p:cNvPr id="3075" name="グループ化 198"/>
          <p:cNvGrpSpPr>
            <a:grpSpLocks/>
          </p:cNvGrpSpPr>
          <p:nvPr/>
        </p:nvGrpSpPr>
        <p:grpSpPr bwMode="auto">
          <a:xfrm>
            <a:off x="512763" y="769938"/>
            <a:ext cx="1181100" cy="1485900"/>
            <a:chOff x="2291493" y="3579796"/>
            <a:chExt cx="1181100" cy="1485429"/>
          </a:xfrm>
        </p:grpSpPr>
        <p:sp>
          <p:nvSpPr>
            <p:cNvPr id="3119" name="正方形/長方形 199"/>
            <p:cNvSpPr>
              <a:spLocks noChangeArrowheads="1"/>
            </p:cNvSpPr>
            <p:nvPr/>
          </p:nvSpPr>
          <p:spPr bwMode="auto">
            <a:xfrm>
              <a:off x="2478817" y="4834462"/>
              <a:ext cx="601447" cy="230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pl-PL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r>
                <a:rPr lang="pl-PL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20" name="Object 70"/>
            <p:cNvGraphicFramePr>
              <a:graphicFrameLocks noChangeAspect="1"/>
            </p:cNvGraphicFramePr>
            <p:nvPr/>
          </p:nvGraphicFramePr>
          <p:xfrm>
            <a:off x="2291493" y="3579796"/>
            <a:ext cx="1181100" cy="11854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1" name="Prism 9" r:id="rId3" imgW="2959608" imgH="2973324" progId="Prism9.Document">
                    <p:embed/>
                  </p:oleObj>
                </mc:Choice>
                <mc:Fallback>
                  <p:oleObj name="Prism 9" r:id="rId3" imgW="2959608" imgH="2973324" progId="Prism9.Document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1493" y="3579796"/>
                          <a:ext cx="1181100" cy="11854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76" name="グループ化 548"/>
          <p:cNvGrpSpPr>
            <a:grpSpLocks/>
          </p:cNvGrpSpPr>
          <p:nvPr/>
        </p:nvGrpSpPr>
        <p:grpSpPr bwMode="auto">
          <a:xfrm>
            <a:off x="2084388" y="768350"/>
            <a:ext cx="1212850" cy="1487488"/>
            <a:chOff x="3848086" y="798435"/>
            <a:chExt cx="1212850" cy="1487437"/>
          </a:xfrm>
        </p:grpSpPr>
        <p:sp>
          <p:nvSpPr>
            <p:cNvPr id="3117" name="正方形/長方形 242"/>
            <p:cNvSpPr>
              <a:spLocks noChangeArrowheads="1"/>
            </p:cNvSpPr>
            <p:nvPr/>
          </p:nvSpPr>
          <p:spPr bwMode="auto">
            <a:xfrm>
              <a:off x="4097324" y="2055023"/>
              <a:ext cx="684803" cy="230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C3H7NO2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18" name="Object 72"/>
            <p:cNvGraphicFramePr>
              <a:graphicFrameLocks noChangeAspect="1"/>
            </p:cNvGraphicFramePr>
            <p:nvPr/>
          </p:nvGraphicFramePr>
          <p:xfrm>
            <a:off x="3848086" y="798435"/>
            <a:ext cx="1212850" cy="11889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2" name="Prism 9" r:id="rId5" imgW="3032343" imgH="2973072" progId="Prism9.Document">
                    <p:embed/>
                  </p:oleObj>
                </mc:Choice>
                <mc:Fallback>
                  <p:oleObj name="Prism 9" r:id="rId5" imgW="3032343" imgH="2973072" progId="Prism9.Document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8086" y="798435"/>
                          <a:ext cx="1212850" cy="11889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77" name="グループ化 264"/>
          <p:cNvGrpSpPr>
            <a:grpSpLocks/>
          </p:cNvGrpSpPr>
          <p:nvPr/>
        </p:nvGrpSpPr>
        <p:grpSpPr bwMode="auto">
          <a:xfrm>
            <a:off x="3781425" y="768350"/>
            <a:ext cx="1255713" cy="1487488"/>
            <a:chOff x="2027201" y="3665518"/>
            <a:chExt cx="1255712" cy="1487262"/>
          </a:xfrm>
        </p:grpSpPr>
        <p:sp>
          <p:nvSpPr>
            <p:cNvPr id="3115" name="正方形/長方形 265"/>
            <p:cNvSpPr>
              <a:spLocks noChangeArrowheads="1"/>
            </p:cNvSpPr>
            <p:nvPr/>
          </p:nvSpPr>
          <p:spPr bwMode="auto">
            <a:xfrm>
              <a:off x="2198651" y="4921979"/>
              <a:ext cx="659154" cy="230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C4H12N5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16" name="Object 73"/>
            <p:cNvGraphicFramePr>
              <a:graphicFrameLocks noChangeAspect="1"/>
            </p:cNvGraphicFramePr>
            <p:nvPr/>
          </p:nvGraphicFramePr>
          <p:xfrm>
            <a:off x="2027201" y="3665518"/>
            <a:ext cx="1255712" cy="11905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3" name="Prism 9" r:id="rId7" imgW="3133181" imgH="2973072" progId="Prism9.Document">
                    <p:embed/>
                  </p:oleObj>
                </mc:Choice>
                <mc:Fallback>
                  <p:oleObj name="Prism 9" r:id="rId7" imgW="3133181" imgH="2973072" progId="Prism9.Document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7201" y="3665518"/>
                          <a:ext cx="1255712" cy="11905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78" name="グループ化 287"/>
          <p:cNvGrpSpPr>
            <a:grpSpLocks/>
          </p:cNvGrpSpPr>
          <p:nvPr/>
        </p:nvGrpSpPr>
        <p:grpSpPr bwMode="auto">
          <a:xfrm>
            <a:off x="5570538" y="768350"/>
            <a:ext cx="1230312" cy="1487488"/>
            <a:chOff x="1916098" y="3497323"/>
            <a:chExt cx="1230312" cy="1487931"/>
          </a:xfrm>
        </p:grpSpPr>
        <p:sp>
          <p:nvSpPr>
            <p:cNvPr id="3113" name="正方形/長方形 288"/>
            <p:cNvSpPr>
              <a:spLocks noChangeArrowheads="1"/>
            </p:cNvSpPr>
            <p:nvPr/>
          </p:nvSpPr>
          <p:spPr bwMode="auto">
            <a:xfrm>
              <a:off x="2133586" y="4754328"/>
              <a:ext cx="684802" cy="230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C4H9NO2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14" name="Object 74"/>
            <p:cNvGraphicFramePr>
              <a:graphicFrameLocks noChangeAspect="1"/>
            </p:cNvGraphicFramePr>
            <p:nvPr/>
          </p:nvGraphicFramePr>
          <p:xfrm>
            <a:off x="1916098" y="3497323"/>
            <a:ext cx="1230312" cy="1191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4" name="Prism 9" r:id="rId9" imgW="3078080" imgH="2973072" progId="Prism9.Document">
                    <p:embed/>
                  </p:oleObj>
                </mc:Choice>
                <mc:Fallback>
                  <p:oleObj name="Prism 9" r:id="rId9" imgW="3078080" imgH="2973072" progId="Prism9.Document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6098" y="3497323"/>
                          <a:ext cx="1230312" cy="11911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79" name="グループ化 465"/>
          <p:cNvGrpSpPr>
            <a:grpSpLocks/>
          </p:cNvGrpSpPr>
          <p:nvPr/>
        </p:nvGrpSpPr>
        <p:grpSpPr bwMode="auto">
          <a:xfrm>
            <a:off x="7319963" y="760413"/>
            <a:ext cx="1177925" cy="1552575"/>
            <a:chOff x="1966531" y="3499228"/>
            <a:chExt cx="1177925" cy="1553088"/>
          </a:xfrm>
        </p:grpSpPr>
        <p:sp>
          <p:nvSpPr>
            <p:cNvPr id="3111" name="正方形/長方形 307"/>
            <p:cNvSpPr>
              <a:spLocks noChangeArrowheads="1"/>
            </p:cNvSpPr>
            <p:nvPr/>
          </p:nvSpPr>
          <p:spPr bwMode="auto">
            <a:xfrm>
              <a:off x="2180422" y="4821395"/>
              <a:ext cx="710451" cy="230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Cadaverine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12" name="Object 75"/>
            <p:cNvGraphicFramePr>
              <a:graphicFrameLocks noChangeAspect="1"/>
            </p:cNvGraphicFramePr>
            <p:nvPr/>
          </p:nvGraphicFramePr>
          <p:xfrm>
            <a:off x="1966531" y="3499228"/>
            <a:ext cx="1177925" cy="11892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5" name="Prism 9" r:id="rId11" imgW="2940868" imgH="2973072" progId="Prism9.Document">
                    <p:embed/>
                  </p:oleObj>
                </mc:Choice>
                <mc:Fallback>
                  <p:oleObj name="Prism 9" r:id="rId11" imgW="2940868" imgH="2973072" progId="Prism9.Document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6531" y="3499228"/>
                          <a:ext cx="1177925" cy="11892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80" name="グループ化 332"/>
          <p:cNvGrpSpPr>
            <a:grpSpLocks/>
          </p:cNvGrpSpPr>
          <p:nvPr/>
        </p:nvGrpSpPr>
        <p:grpSpPr bwMode="auto">
          <a:xfrm>
            <a:off x="412750" y="2660650"/>
            <a:ext cx="1385888" cy="1536700"/>
            <a:chOff x="2170097" y="3432162"/>
            <a:chExt cx="1385888" cy="1536841"/>
          </a:xfrm>
        </p:grpSpPr>
        <p:sp>
          <p:nvSpPr>
            <p:cNvPr id="3109" name="正方形/長方形 333"/>
            <p:cNvSpPr>
              <a:spLocks noChangeArrowheads="1"/>
            </p:cNvSpPr>
            <p:nvPr/>
          </p:nvSpPr>
          <p:spPr bwMode="auto">
            <a:xfrm>
              <a:off x="2419335" y="4738164"/>
              <a:ext cx="1037463" cy="230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C3</a:t>
              </a: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pl-PL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H62N1</a:t>
              </a: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r>
                <a:rPr lang="pl-PL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pl-PL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10" name="Object 77"/>
            <p:cNvGraphicFramePr>
              <a:graphicFrameLocks noChangeAspect="1"/>
            </p:cNvGraphicFramePr>
            <p:nvPr/>
          </p:nvGraphicFramePr>
          <p:xfrm>
            <a:off x="2170097" y="3432162"/>
            <a:ext cx="1385888" cy="11885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6" name="Prism 9" r:id="rId13" imgW="3467027" imgH="2973072" progId="Prism9.Document">
                    <p:embed/>
                  </p:oleObj>
                </mc:Choice>
                <mc:Fallback>
                  <p:oleObj name="Prism 9" r:id="rId13" imgW="3467027" imgH="2973072" progId="Prism9.Document">
                    <p:embed/>
                    <p:pic>
                      <p:nvPicPr>
                        <p:cNvPr id="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0097" y="3432162"/>
                          <a:ext cx="1385888" cy="11885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81" name="グループ化 368"/>
          <p:cNvGrpSpPr>
            <a:grpSpLocks/>
          </p:cNvGrpSpPr>
          <p:nvPr/>
        </p:nvGrpSpPr>
        <p:grpSpPr bwMode="auto">
          <a:xfrm>
            <a:off x="2092325" y="2668588"/>
            <a:ext cx="1298575" cy="1528762"/>
            <a:chOff x="2146284" y="3522737"/>
            <a:chExt cx="1298576" cy="1528283"/>
          </a:xfrm>
        </p:grpSpPr>
        <p:sp>
          <p:nvSpPr>
            <p:cNvPr id="3107" name="正方形/長方形 369"/>
            <p:cNvSpPr>
              <a:spLocks noChangeArrowheads="1"/>
            </p:cNvSpPr>
            <p:nvPr/>
          </p:nvSpPr>
          <p:spPr bwMode="auto">
            <a:xfrm>
              <a:off x="2338372" y="4820358"/>
              <a:ext cx="857928" cy="230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C18H3</a:t>
              </a: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pl-PL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N6O6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08" name="Object 79"/>
            <p:cNvGraphicFramePr>
              <a:graphicFrameLocks noChangeAspect="1"/>
            </p:cNvGraphicFramePr>
            <p:nvPr/>
          </p:nvGraphicFramePr>
          <p:xfrm>
            <a:off x="2146284" y="3522737"/>
            <a:ext cx="1298576" cy="1189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7" name="Prism 9" r:id="rId15" imgW="3247344" imgH="2973072" progId="Prism9.Document">
                    <p:embed/>
                  </p:oleObj>
                </mc:Choice>
                <mc:Fallback>
                  <p:oleObj name="Prism 9" r:id="rId15" imgW="3247344" imgH="2973072" progId="Prism9.Document">
                    <p:embed/>
                    <p:pic>
                      <p:nvPicPr>
                        <p:cNvPr id="0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6284" y="3522737"/>
                          <a:ext cx="1298576" cy="11897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82" name="グループ化 617"/>
          <p:cNvGrpSpPr>
            <a:grpSpLocks/>
          </p:cNvGrpSpPr>
          <p:nvPr/>
        </p:nvGrpSpPr>
        <p:grpSpPr bwMode="auto">
          <a:xfrm>
            <a:off x="3517900" y="2655888"/>
            <a:ext cx="1673225" cy="1514475"/>
            <a:chOff x="335167" y="4681571"/>
            <a:chExt cx="1671404" cy="1514479"/>
          </a:xfrm>
        </p:grpSpPr>
        <p:sp>
          <p:nvSpPr>
            <p:cNvPr id="3105" name="正方形/長方形 33"/>
            <p:cNvSpPr>
              <a:spLocks noChangeArrowheads="1"/>
            </p:cNvSpPr>
            <p:nvPr/>
          </p:nvSpPr>
          <p:spPr bwMode="auto">
            <a:xfrm>
              <a:off x="555590" y="5965299"/>
              <a:ext cx="1341563" cy="230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alpha-Aminobutyric acid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06" name="Object 84"/>
            <p:cNvGraphicFramePr>
              <a:graphicFrameLocks noChangeAspect="1"/>
            </p:cNvGraphicFramePr>
            <p:nvPr/>
          </p:nvGraphicFramePr>
          <p:xfrm>
            <a:off x="335167" y="4681571"/>
            <a:ext cx="1671404" cy="11906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8" name="Prism 9" r:id="rId17" imgW="4180455" imgH="2973072" progId="Prism9.Document">
                    <p:embed/>
                  </p:oleObj>
                </mc:Choice>
                <mc:Fallback>
                  <p:oleObj name="Prism 9" r:id="rId17" imgW="4180455" imgH="2973072" progId="Prism9.Document">
                    <p:embed/>
                    <p:pic>
                      <p:nvPicPr>
                        <p:cNvPr id="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167" y="4681571"/>
                          <a:ext cx="1671404" cy="11906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83" name="グループ化 626"/>
          <p:cNvGrpSpPr>
            <a:grpSpLocks/>
          </p:cNvGrpSpPr>
          <p:nvPr/>
        </p:nvGrpSpPr>
        <p:grpSpPr bwMode="auto">
          <a:xfrm>
            <a:off x="5265738" y="2660650"/>
            <a:ext cx="1766887" cy="1522413"/>
            <a:chOff x="3473441" y="4838012"/>
            <a:chExt cx="1766906" cy="1523701"/>
          </a:xfrm>
        </p:grpSpPr>
        <p:sp>
          <p:nvSpPr>
            <p:cNvPr id="3103" name="正方形/長方形 42"/>
            <p:cNvSpPr>
              <a:spLocks noChangeArrowheads="1"/>
            </p:cNvSpPr>
            <p:nvPr/>
          </p:nvSpPr>
          <p:spPr bwMode="auto">
            <a:xfrm>
              <a:off x="3716331" y="6130962"/>
              <a:ext cx="1463690" cy="230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Methylimidazoleacetic acid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04" name="Object 86"/>
            <p:cNvGraphicFramePr>
              <a:graphicFrameLocks noChangeAspect="1"/>
            </p:cNvGraphicFramePr>
            <p:nvPr/>
          </p:nvGraphicFramePr>
          <p:xfrm>
            <a:off x="3473441" y="4838012"/>
            <a:ext cx="1766906" cy="11900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9" name="Prism 9" r:id="rId19" imgW="4418145" imgH="2973072" progId="Prism9.Document">
                    <p:embed/>
                  </p:oleObj>
                </mc:Choice>
                <mc:Fallback>
                  <p:oleObj name="Prism 9" r:id="rId19" imgW="4418145" imgH="2973072" progId="Prism9.Document">
                    <p:embed/>
                    <p:pic>
                      <p:nvPicPr>
                        <p:cNvPr id="0" name="Object 8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3441" y="4838012"/>
                          <a:ext cx="1766906" cy="11900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84" name="グループ化 620"/>
          <p:cNvGrpSpPr>
            <a:grpSpLocks/>
          </p:cNvGrpSpPr>
          <p:nvPr/>
        </p:nvGrpSpPr>
        <p:grpSpPr bwMode="auto">
          <a:xfrm>
            <a:off x="7216775" y="2663825"/>
            <a:ext cx="1343025" cy="1519238"/>
            <a:chOff x="5364171" y="4846799"/>
            <a:chExt cx="1343024" cy="1520542"/>
          </a:xfrm>
        </p:grpSpPr>
        <p:sp>
          <p:nvSpPr>
            <p:cNvPr id="3101" name="正方形/長方形 44"/>
            <p:cNvSpPr>
              <a:spLocks noChangeArrowheads="1"/>
            </p:cNvSpPr>
            <p:nvPr/>
          </p:nvSpPr>
          <p:spPr bwMode="auto">
            <a:xfrm>
              <a:off x="5614942" y="6136590"/>
              <a:ext cx="928460" cy="230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Trimethylamine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02" name="Object 87"/>
            <p:cNvGraphicFramePr>
              <a:graphicFrameLocks noChangeAspect="1"/>
            </p:cNvGraphicFramePr>
            <p:nvPr/>
          </p:nvGraphicFramePr>
          <p:xfrm>
            <a:off x="5364171" y="4846799"/>
            <a:ext cx="1343024" cy="11900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0" name="Prism 9" r:id="rId21" imgW="3357185" imgH="2973072" progId="Prism9.Document">
                    <p:embed/>
                  </p:oleObj>
                </mc:Choice>
                <mc:Fallback>
                  <p:oleObj name="Prism 9" r:id="rId21" imgW="3357185" imgH="2973072" progId="Prism9.Document">
                    <p:embed/>
                    <p:pic>
                      <p:nvPicPr>
                        <p:cNvPr id="0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64171" y="4846799"/>
                          <a:ext cx="1343024" cy="11900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85" name="グループ化 614"/>
          <p:cNvGrpSpPr>
            <a:grpSpLocks/>
          </p:cNvGrpSpPr>
          <p:nvPr/>
        </p:nvGrpSpPr>
        <p:grpSpPr bwMode="auto">
          <a:xfrm>
            <a:off x="477838" y="4724400"/>
            <a:ext cx="1254125" cy="1463675"/>
            <a:chOff x="7366052" y="4751493"/>
            <a:chExt cx="1254125" cy="1463081"/>
          </a:xfrm>
        </p:grpSpPr>
        <p:sp>
          <p:nvSpPr>
            <p:cNvPr id="3099" name="正方形/長方形 56"/>
            <p:cNvSpPr>
              <a:spLocks noChangeArrowheads="1"/>
            </p:cNvSpPr>
            <p:nvPr/>
          </p:nvSpPr>
          <p:spPr bwMode="auto">
            <a:xfrm>
              <a:off x="7621511" y="5983833"/>
              <a:ext cx="659155" cy="2307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C5H14N5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00" name="Object 88"/>
            <p:cNvGraphicFramePr>
              <a:graphicFrameLocks noChangeAspect="1"/>
            </p:cNvGraphicFramePr>
            <p:nvPr/>
          </p:nvGraphicFramePr>
          <p:xfrm>
            <a:off x="7366052" y="4751493"/>
            <a:ext cx="1254125" cy="11886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1" name="Prism 9" r:id="rId23" imgW="3133181" imgH="2973072" progId="Prism9.Document">
                    <p:embed/>
                  </p:oleObj>
                </mc:Choice>
                <mc:Fallback>
                  <p:oleObj name="Prism 9" r:id="rId23" imgW="3133181" imgH="2973072" progId="Prism9.Document">
                    <p:embed/>
                    <p:pic>
                      <p:nvPicPr>
                        <p:cNvPr id="0" name="Object 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66052" y="4751493"/>
                          <a:ext cx="1254125" cy="11886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86" name="グループ化 780"/>
          <p:cNvGrpSpPr>
            <a:grpSpLocks/>
          </p:cNvGrpSpPr>
          <p:nvPr/>
        </p:nvGrpSpPr>
        <p:grpSpPr bwMode="auto">
          <a:xfrm>
            <a:off x="2066925" y="4724400"/>
            <a:ext cx="1220788" cy="1444625"/>
            <a:chOff x="721464" y="311667"/>
            <a:chExt cx="1220788" cy="1444374"/>
          </a:xfrm>
        </p:grpSpPr>
        <p:sp>
          <p:nvSpPr>
            <p:cNvPr id="3097" name="正方形/長方形 22"/>
            <p:cNvSpPr>
              <a:spLocks noChangeArrowheads="1"/>
            </p:cNvSpPr>
            <p:nvPr/>
          </p:nvSpPr>
          <p:spPr bwMode="auto">
            <a:xfrm>
              <a:off x="1011103" y="1525290"/>
              <a:ext cx="659155" cy="230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Piperidine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098" name="Object 65"/>
            <p:cNvGraphicFramePr>
              <a:graphicFrameLocks noChangeAspect="1"/>
            </p:cNvGraphicFramePr>
            <p:nvPr/>
          </p:nvGraphicFramePr>
          <p:xfrm>
            <a:off x="721464" y="311667"/>
            <a:ext cx="1220788" cy="11888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2" name="Prism 9" r:id="rId25" imgW="3059713" imgH="2973072" progId="Prism9.Document">
                    <p:embed/>
                  </p:oleObj>
                </mc:Choice>
                <mc:Fallback>
                  <p:oleObj name="Prism 9" r:id="rId25" imgW="3059713" imgH="2973072" progId="Prism9.Document">
                    <p:embed/>
                    <p:pic>
                      <p:nvPicPr>
                        <p:cNvPr id="0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1464" y="311667"/>
                          <a:ext cx="1220788" cy="11888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87" name="グループ化 771"/>
          <p:cNvGrpSpPr>
            <a:grpSpLocks/>
          </p:cNvGrpSpPr>
          <p:nvPr/>
        </p:nvGrpSpPr>
        <p:grpSpPr bwMode="auto">
          <a:xfrm>
            <a:off x="3765550" y="4724400"/>
            <a:ext cx="1176338" cy="1463675"/>
            <a:chOff x="3930636" y="306362"/>
            <a:chExt cx="1176338" cy="1463442"/>
          </a:xfrm>
        </p:grpSpPr>
        <p:sp>
          <p:nvSpPr>
            <p:cNvPr id="3095" name="正方形/長方形 24"/>
            <p:cNvSpPr>
              <a:spLocks noChangeArrowheads="1"/>
            </p:cNvSpPr>
            <p:nvPr/>
          </p:nvSpPr>
          <p:spPr bwMode="auto">
            <a:xfrm>
              <a:off x="4326824" y="1539009"/>
              <a:ext cx="543739" cy="230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C4H9N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096" name="Object 67"/>
            <p:cNvGraphicFramePr>
              <a:graphicFrameLocks noChangeAspect="1"/>
            </p:cNvGraphicFramePr>
            <p:nvPr/>
          </p:nvGraphicFramePr>
          <p:xfrm>
            <a:off x="3930636" y="306362"/>
            <a:ext cx="1176338" cy="11888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3" name="Prism 9" r:id="rId27" imgW="2940868" imgH="2973072" progId="Prism9.Document">
                    <p:embed/>
                  </p:oleObj>
                </mc:Choice>
                <mc:Fallback>
                  <p:oleObj name="Prism 9" r:id="rId27" imgW="2940868" imgH="2973072" progId="Prism9.Document">
                    <p:embed/>
                    <p:pic>
                      <p:nvPicPr>
                        <p:cNvPr id="0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0636" y="306362"/>
                          <a:ext cx="1176338" cy="11888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88" name="グループ化 291"/>
          <p:cNvGrpSpPr>
            <a:grpSpLocks/>
          </p:cNvGrpSpPr>
          <p:nvPr/>
        </p:nvGrpSpPr>
        <p:grpSpPr bwMode="auto">
          <a:xfrm>
            <a:off x="5483225" y="4725988"/>
            <a:ext cx="1212850" cy="1462087"/>
            <a:chOff x="3867158" y="2519365"/>
            <a:chExt cx="1212850" cy="1461667"/>
          </a:xfrm>
        </p:grpSpPr>
        <p:sp>
          <p:nvSpPr>
            <p:cNvPr id="3093" name="正方形/長方形 37"/>
            <p:cNvSpPr>
              <a:spLocks noChangeArrowheads="1"/>
            </p:cNvSpPr>
            <p:nvPr/>
          </p:nvSpPr>
          <p:spPr bwMode="auto">
            <a:xfrm>
              <a:off x="4162349" y="3750257"/>
              <a:ext cx="742511" cy="23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C6H6N2O2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094" name="Object 72"/>
            <p:cNvGraphicFramePr>
              <a:graphicFrameLocks noChangeAspect="1"/>
            </p:cNvGraphicFramePr>
            <p:nvPr/>
          </p:nvGraphicFramePr>
          <p:xfrm>
            <a:off x="3867158" y="2519365"/>
            <a:ext cx="1212850" cy="11887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4" name="Prism 9" r:id="rId29" imgW="3032343" imgH="2973072" progId="Prism9.Document">
                    <p:embed/>
                  </p:oleObj>
                </mc:Choice>
                <mc:Fallback>
                  <p:oleObj name="Prism 9" r:id="rId29" imgW="3032343" imgH="2973072" progId="Prism9.Document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7158" y="2519365"/>
                          <a:ext cx="1212850" cy="11887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89" name="グループ化 367"/>
          <p:cNvGrpSpPr>
            <a:grpSpLocks/>
          </p:cNvGrpSpPr>
          <p:nvPr/>
        </p:nvGrpSpPr>
        <p:grpSpPr bwMode="auto">
          <a:xfrm>
            <a:off x="7219950" y="4724400"/>
            <a:ext cx="1335088" cy="1428750"/>
            <a:chOff x="5418972" y="3059110"/>
            <a:chExt cx="1335088" cy="1428258"/>
          </a:xfrm>
        </p:grpSpPr>
        <p:sp>
          <p:nvSpPr>
            <p:cNvPr id="3091" name="正方形/長方形 39"/>
            <p:cNvSpPr>
              <a:spLocks noChangeArrowheads="1"/>
            </p:cNvSpPr>
            <p:nvPr/>
          </p:nvSpPr>
          <p:spPr bwMode="auto">
            <a:xfrm>
              <a:off x="5718183" y="4256615"/>
              <a:ext cx="838690" cy="230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Phenylalanine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092" name="Object 73"/>
            <p:cNvGraphicFramePr>
              <a:graphicFrameLocks noChangeAspect="1"/>
            </p:cNvGraphicFramePr>
            <p:nvPr/>
          </p:nvGraphicFramePr>
          <p:xfrm>
            <a:off x="5418972" y="3059110"/>
            <a:ext cx="1335088" cy="1190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5" name="Prism 9" r:id="rId31" imgW="3338818" imgH="2973072" progId="Prism9.Document">
                    <p:embed/>
                  </p:oleObj>
                </mc:Choice>
                <mc:Fallback>
                  <p:oleObj name="Prism 9" r:id="rId31" imgW="3338818" imgH="2973072" progId="Prism9.Document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18972" y="3059110"/>
                          <a:ext cx="1335088" cy="11902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" name="Rectangle 47"/>
          <p:cNvSpPr/>
          <p:nvPr/>
        </p:nvSpPr>
        <p:spPr>
          <a:xfrm>
            <a:off x="8208963" y="760413"/>
            <a:ext cx="666750" cy="184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 b="1" dirty="0">
                <a:latin typeface="+mn-lt"/>
              </a:rPr>
              <a:t>(103.1231 m/z)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番号プレースホルダ 1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1A88CE8-EA27-4B3E-9C2E-D4B35B9FAEC2}" type="slidenum">
              <a:rPr lang="ja-JP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ja-JP" altLang="en-US" sz="1200" smtClean="0">
              <a:solidFill>
                <a:srgbClr val="898989"/>
              </a:solidFill>
            </a:endParaRPr>
          </a:p>
        </p:txBody>
      </p:sp>
      <p:grpSp>
        <p:nvGrpSpPr>
          <p:cNvPr id="4099" name="グループ化 294"/>
          <p:cNvGrpSpPr>
            <a:grpSpLocks/>
          </p:cNvGrpSpPr>
          <p:nvPr/>
        </p:nvGrpSpPr>
        <p:grpSpPr bwMode="auto">
          <a:xfrm>
            <a:off x="576263" y="549275"/>
            <a:ext cx="1225550" cy="1452563"/>
            <a:chOff x="7290932" y="2506889"/>
            <a:chExt cx="1225550" cy="1453507"/>
          </a:xfrm>
        </p:grpSpPr>
        <p:sp>
          <p:nvSpPr>
            <p:cNvPr id="4143" name="正方形/長方形 38"/>
            <p:cNvSpPr>
              <a:spLocks noChangeArrowheads="1"/>
            </p:cNvSpPr>
            <p:nvPr/>
          </p:nvSpPr>
          <p:spPr bwMode="auto">
            <a:xfrm>
              <a:off x="7649145" y="3729643"/>
              <a:ext cx="595035" cy="230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Tyrosine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44" name="Object 74"/>
            <p:cNvGraphicFramePr>
              <a:graphicFrameLocks noChangeAspect="1"/>
            </p:cNvGraphicFramePr>
            <p:nvPr/>
          </p:nvGraphicFramePr>
          <p:xfrm>
            <a:off x="7290932" y="2506889"/>
            <a:ext cx="1225550" cy="1188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5" name="Prism 9" r:id="rId3" imgW="3059713" imgH="2973072" progId="Prism9.Document">
                    <p:embed/>
                  </p:oleObj>
                </mc:Choice>
                <mc:Fallback>
                  <p:oleObj name="Prism 9" r:id="rId3" imgW="3059713" imgH="2973072" progId="Prism9.Document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90932" y="2506889"/>
                          <a:ext cx="1225550" cy="1188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0" name="グループ化 901"/>
          <p:cNvGrpSpPr>
            <a:grpSpLocks/>
          </p:cNvGrpSpPr>
          <p:nvPr/>
        </p:nvGrpSpPr>
        <p:grpSpPr bwMode="auto">
          <a:xfrm>
            <a:off x="558800" y="2708275"/>
            <a:ext cx="1346200" cy="1444625"/>
            <a:chOff x="7180759" y="4379008"/>
            <a:chExt cx="1346501" cy="1445629"/>
          </a:xfrm>
        </p:grpSpPr>
        <p:sp>
          <p:nvSpPr>
            <p:cNvPr id="4141" name="正方形/長方形 57"/>
            <p:cNvSpPr>
              <a:spLocks noChangeArrowheads="1"/>
            </p:cNvSpPr>
            <p:nvPr/>
          </p:nvSpPr>
          <p:spPr bwMode="auto">
            <a:xfrm>
              <a:off x="7450692" y="5593677"/>
              <a:ext cx="858119" cy="230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C17H26N4O5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42" name="Object 84"/>
            <p:cNvGraphicFramePr>
              <a:graphicFrameLocks noChangeAspect="1"/>
            </p:cNvGraphicFramePr>
            <p:nvPr/>
          </p:nvGraphicFramePr>
          <p:xfrm>
            <a:off x="7180759" y="4379008"/>
            <a:ext cx="1346501" cy="12119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6" name="Prism 9" r:id="rId5" imgW="3279396" imgH="2945700" progId="Prism9.Document">
                    <p:embed/>
                  </p:oleObj>
                </mc:Choice>
                <mc:Fallback>
                  <p:oleObj name="Prism 9" r:id="rId5" imgW="3279396" imgH="2945700" progId="Prism9.Document">
                    <p:embed/>
                    <p:pic>
                      <p:nvPicPr>
                        <p:cNvPr id="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80759" y="4379008"/>
                          <a:ext cx="1346501" cy="12119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1" name="グループ化 1035"/>
          <p:cNvGrpSpPr>
            <a:grpSpLocks/>
          </p:cNvGrpSpPr>
          <p:nvPr/>
        </p:nvGrpSpPr>
        <p:grpSpPr bwMode="auto">
          <a:xfrm>
            <a:off x="2224088" y="549275"/>
            <a:ext cx="1192212" cy="1450975"/>
            <a:chOff x="729691" y="4279297"/>
            <a:chExt cx="1192212" cy="1452240"/>
          </a:xfrm>
        </p:grpSpPr>
        <p:sp>
          <p:nvSpPr>
            <p:cNvPr id="4139" name="正方形/長方形 60"/>
            <p:cNvSpPr>
              <a:spLocks noChangeArrowheads="1"/>
            </p:cNvSpPr>
            <p:nvPr/>
          </p:nvSpPr>
          <p:spPr bwMode="auto">
            <a:xfrm>
              <a:off x="1075575" y="5500781"/>
              <a:ext cx="518091" cy="230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Proline</a:t>
              </a:r>
              <a:endParaRPr lang="it-IT" altLang="ja-JP" sz="900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40" name="Object 80"/>
            <p:cNvGraphicFramePr>
              <a:graphicFrameLocks noChangeAspect="1"/>
            </p:cNvGraphicFramePr>
            <p:nvPr/>
          </p:nvGraphicFramePr>
          <p:xfrm>
            <a:off x="729691" y="4279297"/>
            <a:ext cx="1192212" cy="1190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7" name="Prism 9" r:id="rId7" imgW="2977602" imgH="2973072" progId="Prism9.Document">
                    <p:embed/>
                  </p:oleObj>
                </mc:Choice>
                <mc:Fallback>
                  <p:oleObj name="Prism 9" r:id="rId7" imgW="2977602" imgH="2973072" progId="Prism9.Document">
                    <p:embed/>
                    <p:pic>
                      <p:nvPicPr>
                        <p:cNvPr id="0" name="Object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9691" y="4279297"/>
                          <a:ext cx="1192212" cy="11900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2" name="グループ化 907"/>
          <p:cNvGrpSpPr>
            <a:grpSpLocks/>
          </p:cNvGrpSpPr>
          <p:nvPr/>
        </p:nvGrpSpPr>
        <p:grpSpPr bwMode="auto">
          <a:xfrm>
            <a:off x="7099300" y="549275"/>
            <a:ext cx="1228725" cy="1450975"/>
            <a:chOff x="5568982" y="4470419"/>
            <a:chExt cx="1228725" cy="1452448"/>
          </a:xfrm>
        </p:grpSpPr>
        <p:sp>
          <p:nvSpPr>
            <p:cNvPr id="4137" name="正方形/長方形 54"/>
            <p:cNvSpPr>
              <a:spLocks noChangeArrowheads="1"/>
            </p:cNvSpPr>
            <p:nvPr/>
          </p:nvSpPr>
          <p:spPr bwMode="auto">
            <a:xfrm>
              <a:off x="5975595" y="5692111"/>
              <a:ext cx="627095" cy="230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Ornithine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38" name="Object 81"/>
            <p:cNvGraphicFramePr>
              <a:graphicFrameLocks noChangeAspect="1"/>
            </p:cNvGraphicFramePr>
            <p:nvPr/>
          </p:nvGraphicFramePr>
          <p:xfrm>
            <a:off x="5568982" y="4470419"/>
            <a:ext cx="1228725" cy="11886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" name="Prism 9" r:id="rId9" imgW="3069077" imgH="2973072" progId="Prism9.Document">
                    <p:embed/>
                  </p:oleObj>
                </mc:Choice>
                <mc:Fallback>
                  <p:oleObj name="Prism 9" r:id="rId9" imgW="3069077" imgH="2973072" progId="Prism9.Document">
                    <p:embed/>
                    <p:pic>
                      <p:nvPicPr>
                        <p:cNvPr id="0" name="Object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68982" y="4470419"/>
                          <a:ext cx="1228725" cy="11886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3" name="グループ化 1099"/>
          <p:cNvGrpSpPr>
            <a:grpSpLocks/>
          </p:cNvGrpSpPr>
          <p:nvPr/>
        </p:nvGrpSpPr>
        <p:grpSpPr bwMode="auto">
          <a:xfrm>
            <a:off x="3862388" y="549275"/>
            <a:ext cx="1184275" cy="1450975"/>
            <a:chOff x="2402646" y="4309952"/>
            <a:chExt cx="1184276" cy="1451859"/>
          </a:xfrm>
        </p:grpSpPr>
        <p:sp>
          <p:nvSpPr>
            <p:cNvPr id="4135" name="正方形/長方形 63"/>
            <p:cNvSpPr>
              <a:spLocks noChangeArrowheads="1"/>
            </p:cNvSpPr>
            <p:nvPr/>
          </p:nvSpPr>
          <p:spPr bwMode="auto">
            <a:xfrm>
              <a:off x="2741220" y="5531055"/>
              <a:ext cx="498855" cy="230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Lysine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36" name="Object 82"/>
            <p:cNvGraphicFramePr>
              <a:graphicFrameLocks noChangeAspect="1"/>
            </p:cNvGraphicFramePr>
            <p:nvPr/>
          </p:nvGraphicFramePr>
          <p:xfrm>
            <a:off x="2402646" y="4309952"/>
            <a:ext cx="1184276" cy="1189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9" name="Prism 9" r:id="rId11" imgW="2959235" imgH="2973072" progId="Prism9.Document">
                    <p:embed/>
                  </p:oleObj>
                </mc:Choice>
                <mc:Fallback>
                  <p:oleObj name="Prism 9" r:id="rId11" imgW="2959235" imgH="2973072" progId="Prism9.Document">
                    <p:embed/>
                    <p:pic>
                      <p:nvPicPr>
                        <p:cNvPr id="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2646" y="4309952"/>
                          <a:ext cx="1184276" cy="11897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4" name="グループ化 1138"/>
          <p:cNvGrpSpPr>
            <a:grpSpLocks/>
          </p:cNvGrpSpPr>
          <p:nvPr/>
        </p:nvGrpSpPr>
        <p:grpSpPr bwMode="auto">
          <a:xfrm>
            <a:off x="5492750" y="549275"/>
            <a:ext cx="1181100" cy="1450975"/>
            <a:chOff x="3984611" y="4443360"/>
            <a:chExt cx="1181100" cy="1451857"/>
          </a:xfrm>
        </p:grpSpPr>
        <p:sp>
          <p:nvSpPr>
            <p:cNvPr id="4133" name="正方形/長方形 51"/>
            <p:cNvSpPr>
              <a:spLocks noChangeArrowheads="1"/>
            </p:cNvSpPr>
            <p:nvPr/>
          </p:nvSpPr>
          <p:spPr bwMode="auto">
            <a:xfrm>
              <a:off x="4398798" y="5664461"/>
              <a:ext cx="550151" cy="230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Glycine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34" name="Object 83"/>
            <p:cNvGraphicFramePr>
              <a:graphicFrameLocks noChangeAspect="1"/>
            </p:cNvGraphicFramePr>
            <p:nvPr/>
          </p:nvGraphicFramePr>
          <p:xfrm>
            <a:off x="3984611" y="4443360"/>
            <a:ext cx="1181100" cy="1191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0" name="Prism 9" r:id="rId13" imgW="2950232" imgH="2973072" progId="Prism9.Document">
                    <p:embed/>
                  </p:oleObj>
                </mc:Choice>
                <mc:Fallback>
                  <p:oleObj name="Prism 9" r:id="rId13" imgW="2950232" imgH="2973072" progId="Prism9.Document">
                    <p:embed/>
                    <p:pic>
                      <p:nvPicPr>
                        <p:cNvPr id="0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611" y="4443360"/>
                          <a:ext cx="1181100" cy="11913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5" name="グループ化 1203"/>
          <p:cNvGrpSpPr>
            <a:grpSpLocks/>
          </p:cNvGrpSpPr>
          <p:nvPr/>
        </p:nvGrpSpPr>
        <p:grpSpPr bwMode="auto">
          <a:xfrm>
            <a:off x="2076450" y="2668588"/>
            <a:ext cx="1887538" cy="1484312"/>
            <a:chOff x="493539" y="686992"/>
            <a:chExt cx="1887666" cy="1484760"/>
          </a:xfrm>
        </p:grpSpPr>
        <p:sp>
          <p:nvSpPr>
            <p:cNvPr id="4131" name="正方形/長方形 23"/>
            <p:cNvSpPr>
              <a:spLocks noChangeArrowheads="1"/>
            </p:cNvSpPr>
            <p:nvPr/>
          </p:nvSpPr>
          <p:spPr bwMode="auto">
            <a:xfrm>
              <a:off x="493539" y="1940845"/>
              <a:ext cx="1887666" cy="230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Pro-Gly-Pro or Pro-Pro-Gly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32" name="Object 60"/>
            <p:cNvGraphicFramePr>
              <a:graphicFrameLocks noChangeAspect="1"/>
            </p:cNvGraphicFramePr>
            <p:nvPr/>
          </p:nvGraphicFramePr>
          <p:xfrm>
            <a:off x="701516" y="686992"/>
            <a:ext cx="1274848" cy="12687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1" name="Prism 9" r:id="rId15" imgW="3187921" imgH="3174398" progId="Prism9.Document">
                    <p:embed/>
                  </p:oleObj>
                </mc:Choice>
                <mc:Fallback>
                  <p:oleObj name="Prism 9" r:id="rId15" imgW="3187921" imgH="3174398" progId="Prism9.Document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1516" y="686992"/>
                          <a:ext cx="1274848" cy="12687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6" name="グループ化 1194"/>
          <p:cNvGrpSpPr>
            <a:grpSpLocks/>
          </p:cNvGrpSpPr>
          <p:nvPr/>
        </p:nvGrpSpPr>
        <p:grpSpPr bwMode="auto">
          <a:xfrm>
            <a:off x="3932238" y="2708275"/>
            <a:ext cx="1271587" cy="1457325"/>
            <a:chOff x="2291773" y="717940"/>
            <a:chExt cx="1271588" cy="1456088"/>
          </a:xfrm>
        </p:grpSpPr>
        <p:sp>
          <p:nvSpPr>
            <p:cNvPr id="4129" name="正方形/長方形 25"/>
            <p:cNvSpPr>
              <a:spLocks noChangeArrowheads="1"/>
            </p:cNvSpPr>
            <p:nvPr/>
          </p:nvSpPr>
          <p:spPr bwMode="auto">
            <a:xfrm>
              <a:off x="2565028" y="1943274"/>
              <a:ext cx="806631" cy="230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C7H12N2O3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30" name="Object 61"/>
            <p:cNvGraphicFramePr>
              <a:graphicFrameLocks noChangeAspect="1"/>
            </p:cNvGraphicFramePr>
            <p:nvPr/>
          </p:nvGraphicFramePr>
          <p:xfrm>
            <a:off x="2291773" y="717940"/>
            <a:ext cx="1271588" cy="1190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2" name="Prism 9" r:id="rId17" imgW="3178918" imgH="2973072" progId="Prism9.Document">
                    <p:embed/>
                  </p:oleObj>
                </mc:Choice>
                <mc:Fallback>
                  <p:oleObj name="Prism 9" r:id="rId17" imgW="3178918" imgH="2973072" progId="Prism9.Document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1773" y="717940"/>
                          <a:ext cx="1271588" cy="11905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7" name="グループ化 1197"/>
          <p:cNvGrpSpPr>
            <a:grpSpLocks/>
          </p:cNvGrpSpPr>
          <p:nvPr/>
        </p:nvGrpSpPr>
        <p:grpSpPr bwMode="auto">
          <a:xfrm>
            <a:off x="7231063" y="2700338"/>
            <a:ext cx="1176337" cy="1452562"/>
            <a:chOff x="5552778" y="724033"/>
            <a:chExt cx="1176338" cy="1453436"/>
          </a:xfrm>
        </p:grpSpPr>
        <p:sp>
          <p:nvSpPr>
            <p:cNvPr id="4127" name="正方形/長方形 27"/>
            <p:cNvSpPr>
              <a:spLocks noChangeArrowheads="1"/>
            </p:cNvSpPr>
            <p:nvPr/>
          </p:nvSpPr>
          <p:spPr bwMode="auto">
            <a:xfrm>
              <a:off x="5793351" y="1946715"/>
              <a:ext cx="825867" cy="230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Ethanolamine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28" name="Object 62"/>
            <p:cNvGraphicFramePr>
              <a:graphicFrameLocks noChangeAspect="1"/>
            </p:cNvGraphicFramePr>
            <p:nvPr/>
          </p:nvGraphicFramePr>
          <p:xfrm>
            <a:off x="5552778" y="724033"/>
            <a:ext cx="1176338" cy="11890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3" name="Prism 9" r:id="rId19" imgW="2940868" imgH="2973072" progId="Prism9.Document">
                    <p:embed/>
                  </p:oleObj>
                </mc:Choice>
                <mc:Fallback>
                  <p:oleObj name="Prism 9" r:id="rId19" imgW="2940868" imgH="2973072" progId="Prism9.Document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52778" y="724033"/>
                          <a:ext cx="1176338" cy="11890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8" name="グループ化 1326"/>
          <p:cNvGrpSpPr>
            <a:grpSpLocks/>
          </p:cNvGrpSpPr>
          <p:nvPr/>
        </p:nvGrpSpPr>
        <p:grpSpPr bwMode="auto">
          <a:xfrm>
            <a:off x="5540375" y="2708275"/>
            <a:ext cx="1289050" cy="1452563"/>
            <a:chOff x="3888305" y="713728"/>
            <a:chExt cx="1289808" cy="1452311"/>
          </a:xfrm>
        </p:grpSpPr>
        <p:sp>
          <p:nvSpPr>
            <p:cNvPr id="4125" name="正方形/長方形 26"/>
            <p:cNvSpPr>
              <a:spLocks noChangeArrowheads="1"/>
            </p:cNvSpPr>
            <p:nvPr/>
          </p:nvSpPr>
          <p:spPr bwMode="auto">
            <a:xfrm>
              <a:off x="4215304" y="1935285"/>
              <a:ext cx="761747" cy="230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Burimamide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26" name="Object 63"/>
            <p:cNvGraphicFramePr>
              <a:graphicFrameLocks noChangeAspect="1"/>
            </p:cNvGraphicFramePr>
            <p:nvPr/>
          </p:nvGraphicFramePr>
          <p:xfrm>
            <a:off x="3888305" y="713728"/>
            <a:ext cx="1289808" cy="12015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4" name="Prism 9" r:id="rId21" imgW="3187921" imgH="2973072" progId="Prism9.Document">
                    <p:embed/>
                  </p:oleObj>
                </mc:Choice>
                <mc:Fallback>
                  <p:oleObj name="Prism 9" r:id="rId21" imgW="3187921" imgH="2973072" progId="Prism9.Document">
                    <p:embed/>
                    <p:pic>
                      <p:nvPicPr>
                        <p:cNvPr id="0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305" y="713728"/>
                          <a:ext cx="1289808" cy="12015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9" name="グループ化 1200"/>
          <p:cNvGrpSpPr>
            <a:grpSpLocks/>
          </p:cNvGrpSpPr>
          <p:nvPr/>
        </p:nvGrpSpPr>
        <p:grpSpPr bwMode="auto">
          <a:xfrm>
            <a:off x="395288" y="4835525"/>
            <a:ext cx="1673225" cy="1470025"/>
            <a:chOff x="6946658" y="584179"/>
            <a:chExt cx="1673170" cy="1469345"/>
          </a:xfrm>
        </p:grpSpPr>
        <p:sp>
          <p:nvSpPr>
            <p:cNvPr id="4123" name="正方形/長方形 35"/>
            <p:cNvSpPr>
              <a:spLocks noChangeArrowheads="1"/>
            </p:cNvSpPr>
            <p:nvPr/>
          </p:nvSpPr>
          <p:spPr bwMode="auto">
            <a:xfrm>
              <a:off x="7124452" y="1822770"/>
              <a:ext cx="1431878" cy="230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gamma-Aminobutyric acid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24" name="Object 64"/>
            <p:cNvGraphicFramePr>
              <a:graphicFrameLocks noChangeAspect="1"/>
            </p:cNvGraphicFramePr>
            <p:nvPr/>
          </p:nvGraphicFramePr>
          <p:xfrm>
            <a:off x="6946658" y="584179"/>
            <a:ext cx="1673170" cy="11900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5" name="Prism 9" r:id="rId23" imgW="4189459" imgH="2973072" progId="Prism9.Document">
                    <p:embed/>
                  </p:oleObj>
                </mc:Choice>
                <mc:Fallback>
                  <p:oleObj name="Prism 9" r:id="rId23" imgW="4189459" imgH="2973072" progId="Prism9.Document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46658" y="584179"/>
                          <a:ext cx="1673170" cy="11900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10" name="グループ化 1401"/>
          <p:cNvGrpSpPr>
            <a:grpSpLocks/>
          </p:cNvGrpSpPr>
          <p:nvPr/>
        </p:nvGrpSpPr>
        <p:grpSpPr bwMode="auto">
          <a:xfrm>
            <a:off x="5245100" y="4860925"/>
            <a:ext cx="1676400" cy="1476375"/>
            <a:chOff x="2793465" y="2755540"/>
            <a:chExt cx="1676401" cy="1475706"/>
          </a:xfrm>
        </p:grpSpPr>
        <p:sp>
          <p:nvSpPr>
            <p:cNvPr id="4121" name="正方形/長方形 43"/>
            <p:cNvSpPr>
              <a:spLocks noChangeArrowheads="1"/>
            </p:cNvSpPr>
            <p:nvPr/>
          </p:nvSpPr>
          <p:spPr bwMode="auto">
            <a:xfrm>
              <a:off x="3317324" y="4000495"/>
              <a:ext cx="627095" cy="230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Citrulline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22" name="Object 75"/>
            <p:cNvGraphicFramePr>
              <a:graphicFrameLocks noChangeAspect="1"/>
            </p:cNvGraphicFramePr>
            <p:nvPr/>
          </p:nvGraphicFramePr>
          <p:xfrm>
            <a:off x="2793465" y="2755540"/>
            <a:ext cx="1676401" cy="11884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6" name="Prism 9" r:id="rId25" imgW="4189459" imgH="2973072" progId="Prism9.Document">
                    <p:embed/>
                  </p:oleObj>
                </mc:Choice>
                <mc:Fallback>
                  <p:oleObj name="Prism 9" r:id="rId25" imgW="4189459" imgH="2973072" progId="Prism9.Document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3465" y="2755540"/>
                          <a:ext cx="1676401" cy="11884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11" name="グループ化 1398"/>
          <p:cNvGrpSpPr>
            <a:grpSpLocks/>
          </p:cNvGrpSpPr>
          <p:nvPr/>
        </p:nvGrpSpPr>
        <p:grpSpPr bwMode="auto">
          <a:xfrm>
            <a:off x="3905250" y="4875213"/>
            <a:ext cx="1138238" cy="1462087"/>
            <a:chOff x="2232655" y="2987616"/>
            <a:chExt cx="1174125" cy="1460568"/>
          </a:xfrm>
        </p:grpSpPr>
        <p:sp>
          <p:nvSpPr>
            <p:cNvPr id="4119" name="正方形/長方形 42"/>
            <p:cNvSpPr>
              <a:spLocks noChangeArrowheads="1"/>
            </p:cNvSpPr>
            <p:nvPr/>
          </p:nvSpPr>
          <p:spPr bwMode="auto">
            <a:xfrm>
              <a:off x="2470303" y="4217352"/>
              <a:ext cx="78098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beta-Alanine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20" name="Object 76"/>
            <p:cNvGraphicFramePr>
              <a:graphicFrameLocks noChangeAspect="1"/>
            </p:cNvGraphicFramePr>
            <p:nvPr/>
          </p:nvGraphicFramePr>
          <p:xfrm>
            <a:off x="2232655" y="2987616"/>
            <a:ext cx="1174125" cy="11830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7" name="Prism 9" r:id="rId27" imgW="2950232" imgH="2973072" progId="Prism9.Document">
                    <p:embed/>
                  </p:oleObj>
                </mc:Choice>
                <mc:Fallback>
                  <p:oleObj name="Prism 9" r:id="rId27" imgW="2950232" imgH="2973072" progId="Prism9.Document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2655" y="2987616"/>
                          <a:ext cx="1174125" cy="11830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12" name="グループ化 1395"/>
          <p:cNvGrpSpPr>
            <a:grpSpLocks/>
          </p:cNvGrpSpPr>
          <p:nvPr/>
        </p:nvGrpSpPr>
        <p:grpSpPr bwMode="auto">
          <a:xfrm>
            <a:off x="2263775" y="4867275"/>
            <a:ext cx="1304925" cy="1497013"/>
            <a:chOff x="2585941" y="3561651"/>
            <a:chExt cx="1305076" cy="1439322"/>
          </a:xfrm>
        </p:grpSpPr>
        <p:graphicFrame>
          <p:nvGraphicFramePr>
            <p:cNvPr id="4117" name="Object 77"/>
            <p:cNvGraphicFramePr>
              <a:graphicFrameLocks noChangeAspect="1"/>
            </p:cNvGraphicFramePr>
            <p:nvPr/>
          </p:nvGraphicFramePr>
          <p:xfrm>
            <a:off x="2585941" y="3561651"/>
            <a:ext cx="1305076" cy="1193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8" name="Prism 9" r:id="rId29" imgW="3247344" imgH="2973072" progId="Prism9.Document">
                    <p:embed/>
                  </p:oleObj>
                </mc:Choice>
                <mc:Fallback>
                  <p:oleObj name="Prism 9" r:id="rId29" imgW="3247344" imgH="2973072" progId="Prism9.Document">
                    <p:embed/>
                    <p:pic>
                      <p:nvPicPr>
                        <p:cNvPr id="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5941" y="3561651"/>
                          <a:ext cx="1305076" cy="1193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8" name="正方形/長方形 528"/>
            <p:cNvSpPr>
              <a:spLocks noChangeArrowheads="1"/>
            </p:cNvSpPr>
            <p:nvPr/>
          </p:nvSpPr>
          <p:spPr bwMode="auto">
            <a:xfrm>
              <a:off x="2904151" y="4770222"/>
              <a:ext cx="797013" cy="230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Aspartic acid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13" name="グループ化 777"/>
          <p:cNvGrpSpPr>
            <a:grpSpLocks/>
          </p:cNvGrpSpPr>
          <p:nvPr/>
        </p:nvGrpSpPr>
        <p:grpSpPr bwMode="auto">
          <a:xfrm>
            <a:off x="7231063" y="4878388"/>
            <a:ext cx="1182687" cy="1479550"/>
            <a:chOff x="7107473" y="399773"/>
            <a:chExt cx="1181605" cy="1479742"/>
          </a:xfrm>
        </p:grpSpPr>
        <p:sp>
          <p:nvSpPr>
            <p:cNvPr id="4115" name="正方形/長方形 27"/>
            <p:cNvSpPr>
              <a:spLocks noChangeArrowheads="1"/>
            </p:cNvSpPr>
            <p:nvPr/>
          </p:nvSpPr>
          <p:spPr bwMode="auto">
            <a:xfrm>
              <a:off x="7497426" y="1648614"/>
              <a:ext cx="479179" cy="230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Serine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116" name="Object 69"/>
            <p:cNvGraphicFramePr>
              <a:graphicFrameLocks noChangeAspect="1"/>
            </p:cNvGraphicFramePr>
            <p:nvPr/>
          </p:nvGraphicFramePr>
          <p:xfrm>
            <a:off x="7107473" y="399773"/>
            <a:ext cx="1181605" cy="11907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9" name="Prism 9" r:id="rId31" imgW="2950232" imgH="2973072" progId="Prism9.Document">
                    <p:embed/>
                  </p:oleObj>
                </mc:Choice>
                <mc:Fallback>
                  <p:oleObj name="Prism 9" r:id="rId31" imgW="2950232" imgH="2973072" progId="Prism9.Document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07473" y="399773"/>
                          <a:ext cx="1181605" cy="11907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" name="Rectangle 47"/>
          <p:cNvSpPr/>
          <p:nvPr/>
        </p:nvSpPr>
        <p:spPr>
          <a:xfrm>
            <a:off x="8142288" y="2695575"/>
            <a:ext cx="628650" cy="1857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 b="1" dirty="0">
                <a:latin typeface="+mn-lt"/>
              </a:rPr>
              <a:t>(62.0601 m/z)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番号プレースホルダ 1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A007AF7-AD49-4545-AF66-2673DF956B4E}" type="slidenum">
              <a:rPr lang="ja-JP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ja-JP" altLang="en-US" sz="1200" smtClean="0">
              <a:solidFill>
                <a:srgbClr val="898989"/>
              </a:solidFill>
            </a:endParaRPr>
          </a:p>
        </p:txBody>
      </p:sp>
      <p:grpSp>
        <p:nvGrpSpPr>
          <p:cNvPr id="5123" name="グループ化 1407"/>
          <p:cNvGrpSpPr>
            <a:grpSpLocks/>
          </p:cNvGrpSpPr>
          <p:nvPr/>
        </p:nvGrpSpPr>
        <p:grpSpPr bwMode="auto">
          <a:xfrm>
            <a:off x="566738" y="627063"/>
            <a:ext cx="1177925" cy="1441450"/>
            <a:chOff x="7190095" y="2833342"/>
            <a:chExt cx="1177925" cy="1442409"/>
          </a:xfrm>
        </p:grpSpPr>
        <p:sp>
          <p:nvSpPr>
            <p:cNvPr id="5140" name="正方形/長方形 52"/>
            <p:cNvSpPr>
              <a:spLocks noChangeArrowheads="1"/>
            </p:cNvSpPr>
            <p:nvPr/>
          </p:nvSpPr>
          <p:spPr bwMode="auto">
            <a:xfrm>
              <a:off x="7491830" y="4044993"/>
              <a:ext cx="671979" cy="230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Glutamine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5141" name="Object 79"/>
            <p:cNvGraphicFramePr>
              <a:graphicFrameLocks noChangeAspect="1"/>
            </p:cNvGraphicFramePr>
            <p:nvPr/>
          </p:nvGraphicFramePr>
          <p:xfrm>
            <a:off x="7190095" y="2833342"/>
            <a:ext cx="1177925" cy="11908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2" name="Prism 9" r:id="rId3" imgW="2940868" imgH="2973072" progId="Prism9.Document">
                    <p:embed/>
                  </p:oleObj>
                </mc:Choice>
                <mc:Fallback>
                  <p:oleObj name="Prism 9" r:id="rId3" imgW="2940868" imgH="2973072" progId="Prism9.Document">
                    <p:embed/>
                    <p:pic>
                      <p:nvPicPr>
                        <p:cNvPr id="0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90095" y="2833342"/>
                          <a:ext cx="1177925" cy="11908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4" name="グループ化 1618"/>
          <p:cNvGrpSpPr>
            <a:grpSpLocks/>
          </p:cNvGrpSpPr>
          <p:nvPr/>
        </p:nvGrpSpPr>
        <p:grpSpPr bwMode="auto">
          <a:xfrm>
            <a:off x="2185988" y="625475"/>
            <a:ext cx="1241425" cy="1439863"/>
            <a:chOff x="743320" y="4785062"/>
            <a:chExt cx="1241426" cy="1440148"/>
          </a:xfrm>
        </p:grpSpPr>
        <p:sp>
          <p:nvSpPr>
            <p:cNvPr id="5138" name="正方形/長方形 57"/>
            <p:cNvSpPr>
              <a:spLocks noChangeArrowheads="1"/>
            </p:cNvSpPr>
            <p:nvPr/>
          </p:nvSpPr>
          <p:spPr bwMode="auto">
            <a:xfrm>
              <a:off x="1003436" y="5994452"/>
              <a:ext cx="867546" cy="230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Hypoxanthine 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5139" name="Object 85"/>
            <p:cNvGraphicFramePr>
              <a:graphicFrameLocks noChangeAspect="1"/>
            </p:cNvGraphicFramePr>
            <p:nvPr/>
          </p:nvGraphicFramePr>
          <p:xfrm>
            <a:off x="743320" y="4785062"/>
            <a:ext cx="1241426" cy="11908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3" name="Prism 9" r:id="rId5" imgW="3105450" imgH="2973072" progId="Prism9.Document">
                    <p:embed/>
                  </p:oleObj>
                </mc:Choice>
                <mc:Fallback>
                  <p:oleObj name="Prism 9" r:id="rId5" imgW="3105450" imgH="2973072" progId="Prism9.Document">
                    <p:embed/>
                    <p:pic>
                      <p:nvPicPr>
                        <p:cNvPr id="0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3320" y="4785062"/>
                          <a:ext cx="1241426" cy="11908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5" name="グループ化 1615"/>
          <p:cNvGrpSpPr>
            <a:grpSpLocks/>
          </p:cNvGrpSpPr>
          <p:nvPr/>
        </p:nvGrpSpPr>
        <p:grpSpPr bwMode="auto">
          <a:xfrm>
            <a:off x="3856038" y="617538"/>
            <a:ext cx="1201737" cy="1454150"/>
            <a:chOff x="739720" y="711843"/>
            <a:chExt cx="1201737" cy="1455300"/>
          </a:xfrm>
        </p:grpSpPr>
        <p:sp>
          <p:nvSpPr>
            <p:cNvPr id="5136" name="正方形/長方形 22"/>
            <p:cNvSpPr>
              <a:spLocks noChangeArrowheads="1"/>
            </p:cNvSpPr>
            <p:nvPr/>
          </p:nvSpPr>
          <p:spPr bwMode="auto">
            <a:xfrm>
              <a:off x="1102703" y="1936391"/>
              <a:ext cx="550151" cy="230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Choline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5137" name="Object 86"/>
            <p:cNvGraphicFramePr>
              <a:graphicFrameLocks noChangeAspect="1"/>
            </p:cNvGraphicFramePr>
            <p:nvPr/>
          </p:nvGraphicFramePr>
          <p:xfrm>
            <a:off x="739720" y="711843"/>
            <a:ext cx="1201737" cy="11899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4" name="Prism 9" r:id="rId7" imgW="3004972" imgH="2973072" progId="Prism9.Document">
                    <p:embed/>
                  </p:oleObj>
                </mc:Choice>
                <mc:Fallback>
                  <p:oleObj name="Prism 9" r:id="rId7" imgW="3004972" imgH="2973072" progId="Prism9.Document">
                    <p:embed/>
                    <p:pic>
                      <p:nvPicPr>
                        <p:cNvPr id="0" name="Object 8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9720" y="711843"/>
                          <a:ext cx="1201737" cy="11899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6" name="グループ化 1621"/>
          <p:cNvGrpSpPr>
            <a:grpSpLocks/>
          </p:cNvGrpSpPr>
          <p:nvPr/>
        </p:nvGrpSpPr>
        <p:grpSpPr bwMode="auto">
          <a:xfrm>
            <a:off x="5424488" y="625475"/>
            <a:ext cx="1557337" cy="1463675"/>
            <a:chOff x="3647219" y="585787"/>
            <a:chExt cx="1557338" cy="1464233"/>
          </a:xfrm>
        </p:grpSpPr>
        <p:sp>
          <p:nvSpPr>
            <p:cNvPr id="5134" name="正方形/長方形 24"/>
            <p:cNvSpPr>
              <a:spLocks noChangeArrowheads="1"/>
            </p:cNvSpPr>
            <p:nvPr/>
          </p:nvSpPr>
          <p:spPr bwMode="auto">
            <a:xfrm>
              <a:off x="4053838" y="1819075"/>
              <a:ext cx="742511" cy="230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C5H11NO2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5135" name="Object 87"/>
            <p:cNvGraphicFramePr>
              <a:graphicFrameLocks noChangeAspect="1"/>
            </p:cNvGraphicFramePr>
            <p:nvPr/>
          </p:nvGraphicFramePr>
          <p:xfrm>
            <a:off x="3647219" y="585787"/>
            <a:ext cx="1557338" cy="11879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5" name="Prism 9" r:id="rId9" imgW="3896668" imgH="2973072" progId="Prism9.Document">
                    <p:embed/>
                  </p:oleObj>
                </mc:Choice>
                <mc:Fallback>
                  <p:oleObj name="Prism 9" r:id="rId9" imgW="3896668" imgH="2973072" progId="Prism9.Document">
                    <p:embed/>
                    <p:pic>
                      <p:nvPicPr>
                        <p:cNvPr id="0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7219" y="585787"/>
                          <a:ext cx="1557338" cy="11879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7" name="グループ化 1627"/>
          <p:cNvGrpSpPr>
            <a:grpSpLocks/>
          </p:cNvGrpSpPr>
          <p:nvPr/>
        </p:nvGrpSpPr>
        <p:grpSpPr bwMode="auto">
          <a:xfrm>
            <a:off x="7170738" y="617538"/>
            <a:ext cx="1674812" cy="1470025"/>
            <a:chOff x="5261898" y="565175"/>
            <a:chExt cx="1675882" cy="1470937"/>
          </a:xfrm>
        </p:grpSpPr>
        <p:sp>
          <p:nvSpPr>
            <p:cNvPr id="5132" name="正方形/長方形 25"/>
            <p:cNvSpPr>
              <a:spLocks noChangeArrowheads="1"/>
            </p:cNvSpPr>
            <p:nvPr/>
          </p:nvSpPr>
          <p:spPr bwMode="auto">
            <a:xfrm>
              <a:off x="5515225" y="1805359"/>
              <a:ext cx="1287532" cy="230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Glycerophosphocholine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5133" name="Object 88"/>
            <p:cNvGraphicFramePr>
              <a:graphicFrameLocks noChangeAspect="1"/>
            </p:cNvGraphicFramePr>
            <p:nvPr/>
          </p:nvGraphicFramePr>
          <p:xfrm>
            <a:off x="5261898" y="565175"/>
            <a:ext cx="1675882" cy="1189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6" name="Prism 9" r:id="rId11" imgW="4189459" imgH="2973072" progId="Prism9.Document">
                    <p:embed/>
                  </p:oleObj>
                </mc:Choice>
                <mc:Fallback>
                  <p:oleObj name="Prism 9" r:id="rId11" imgW="4189459" imgH="2973072" progId="Prism9.Document">
                    <p:embed/>
                    <p:pic>
                      <p:nvPicPr>
                        <p:cNvPr id="0" name="Object 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61898" y="565175"/>
                          <a:ext cx="1675882" cy="11897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8" name="グループ化 1624"/>
          <p:cNvGrpSpPr>
            <a:grpSpLocks/>
          </p:cNvGrpSpPr>
          <p:nvPr/>
        </p:nvGrpSpPr>
        <p:grpSpPr bwMode="auto">
          <a:xfrm>
            <a:off x="604838" y="2708275"/>
            <a:ext cx="1230312" cy="1420813"/>
            <a:chOff x="7098750" y="644371"/>
            <a:chExt cx="1228755" cy="1420737"/>
          </a:xfrm>
        </p:grpSpPr>
        <p:sp>
          <p:nvSpPr>
            <p:cNvPr id="5130" name="正方形/長方形 21"/>
            <p:cNvSpPr>
              <a:spLocks noChangeArrowheads="1"/>
            </p:cNvSpPr>
            <p:nvPr/>
          </p:nvSpPr>
          <p:spPr bwMode="auto">
            <a:xfrm>
              <a:off x="7361599" y="1834290"/>
              <a:ext cx="664725" cy="230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900">
                  <a:latin typeface="Times New Roman" panose="02020603050405020304" pitchFamily="18" charset="0"/>
                  <a:cs typeface="Times New Roman" panose="02020603050405020304" pitchFamily="18" charset="0"/>
                </a:rPr>
                <a:t>C7H8O3S</a:t>
              </a:r>
              <a:endParaRPr lang="ja-JP" altLang="en-US" sz="9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5131" name="Object 89"/>
            <p:cNvGraphicFramePr>
              <a:graphicFrameLocks noChangeAspect="1"/>
            </p:cNvGraphicFramePr>
            <p:nvPr/>
          </p:nvGraphicFramePr>
          <p:xfrm>
            <a:off x="7098750" y="644371"/>
            <a:ext cx="1228755" cy="11905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7" name="Prism 9" r:id="rId13" imgW="3078080" imgH="2973072" progId="Prism9.Document">
                    <p:embed/>
                  </p:oleObj>
                </mc:Choice>
                <mc:Fallback>
                  <p:oleObj name="Prism 9" r:id="rId13" imgW="3078080" imgH="2973072" progId="Prism9.Document">
                    <p:embed/>
                    <p:pic>
                      <p:nvPicPr>
                        <p:cNvPr id="0" name="Object 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98750" y="644371"/>
                          <a:ext cx="1228755" cy="11905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Rectangle 1"/>
          <p:cNvSpPr/>
          <p:nvPr/>
        </p:nvSpPr>
        <p:spPr>
          <a:xfrm>
            <a:off x="1423988" y="625475"/>
            <a:ext cx="666750" cy="184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 b="1" dirty="0">
                <a:latin typeface="+mn-lt"/>
              </a:rPr>
              <a:t>(147.0764 m/z)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9913</TotalTime>
  <Words>71</Words>
  <Application>Microsoft Office PowerPoint</Application>
  <PresentationFormat>On-screen Show (4:3)</PresentationFormat>
  <Paragraphs>42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ＭＳ Ｐゴシック</vt:lpstr>
      <vt:lpstr>Calibri</vt:lpstr>
      <vt:lpstr>Times New Roman</vt:lpstr>
      <vt:lpstr>Office テーマ</vt:lpstr>
      <vt:lpstr>GraphPad Prism 9 Project</vt:lpstr>
      <vt:lpstr>Prism 9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KOLAHDOUZ SAJAD</dc:creator>
  <cp:lastModifiedBy>SAJAD KOLAHDOUZ</cp:lastModifiedBy>
  <cp:revision>362</cp:revision>
  <dcterms:created xsi:type="dcterms:W3CDTF">2009-03-27T09:09:59Z</dcterms:created>
  <dcterms:modified xsi:type="dcterms:W3CDTF">2025-03-04T10:45:43Z</dcterms:modified>
</cp:coreProperties>
</file>