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5"/>
    <p:restoredTop sz="94692"/>
  </p:normalViewPr>
  <p:slideViewPr>
    <p:cSldViewPr snapToGrid="0">
      <p:cViewPr varScale="1">
        <p:scale>
          <a:sx n="137" d="100"/>
          <a:sy n="137" d="100"/>
        </p:scale>
        <p:origin x="2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614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985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78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23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55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33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996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93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986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4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78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3F918-7E73-C84A-A512-2C7FC4373516}" type="datetimeFigureOut">
              <a:rPr kumimoji="1" lang="ja-JP" altLang="en-US" smtClean="0"/>
              <a:t>2025/3/22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8304E-F14A-F746-98FE-FE1587592B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95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F335AFF-66C8-3FF4-9583-95BF218B1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92" y="0"/>
            <a:ext cx="4524698" cy="6789530"/>
          </a:xfrm>
          <a:prstGeom prst="rect">
            <a:avLst/>
          </a:prstGeom>
        </p:spPr>
      </p:pic>
      <p:sp>
        <p:nvSpPr>
          <p:cNvPr id="5" name="テキスト ボックス 1">
            <a:extLst>
              <a:ext uri="{FF2B5EF4-FFF2-40B4-BE49-F238E27FC236}">
                <a16:creationId xmlns:a16="http://schemas.microsoft.com/office/drawing/2014/main" id="{E5E2C5F8-64B1-FF1F-5C83-70EB9BCE39FD}"/>
              </a:ext>
            </a:extLst>
          </p:cNvPr>
          <p:cNvSpPr txBox="1"/>
          <p:nvPr/>
        </p:nvSpPr>
        <p:spPr>
          <a:xfrm>
            <a:off x="847028" y="121454"/>
            <a:ext cx="2324100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b="1" kern="100">
                <a:effectLst/>
                <a:latin typeface="Times" pitchFamily="2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Supplementary table 1</a:t>
            </a:r>
            <a:endParaRPr lang="ja-JP" sz="105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45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C89557-AA3C-16BE-87F4-4FE9CDCC8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599" y="0"/>
            <a:ext cx="4534507" cy="6801981"/>
          </a:xfrm>
          <a:prstGeom prst="rect">
            <a:avLst/>
          </a:prstGeom>
        </p:spPr>
      </p:pic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D188BCEF-91D5-955E-62E4-BA04255B965F}"/>
              </a:ext>
            </a:extLst>
          </p:cNvPr>
          <p:cNvSpPr txBox="1"/>
          <p:nvPr/>
        </p:nvSpPr>
        <p:spPr>
          <a:xfrm>
            <a:off x="847028" y="122400"/>
            <a:ext cx="2324100" cy="2952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b="1" kern="100" dirty="0">
                <a:effectLst/>
                <a:latin typeface="Times" pitchFamily="2" charset="0"/>
                <a:ea typeface="游明朝" panose="02020400000000000000" pitchFamily="18" charset="-128"/>
                <a:cs typeface="Times New Roman" panose="02020603050405020304" pitchFamily="18" charset="0"/>
              </a:rPr>
              <a:t>Supplementary table 2</a:t>
            </a:r>
            <a:endParaRPr lang="ja-JP" sz="105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en-US" sz="1200" b="1" kern="100" dirty="0">
                <a:effectLst/>
                <a:latin typeface="Times" pitchFamily="2" charset="0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95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7</Words>
  <Application>Microsoft Macintosh PowerPoint</Application>
  <PresentationFormat>A4 210 x 297 mm</PresentationFormat>
  <Paragraphs>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游明朝</vt:lpstr>
      <vt:lpstr>Arial</vt:lpstr>
      <vt:lpstr>Calibri</vt:lpstr>
      <vt:lpstr>Calibri Light</vt:lpstr>
      <vt:lpstr>Times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智惟 日置</dc:creator>
  <cp:lastModifiedBy>智惟 日置</cp:lastModifiedBy>
  <cp:revision>1</cp:revision>
  <dcterms:created xsi:type="dcterms:W3CDTF">2025-03-21T22:48:42Z</dcterms:created>
  <dcterms:modified xsi:type="dcterms:W3CDTF">2025-03-21T22:55:00Z</dcterms:modified>
</cp:coreProperties>
</file>