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50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26043" y="632109"/>
            <a:ext cx="4139914" cy="492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suspected acute appendicitis (n = 191) </a:t>
            </a:r>
            <a:endParaRPr lang="en-US" altLang="zh-CN" sz="1400" b="1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November 2021 and September 2024</a:t>
            </a:r>
            <a:endParaRPr lang="en-US" altLang="zh-CN" sz="14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89420" y="1285029"/>
            <a:ext cx="3492076" cy="9531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Excluded before treatment</a:t>
            </a:r>
            <a:b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▪ combined perforation (n = 12)</a:t>
            </a:r>
            <a:b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▪ combined </a:t>
            </a:r>
            <a:r>
              <a:rPr lang="en-US" altLang="zh-CN" sz="1400" b="1" i="0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periappendiceal</a:t>
            </a:r>
            <a: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abscess (n = 15)</a:t>
            </a:r>
            <a:endParaRPr lang="en-US" altLang="zh-CN" sz="1400" b="1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/>
            <a:r>
              <a:rPr lang="en-US" altLang="zh-CN" sz="1400" b="1" i="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▪ other reasons (n = 7)</a:t>
            </a:r>
            <a:endParaRPr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251024" y="3758447"/>
            <a:ext cx="2001017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SERAT group</a:t>
            </a:r>
            <a:r>
              <a:rPr lang="en-US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(n=97)</a:t>
            </a:r>
            <a:r>
              <a:rPr 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251533" y="2518144"/>
            <a:ext cx="3688934" cy="30670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Eligible patients (n = 157)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2"/>
            </p:custDataLst>
          </p:nvPr>
        </p:nvSpPr>
        <p:spPr>
          <a:xfrm>
            <a:off x="7189411" y="3750020"/>
            <a:ext cx="1930045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ERAT group</a:t>
            </a:r>
            <a:r>
              <a:rPr lang="en-US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(n=60)</a:t>
            </a:r>
            <a:r>
              <a:rPr 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5127315" y="4408206"/>
            <a:ext cx="1937370" cy="307777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PSM</a:t>
            </a:r>
            <a:r>
              <a:rPr lang="en-US" altLang="zh-CN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(1:1)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" name="连接符: 肘形 4"/>
          <p:cNvCxnSpPr>
            <a:stCxn id="7" idx="2"/>
            <a:endCxn id="18" idx="1"/>
          </p:cNvCxnSpPr>
          <p:nvPr/>
        </p:nvCxnSpPr>
        <p:spPr>
          <a:xfrm rot="16200000" flipH="1">
            <a:off x="4441489" y="3876268"/>
            <a:ext cx="495871" cy="875782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连接符: 肘形 8"/>
          <p:cNvCxnSpPr>
            <a:stCxn id="49" idx="2"/>
            <a:endCxn id="18" idx="3"/>
          </p:cNvCxnSpPr>
          <p:nvPr/>
        </p:nvCxnSpPr>
        <p:spPr>
          <a:xfrm rot="5400000">
            <a:off x="7357411" y="3765072"/>
            <a:ext cx="504298" cy="1089749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连接符: 肘形 11"/>
          <p:cNvCxnSpPr>
            <a:stCxn id="38" idx="2"/>
            <a:endCxn id="7" idx="0"/>
          </p:cNvCxnSpPr>
          <p:nvPr/>
        </p:nvCxnSpPr>
        <p:spPr>
          <a:xfrm rot="5400000">
            <a:off x="4706968" y="2369415"/>
            <a:ext cx="933598" cy="1844467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连接符: 肘形 18"/>
          <p:cNvCxnSpPr>
            <a:stCxn id="38" idx="2"/>
            <a:endCxn id="49" idx="0"/>
          </p:cNvCxnSpPr>
          <p:nvPr/>
        </p:nvCxnSpPr>
        <p:spPr>
          <a:xfrm rot="16200000" flipH="1">
            <a:off x="6662632" y="2258217"/>
            <a:ext cx="925171" cy="2058434"/>
          </a:xfrm>
          <a:prstGeom prst="bentConnector3">
            <a:avLst>
              <a:gd name="adj1" fmla="val 50000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4" idx="2"/>
            <a:endCxn id="38" idx="0"/>
          </p:cNvCxnSpPr>
          <p:nvPr/>
        </p:nvCxnSpPr>
        <p:spPr>
          <a:xfrm>
            <a:off x="6096000" y="1124437"/>
            <a:ext cx="0" cy="139370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连接符: 肘形 28"/>
          <p:cNvCxnSpPr>
            <a:stCxn id="4" idx="2"/>
            <a:endCxn id="6" idx="1"/>
          </p:cNvCxnSpPr>
          <p:nvPr/>
        </p:nvCxnSpPr>
        <p:spPr>
          <a:xfrm rot="5400000" flipV="1">
            <a:off x="6323648" y="896303"/>
            <a:ext cx="638175" cy="1093470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3241494" y="5155541"/>
            <a:ext cx="2001017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SERAT group</a:t>
            </a:r>
            <a:r>
              <a:rPr lang="en-US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n=55)</a:t>
            </a:r>
            <a:r>
              <a:rPr 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7179881" y="5147114"/>
            <a:ext cx="1930045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ERAT group</a:t>
            </a:r>
            <a:r>
              <a:rPr lang="en-US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n=55)</a:t>
            </a:r>
            <a:r>
              <a:rPr 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1" name="连接符: 肘形 30"/>
          <p:cNvCxnSpPr>
            <a:stCxn id="18" idx="2"/>
            <a:endCxn id="33" idx="0"/>
          </p:cNvCxnSpPr>
          <p:nvPr/>
        </p:nvCxnSpPr>
        <p:spPr>
          <a:xfrm rot="5400000">
            <a:off x="4949223" y="4008764"/>
            <a:ext cx="439558" cy="1853997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连接符: 肘形 34"/>
          <p:cNvCxnSpPr>
            <a:stCxn id="18" idx="2"/>
            <a:endCxn id="34" idx="0"/>
          </p:cNvCxnSpPr>
          <p:nvPr/>
        </p:nvCxnSpPr>
        <p:spPr>
          <a:xfrm rot="16200000" flipH="1">
            <a:off x="6904887" y="3907096"/>
            <a:ext cx="431131" cy="2048904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>
            <p:custDataLst>
              <p:tags r:id="rId6"/>
            </p:custDataLst>
          </p:nvPr>
        </p:nvSpPr>
        <p:spPr>
          <a:xfrm>
            <a:off x="1192410" y="3758447"/>
            <a:ext cx="2001017" cy="30777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1400" b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Entire cohort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>
            <p:custDataLst>
              <p:tags r:id="rId7"/>
            </p:custDataLst>
          </p:nvPr>
        </p:nvSpPr>
        <p:spPr>
          <a:xfrm>
            <a:off x="1182880" y="5155541"/>
            <a:ext cx="2001017" cy="30777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0" algn="ctr"/>
            <a:r>
              <a:rPr lang="en-US" altLang="zh-CN" sz="1400" b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cohort</a:t>
            </a:r>
            <a:endParaRPr 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14.92055118110227,&quot;left&quot;:78.67480314960629,&quot;top&quot;:184.0659842519685,&quot;width&quot;:697.6142519685039}"/>
</p:tagLst>
</file>

<file path=ppt/tags/tag2.xml><?xml version="1.0" encoding="utf-8"?>
<p:tagLst xmlns:p="http://schemas.openxmlformats.org/presentationml/2006/main">
  <p:tag name="KSO_WM_DIAGRAM_VIRTUALLY_FRAME" val="{&quot;height&quot;:314.92055118110227,&quot;left&quot;:78.67480314960629,&quot;top&quot;:184.0659842519685,&quot;width&quot;:697.6142519685039}"/>
</p:tagLst>
</file>

<file path=ppt/tags/tag3.xml><?xml version="1.0" encoding="utf-8"?>
<p:tagLst xmlns:p="http://schemas.openxmlformats.org/presentationml/2006/main">
  <p:tag name="KSO_WM_DIAGRAM_VIRTUALLY_FRAME" val="{&quot;height&quot;:314.92055118110227,&quot;left&quot;:78.67480314960629,&quot;top&quot;:184.0659842519685,&quot;width&quot;:697.6142519685039}"/>
</p:tagLst>
</file>

<file path=ppt/tags/tag4.xml><?xml version="1.0" encoding="utf-8"?>
<p:tagLst xmlns:p="http://schemas.openxmlformats.org/presentationml/2006/main">
  <p:tag name="KSO_WM_DIAGRAM_VIRTUALLY_FRAME" val="{&quot;height&quot;:314.92055118110227,&quot;left&quot;:78.67480314960629,&quot;top&quot;:184.0659842519685,&quot;width&quot;:697.6142519685039}"/>
</p:tagLst>
</file>

<file path=ppt/tags/tag5.xml><?xml version="1.0" encoding="utf-8"?>
<p:tagLst xmlns:p="http://schemas.openxmlformats.org/presentationml/2006/main">
  <p:tag name="KSO_WM_DIAGRAM_VIRTUALLY_FRAME" val="{&quot;height&quot;:314.92055118110227,&quot;left&quot;:78.67480314960629,&quot;top&quot;:184.0659842519685,&quot;width&quot;:697.6142519685039}"/>
</p:tagLst>
</file>

<file path=ppt/tags/tag6.xml><?xml version="1.0" encoding="utf-8"?>
<p:tagLst xmlns:p="http://schemas.openxmlformats.org/presentationml/2006/main">
  <p:tag name="KSO_WM_DIAGRAM_VIRTUALLY_FRAME" val="{&quot;height&quot;:314.92055118110227,&quot;left&quot;:78.67480314960629,&quot;top&quot;:184.0659842519685,&quot;width&quot;:697.6142519685039}"/>
</p:tagLst>
</file>

<file path=ppt/tags/tag7.xml><?xml version="1.0" encoding="utf-8"?>
<p:tagLst xmlns:p="http://schemas.openxmlformats.org/presentationml/2006/main">
  <p:tag name="KSO_WM_DIAGRAM_VIRTUALLY_FRAME" val="{&quot;height&quot;:314.92055118110227,&quot;left&quot;:78.67480314960629,&quot;top&quot;:184.0659842519685,&quot;width&quot;:697.6142519685039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</Words>
  <Application>WPS 演示</Application>
  <PresentationFormat>宽屏</PresentationFormat>
  <Paragraphs>22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曹守莉</dc:creator>
  <cp:lastModifiedBy>曹守莉</cp:lastModifiedBy>
  <cp:revision>23</cp:revision>
  <dcterms:created xsi:type="dcterms:W3CDTF">2021-06-30T15:22:00Z</dcterms:created>
  <dcterms:modified xsi:type="dcterms:W3CDTF">2026-04-11T15:58:45Z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7347E3BA551E414087EF4941558A2D27</vt:lpwstr>
  </property>
  <property fmtid="{D5CDD505-2E9C-101B-9397-08002B2CF9AE}" pid="3" name="KSOProductBuildVer">
    <vt:lpwstr>2052-12.1.0.25225</vt:lpwstr>
  </property>
</Properties>
</file>