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aege Vanessa" initials="KV" lastIdx="3" clrIdx="0">
    <p:extLst>
      <p:ext uri="{19B8F6BF-5375-455C-9EA6-DF929625EA0E}">
        <p15:presenceInfo xmlns:p15="http://schemas.microsoft.com/office/powerpoint/2012/main" userId="S-1-5-21-1343024091-688789844-1060284298-1465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223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A6028-61FB-4B9D-8253-78560C76922E}" type="datetimeFigureOut">
              <a:rPr lang="fr-CH" smtClean="0"/>
              <a:t>08.05.2019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AB9D-FAA5-4235-8FF8-6ED26374AF2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564162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A6028-61FB-4B9D-8253-78560C76922E}" type="datetimeFigureOut">
              <a:rPr lang="fr-CH" smtClean="0"/>
              <a:t>08.05.2019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AB9D-FAA5-4235-8FF8-6ED26374AF2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851128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A6028-61FB-4B9D-8253-78560C76922E}" type="datetimeFigureOut">
              <a:rPr lang="fr-CH" smtClean="0"/>
              <a:t>08.05.2019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AB9D-FAA5-4235-8FF8-6ED26374AF2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09423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A6028-61FB-4B9D-8253-78560C76922E}" type="datetimeFigureOut">
              <a:rPr lang="fr-CH" smtClean="0"/>
              <a:t>08.05.2019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AB9D-FAA5-4235-8FF8-6ED26374AF2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193213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A6028-61FB-4B9D-8253-78560C76922E}" type="datetimeFigureOut">
              <a:rPr lang="fr-CH" smtClean="0"/>
              <a:t>08.05.2019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AB9D-FAA5-4235-8FF8-6ED26374AF2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105007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A6028-61FB-4B9D-8253-78560C76922E}" type="datetimeFigureOut">
              <a:rPr lang="fr-CH" smtClean="0"/>
              <a:t>08.05.2019</a:t>
            </a:fld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AB9D-FAA5-4235-8FF8-6ED26374AF2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936496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A6028-61FB-4B9D-8253-78560C76922E}" type="datetimeFigureOut">
              <a:rPr lang="fr-CH" smtClean="0"/>
              <a:t>08.05.2019</a:t>
            </a:fld>
            <a:endParaRPr lang="fr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AB9D-FAA5-4235-8FF8-6ED26374AF2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874792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A6028-61FB-4B9D-8253-78560C76922E}" type="datetimeFigureOut">
              <a:rPr lang="fr-CH" smtClean="0"/>
              <a:t>08.05.2019</a:t>
            </a:fld>
            <a:endParaRPr lang="fr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AB9D-FAA5-4235-8FF8-6ED26374AF2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148137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A6028-61FB-4B9D-8253-78560C76922E}" type="datetimeFigureOut">
              <a:rPr lang="fr-CH" smtClean="0"/>
              <a:t>08.05.2019</a:t>
            </a:fld>
            <a:endParaRPr lang="fr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AB9D-FAA5-4235-8FF8-6ED26374AF2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113186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A6028-61FB-4B9D-8253-78560C76922E}" type="datetimeFigureOut">
              <a:rPr lang="fr-CH" smtClean="0"/>
              <a:t>08.05.2019</a:t>
            </a:fld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AB9D-FAA5-4235-8FF8-6ED26374AF2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304857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A6028-61FB-4B9D-8253-78560C76922E}" type="datetimeFigureOut">
              <a:rPr lang="fr-CH" smtClean="0"/>
              <a:t>08.05.2019</a:t>
            </a:fld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AB9D-FAA5-4235-8FF8-6ED26374AF2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956513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A6028-61FB-4B9D-8253-78560C76922E}" type="datetimeFigureOut">
              <a:rPr lang="fr-CH" smtClean="0"/>
              <a:t>08.05.2019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2AB9D-FAA5-4235-8FF8-6ED26374AF2B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7071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>
          <a:xfrm>
            <a:off x="2585055" y="377209"/>
            <a:ext cx="1877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Physically</a:t>
            </a:r>
            <a:r>
              <a:rPr lang="fr-CH" dirty="0" smtClean="0">
                <a:latin typeface="Arial" panose="020B0604020202020204" pitchFamily="34" charset="0"/>
                <a:cs typeface="Arial" panose="020B0604020202020204" pitchFamily="34" charset="0"/>
              </a:rPr>
              <a:t> active</a:t>
            </a:r>
            <a:endParaRPr lang="fr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2585055" y="4201127"/>
            <a:ext cx="2056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CH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Physically</a:t>
            </a:r>
            <a:r>
              <a:rPr lang="fr-CH" dirty="0" smtClean="0">
                <a:latin typeface="Arial" panose="020B0604020202020204" pitchFamily="34" charset="0"/>
                <a:cs typeface="Arial" panose="020B0604020202020204" pitchFamily="34" charset="0"/>
              </a:rPr>
              <a:t> inactive</a:t>
            </a:r>
            <a:endParaRPr lang="fr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318" y="4570459"/>
            <a:ext cx="6120000" cy="3092038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318" y="747303"/>
            <a:ext cx="6120000" cy="307434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437529" y="746541"/>
            <a:ext cx="591671" cy="1409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5" name="Rectangle 14"/>
          <p:cNvSpPr/>
          <p:nvPr/>
        </p:nvSpPr>
        <p:spPr>
          <a:xfrm>
            <a:off x="5486041" y="4608981"/>
            <a:ext cx="591671" cy="1409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77068127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</Words>
  <Application>Microsoft Office PowerPoint</Application>
  <PresentationFormat>Format A4 (210 x 297 mm)</PresentationFormat>
  <Paragraphs>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>CHUV | Centre hospitalier universitaire vaudois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Marques-Vidal Pedro Manuel</dc:creator>
  <cp:lastModifiedBy>Tasheva Plamena</cp:lastModifiedBy>
  <cp:revision>8</cp:revision>
  <dcterms:created xsi:type="dcterms:W3CDTF">2019-02-28T10:01:47Z</dcterms:created>
  <dcterms:modified xsi:type="dcterms:W3CDTF">2019-05-08T19:40:40Z</dcterms:modified>
</cp:coreProperties>
</file>