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 showGuides="1">
      <p:cViewPr varScale="1">
        <p:scale>
          <a:sx n="79" d="100"/>
          <a:sy n="79" d="100"/>
        </p:scale>
        <p:origin x="3144" y="11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go Masaki" userId="e657396fbe83e9a5" providerId="LiveId" clId="{0E6B0EA3-0CC6-492D-883F-7266A2758769}"/>
    <pc:docChg chg="undo redo custSel modSld">
      <pc:chgData name="Tago Masaki" userId="e657396fbe83e9a5" providerId="LiveId" clId="{0E6B0EA3-0CC6-492D-883F-7266A2758769}" dt="2021-03-01T08:39:10.002" v="66" actId="1076"/>
      <pc:docMkLst>
        <pc:docMk/>
      </pc:docMkLst>
      <pc:sldChg chg="addSp delSp modSp mod">
        <pc:chgData name="Tago Masaki" userId="e657396fbe83e9a5" providerId="LiveId" clId="{0E6B0EA3-0CC6-492D-883F-7266A2758769}" dt="2021-03-01T08:36:00.778" v="63" actId="1076"/>
        <pc:sldMkLst>
          <pc:docMk/>
          <pc:sldMk cId="1840328938" sldId="256"/>
        </pc:sldMkLst>
        <pc:spChg chg="mod">
          <ac:chgData name="Tago Masaki" userId="e657396fbe83e9a5" providerId="LiveId" clId="{0E6B0EA3-0CC6-492D-883F-7266A2758769}" dt="2021-03-01T08:34:23.678" v="51" actId="1036"/>
          <ac:spMkLst>
            <pc:docMk/>
            <pc:sldMk cId="1840328938" sldId="256"/>
            <ac:spMk id="2" creationId="{10ABC092-09F1-1F40-9A0D-91FDAA4CAF20}"/>
          </ac:spMkLst>
        </pc:spChg>
        <pc:spChg chg="mod">
          <ac:chgData name="Tago Masaki" userId="e657396fbe83e9a5" providerId="LiveId" clId="{0E6B0EA3-0CC6-492D-883F-7266A2758769}" dt="2021-03-01T08:34:23.678" v="51" actId="1036"/>
          <ac:spMkLst>
            <pc:docMk/>
            <pc:sldMk cId="1840328938" sldId="256"/>
            <ac:spMk id="3" creationId="{69873C2E-08D1-C842-BBFF-28D6F6CA94B4}"/>
          </ac:spMkLst>
        </pc:spChg>
        <pc:spChg chg="mod">
          <ac:chgData name="Tago Masaki" userId="e657396fbe83e9a5" providerId="LiveId" clId="{0E6B0EA3-0CC6-492D-883F-7266A2758769}" dt="2021-03-01T08:34:23.678" v="51" actId="1036"/>
          <ac:spMkLst>
            <pc:docMk/>
            <pc:sldMk cId="1840328938" sldId="256"/>
            <ac:spMk id="4" creationId="{B5100356-97F8-9146-A0DB-8FAB8BC273D0}"/>
          </ac:spMkLst>
        </pc:spChg>
        <pc:spChg chg="mod">
          <ac:chgData name="Tago Masaki" userId="e657396fbe83e9a5" providerId="LiveId" clId="{0E6B0EA3-0CC6-492D-883F-7266A2758769}" dt="2021-03-01T08:34:23.678" v="51" actId="1036"/>
          <ac:spMkLst>
            <pc:docMk/>
            <pc:sldMk cId="1840328938" sldId="256"/>
            <ac:spMk id="5" creationId="{5D82A814-52DD-FA4B-B0B6-D82B2618D4E2}"/>
          </ac:spMkLst>
        </pc:spChg>
        <pc:spChg chg="mod">
          <ac:chgData name="Tago Masaki" userId="e657396fbe83e9a5" providerId="LiveId" clId="{0E6B0EA3-0CC6-492D-883F-7266A2758769}" dt="2021-03-01T08:34:23.678" v="51" actId="1036"/>
          <ac:spMkLst>
            <pc:docMk/>
            <pc:sldMk cId="1840328938" sldId="256"/>
            <ac:spMk id="9" creationId="{6E3DA42F-0EE7-F746-83E2-0D6287165CCE}"/>
          </ac:spMkLst>
        </pc:spChg>
        <pc:spChg chg="mod">
          <ac:chgData name="Tago Masaki" userId="e657396fbe83e9a5" providerId="LiveId" clId="{0E6B0EA3-0CC6-492D-883F-7266A2758769}" dt="2021-03-01T08:34:23.678" v="51" actId="1036"/>
          <ac:spMkLst>
            <pc:docMk/>
            <pc:sldMk cId="1840328938" sldId="256"/>
            <ac:spMk id="11" creationId="{54CBB1EF-F005-0C47-AEED-6353F23865F8}"/>
          </ac:spMkLst>
        </pc:spChg>
        <pc:spChg chg="mod">
          <ac:chgData name="Tago Masaki" userId="e657396fbe83e9a5" providerId="LiveId" clId="{0E6B0EA3-0CC6-492D-883F-7266A2758769}" dt="2021-03-01T08:34:23.678" v="51" actId="1036"/>
          <ac:spMkLst>
            <pc:docMk/>
            <pc:sldMk cId="1840328938" sldId="256"/>
            <ac:spMk id="12" creationId="{871ADB44-DCA3-AC47-ABB2-82EAF5633910}"/>
          </ac:spMkLst>
        </pc:spChg>
        <pc:spChg chg="mod">
          <ac:chgData name="Tago Masaki" userId="e657396fbe83e9a5" providerId="LiveId" clId="{0E6B0EA3-0CC6-492D-883F-7266A2758769}" dt="2021-03-01T08:34:23.678" v="51" actId="1036"/>
          <ac:spMkLst>
            <pc:docMk/>
            <pc:sldMk cId="1840328938" sldId="256"/>
            <ac:spMk id="13" creationId="{A0A1AC26-6FBF-8B47-8B57-34E9524CD867}"/>
          </ac:spMkLst>
        </pc:spChg>
        <pc:spChg chg="mod">
          <ac:chgData name="Tago Masaki" userId="e657396fbe83e9a5" providerId="LiveId" clId="{0E6B0EA3-0CC6-492D-883F-7266A2758769}" dt="2021-03-01T08:34:23.678" v="51" actId="1036"/>
          <ac:spMkLst>
            <pc:docMk/>
            <pc:sldMk cId="1840328938" sldId="256"/>
            <ac:spMk id="16" creationId="{E26FB539-BC1D-5D45-81E1-5AEAEF620037}"/>
          </ac:spMkLst>
        </pc:spChg>
        <pc:spChg chg="mod">
          <ac:chgData name="Tago Masaki" userId="e657396fbe83e9a5" providerId="LiveId" clId="{0E6B0EA3-0CC6-492D-883F-7266A2758769}" dt="2021-03-01T08:34:23.678" v="51" actId="1036"/>
          <ac:spMkLst>
            <pc:docMk/>
            <pc:sldMk cId="1840328938" sldId="256"/>
            <ac:spMk id="17" creationId="{A56EA984-2051-EA4F-B386-36EC4E49EFAE}"/>
          </ac:spMkLst>
        </pc:spChg>
        <pc:spChg chg="mod">
          <ac:chgData name="Tago Masaki" userId="e657396fbe83e9a5" providerId="LiveId" clId="{0E6B0EA3-0CC6-492D-883F-7266A2758769}" dt="2021-03-01T08:34:23.678" v="51" actId="1036"/>
          <ac:spMkLst>
            <pc:docMk/>
            <pc:sldMk cId="1840328938" sldId="256"/>
            <ac:spMk id="20" creationId="{655123A7-91D2-6D4B-A856-66592CBE931C}"/>
          </ac:spMkLst>
        </pc:spChg>
        <pc:spChg chg="mod">
          <ac:chgData name="Tago Masaki" userId="e657396fbe83e9a5" providerId="LiveId" clId="{0E6B0EA3-0CC6-492D-883F-7266A2758769}" dt="2021-03-01T08:34:23.678" v="51" actId="1036"/>
          <ac:spMkLst>
            <pc:docMk/>
            <pc:sldMk cId="1840328938" sldId="256"/>
            <ac:spMk id="22" creationId="{A8A6E456-944E-0843-B09E-500F9875D15D}"/>
          </ac:spMkLst>
        </pc:spChg>
        <pc:spChg chg="mod">
          <ac:chgData name="Tago Masaki" userId="e657396fbe83e9a5" providerId="LiveId" clId="{0E6B0EA3-0CC6-492D-883F-7266A2758769}" dt="2021-03-01T08:34:23.678" v="51" actId="1036"/>
          <ac:spMkLst>
            <pc:docMk/>
            <pc:sldMk cId="1840328938" sldId="256"/>
            <ac:spMk id="24" creationId="{5900DEB3-9986-B546-BCBC-18213D50EC3E}"/>
          </ac:spMkLst>
        </pc:spChg>
        <pc:spChg chg="mod">
          <ac:chgData name="Tago Masaki" userId="e657396fbe83e9a5" providerId="LiveId" clId="{0E6B0EA3-0CC6-492D-883F-7266A2758769}" dt="2021-03-01T08:34:23.678" v="51" actId="1036"/>
          <ac:spMkLst>
            <pc:docMk/>
            <pc:sldMk cId="1840328938" sldId="256"/>
            <ac:spMk id="26" creationId="{9D7979A3-BB74-DF49-B0F8-75816FAF52F3}"/>
          </ac:spMkLst>
        </pc:spChg>
        <pc:spChg chg="mod">
          <ac:chgData name="Tago Masaki" userId="e657396fbe83e9a5" providerId="LiveId" clId="{0E6B0EA3-0CC6-492D-883F-7266A2758769}" dt="2021-03-01T08:34:23.678" v="51" actId="1036"/>
          <ac:spMkLst>
            <pc:docMk/>
            <pc:sldMk cId="1840328938" sldId="256"/>
            <ac:spMk id="27" creationId="{00000000-0000-0000-0000-000000000000}"/>
          </ac:spMkLst>
        </pc:spChg>
        <pc:spChg chg="mod">
          <ac:chgData name="Tago Masaki" userId="e657396fbe83e9a5" providerId="LiveId" clId="{0E6B0EA3-0CC6-492D-883F-7266A2758769}" dt="2021-03-01T08:34:23.678" v="51" actId="1036"/>
          <ac:spMkLst>
            <pc:docMk/>
            <pc:sldMk cId="1840328938" sldId="256"/>
            <ac:spMk id="28" creationId="{385249E6-1CB3-C447-B7C9-FE4ADB055383}"/>
          </ac:spMkLst>
        </pc:spChg>
        <pc:spChg chg="mod">
          <ac:chgData name="Tago Masaki" userId="e657396fbe83e9a5" providerId="LiveId" clId="{0E6B0EA3-0CC6-492D-883F-7266A2758769}" dt="2021-03-01T08:34:23.678" v="51" actId="1036"/>
          <ac:spMkLst>
            <pc:docMk/>
            <pc:sldMk cId="1840328938" sldId="256"/>
            <ac:spMk id="30" creationId="{DC595FD1-2105-3E4D-88B6-3E8CF2B7941C}"/>
          </ac:spMkLst>
        </pc:spChg>
        <pc:spChg chg="mod">
          <ac:chgData name="Tago Masaki" userId="e657396fbe83e9a5" providerId="LiveId" clId="{0E6B0EA3-0CC6-492D-883F-7266A2758769}" dt="2021-03-01T08:34:23.678" v="51" actId="1036"/>
          <ac:spMkLst>
            <pc:docMk/>
            <pc:sldMk cId="1840328938" sldId="256"/>
            <ac:spMk id="32" creationId="{C2EF0F19-B65D-0A4A-8CD6-B3C899082C43}"/>
          </ac:spMkLst>
        </pc:spChg>
        <pc:spChg chg="mod">
          <ac:chgData name="Tago Masaki" userId="e657396fbe83e9a5" providerId="LiveId" clId="{0E6B0EA3-0CC6-492D-883F-7266A2758769}" dt="2021-03-01T08:34:23.678" v="51" actId="1036"/>
          <ac:spMkLst>
            <pc:docMk/>
            <pc:sldMk cId="1840328938" sldId="256"/>
            <ac:spMk id="33" creationId="{6D00FF1E-3502-2F45-A70C-1EF552092507}"/>
          </ac:spMkLst>
        </pc:spChg>
        <pc:spChg chg="mod">
          <ac:chgData name="Tago Masaki" userId="e657396fbe83e9a5" providerId="LiveId" clId="{0E6B0EA3-0CC6-492D-883F-7266A2758769}" dt="2021-03-01T08:34:23.678" v="51" actId="1036"/>
          <ac:spMkLst>
            <pc:docMk/>
            <pc:sldMk cId="1840328938" sldId="256"/>
            <ac:spMk id="34" creationId="{1A0364C2-5E42-594E-8796-2B869401FED1}"/>
          </ac:spMkLst>
        </pc:spChg>
        <pc:spChg chg="mod">
          <ac:chgData name="Tago Masaki" userId="e657396fbe83e9a5" providerId="LiveId" clId="{0E6B0EA3-0CC6-492D-883F-7266A2758769}" dt="2021-03-01T08:34:23.678" v="51" actId="1036"/>
          <ac:spMkLst>
            <pc:docMk/>
            <pc:sldMk cId="1840328938" sldId="256"/>
            <ac:spMk id="37" creationId="{45FC4413-1013-9D4E-9A38-62BE0F8F46CE}"/>
          </ac:spMkLst>
        </pc:spChg>
        <pc:spChg chg="mod">
          <ac:chgData name="Tago Masaki" userId="e657396fbe83e9a5" providerId="LiveId" clId="{0E6B0EA3-0CC6-492D-883F-7266A2758769}" dt="2021-03-01T08:34:23.678" v="51" actId="1036"/>
          <ac:spMkLst>
            <pc:docMk/>
            <pc:sldMk cId="1840328938" sldId="256"/>
            <ac:spMk id="38" creationId="{C2C60E49-1252-E945-9E20-DDA117FDA1E3}"/>
          </ac:spMkLst>
        </pc:spChg>
        <pc:spChg chg="mod">
          <ac:chgData name="Tago Masaki" userId="e657396fbe83e9a5" providerId="LiveId" clId="{0E6B0EA3-0CC6-492D-883F-7266A2758769}" dt="2021-03-01T08:33:46.569" v="9" actId="1036"/>
          <ac:spMkLst>
            <pc:docMk/>
            <pc:sldMk cId="1840328938" sldId="256"/>
            <ac:spMk id="42" creationId="{60E95549-2D1E-B040-893B-2C84A8D499E1}"/>
          </ac:spMkLst>
        </pc:spChg>
        <pc:spChg chg="mod">
          <ac:chgData name="Tago Masaki" userId="e657396fbe83e9a5" providerId="LiveId" clId="{0E6B0EA3-0CC6-492D-883F-7266A2758769}" dt="2021-03-01T08:33:46.569" v="9" actId="1036"/>
          <ac:spMkLst>
            <pc:docMk/>
            <pc:sldMk cId="1840328938" sldId="256"/>
            <ac:spMk id="44" creationId="{C914C37A-8E70-E24F-B2C0-A74D9BD59B87}"/>
          </ac:spMkLst>
        </pc:spChg>
        <pc:spChg chg="mod">
          <ac:chgData name="Tago Masaki" userId="e657396fbe83e9a5" providerId="LiveId" clId="{0E6B0EA3-0CC6-492D-883F-7266A2758769}" dt="2021-03-01T08:33:46.569" v="9" actId="1036"/>
          <ac:spMkLst>
            <pc:docMk/>
            <pc:sldMk cId="1840328938" sldId="256"/>
            <ac:spMk id="47" creationId="{4316E617-51CB-2545-993D-E87BD0D81A0D}"/>
          </ac:spMkLst>
        </pc:spChg>
        <pc:spChg chg="mod">
          <ac:chgData name="Tago Masaki" userId="e657396fbe83e9a5" providerId="LiveId" clId="{0E6B0EA3-0CC6-492D-883F-7266A2758769}" dt="2021-03-01T08:33:46.569" v="9" actId="1036"/>
          <ac:spMkLst>
            <pc:docMk/>
            <pc:sldMk cId="1840328938" sldId="256"/>
            <ac:spMk id="49" creationId="{41FF6500-BF8D-174E-929E-5847DCB65016}"/>
          </ac:spMkLst>
        </pc:spChg>
        <pc:spChg chg="mod">
          <ac:chgData name="Tago Masaki" userId="e657396fbe83e9a5" providerId="LiveId" clId="{0E6B0EA3-0CC6-492D-883F-7266A2758769}" dt="2021-03-01T08:33:46.569" v="9" actId="1036"/>
          <ac:spMkLst>
            <pc:docMk/>
            <pc:sldMk cId="1840328938" sldId="256"/>
            <ac:spMk id="55" creationId="{C5B8BC03-80A6-9749-BE5F-9631DA2FC9EE}"/>
          </ac:spMkLst>
        </pc:spChg>
        <pc:spChg chg="mod">
          <ac:chgData name="Tago Masaki" userId="e657396fbe83e9a5" providerId="LiveId" clId="{0E6B0EA3-0CC6-492D-883F-7266A2758769}" dt="2021-03-01T08:33:46.569" v="9" actId="1036"/>
          <ac:spMkLst>
            <pc:docMk/>
            <pc:sldMk cId="1840328938" sldId="256"/>
            <ac:spMk id="57" creationId="{29A9552C-B393-C847-9540-29FFABF88F0B}"/>
          </ac:spMkLst>
        </pc:spChg>
        <pc:spChg chg="mod">
          <ac:chgData name="Tago Masaki" userId="e657396fbe83e9a5" providerId="LiveId" clId="{0E6B0EA3-0CC6-492D-883F-7266A2758769}" dt="2021-03-01T08:33:46.569" v="9" actId="1036"/>
          <ac:spMkLst>
            <pc:docMk/>
            <pc:sldMk cId="1840328938" sldId="256"/>
            <ac:spMk id="59" creationId="{DC23E7A5-62A5-F840-9693-8F0615E83ED4}"/>
          </ac:spMkLst>
        </pc:spChg>
        <pc:spChg chg="mod">
          <ac:chgData name="Tago Masaki" userId="e657396fbe83e9a5" providerId="LiveId" clId="{0E6B0EA3-0CC6-492D-883F-7266A2758769}" dt="2021-03-01T08:33:46.569" v="9" actId="1036"/>
          <ac:spMkLst>
            <pc:docMk/>
            <pc:sldMk cId="1840328938" sldId="256"/>
            <ac:spMk id="63" creationId="{E13BDD7D-23A5-B743-973B-93279F2B16A5}"/>
          </ac:spMkLst>
        </pc:spChg>
        <pc:spChg chg="mod">
          <ac:chgData name="Tago Masaki" userId="e657396fbe83e9a5" providerId="LiveId" clId="{0E6B0EA3-0CC6-492D-883F-7266A2758769}" dt="2021-03-01T08:33:46.569" v="9" actId="1036"/>
          <ac:spMkLst>
            <pc:docMk/>
            <pc:sldMk cId="1840328938" sldId="256"/>
            <ac:spMk id="71" creationId="{00000000-0000-0000-0000-000000000000}"/>
          </ac:spMkLst>
        </pc:spChg>
        <pc:spChg chg="mod">
          <ac:chgData name="Tago Masaki" userId="e657396fbe83e9a5" providerId="LiveId" clId="{0E6B0EA3-0CC6-492D-883F-7266A2758769}" dt="2021-03-01T08:34:23.678" v="51" actId="1036"/>
          <ac:spMkLst>
            <pc:docMk/>
            <pc:sldMk cId="1840328938" sldId="256"/>
            <ac:spMk id="73" creationId="{A96284BE-8E35-D74A-B20F-ED007620647E}"/>
          </ac:spMkLst>
        </pc:spChg>
        <pc:spChg chg="mod">
          <ac:chgData name="Tago Masaki" userId="e657396fbe83e9a5" providerId="LiveId" clId="{0E6B0EA3-0CC6-492D-883F-7266A2758769}" dt="2021-03-01T08:34:23.678" v="51" actId="1036"/>
          <ac:spMkLst>
            <pc:docMk/>
            <pc:sldMk cId="1840328938" sldId="256"/>
            <ac:spMk id="74" creationId="{A1860C8A-4ADC-E145-AF41-DBB30A94A1EC}"/>
          </ac:spMkLst>
        </pc:spChg>
        <pc:spChg chg="mod">
          <ac:chgData name="Tago Masaki" userId="e657396fbe83e9a5" providerId="LiveId" clId="{0E6B0EA3-0CC6-492D-883F-7266A2758769}" dt="2021-03-01T08:34:23.678" v="51" actId="1036"/>
          <ac:spMkLst>
            <pc:docMk/>
            <pc:sldMk cId="1840328938" sldId="256"/>
            <ac:spMk id="75" creationId="{DF3A0620-5D9D-EF47-9AFD-E2C986CCE7B7}"/>
          </ac:spMkLst>
        </pc:spChg>
        <pc:spChg chg="mod">
          <ac:chgData name="Tago Masaki" userId="e657396fbe83e9a5" providerId="LiveId" clId="{0E6B0EA3-0CC6-492D-883F-7266A2758769}" dt="2021-03-01T08:34:23.678" v="51" actId="1036"/>
          <ac:spMkLst>
            <pc:docMk/>
            <pc:sldMk cId="1840328938" sldId="256"/>
            <ac:spMk id="76" creationId="{A4A628D2-8993-DE4B-BB26-81668664C50A}"/>
          </ac:spMkLst>
        </pc:spChg>
        <pc:spChg chg="mod">
          <ac:chgData name="Tago Masaki" userId="e657396fbe83e9a5" providerId="LiveId" clId="{0E6B0EA3-0CC6-492D-883F-7266A2758769}" dt="2021-03-01T08:34:23.678" v="51" actId="1036"/>
          <ac:spMkLst>
            <pc:docMk/>
            <pc:sldMk cId="1840328938" sldId="256"/>
            <ac:spMk id="77" creationId="{35ECDFF2-3ED3-6544-BF62-5AFD12DC8F4E}"/>
          </ac:spMkLst>
        </pc:spChg>
        <pc:spChg chg="mod">
          <ac:chgData name="Tago Masaki" userId="e657396fbe83e9a5" providerId="LiveId" clId="{0E6B0EA3-0CC6-492D-883F-7266A2758769}" dt="2021-03-01T08:34:23.678" v="51" actId="1036"/>
          <ac:spMkLst>
            <pc:docMk/>
            <pc:sldMk cId="1840328938" sldId="256"/>
            <ac:spMk id="78" creationId="{D1984872-FF01-4B48-AB22-6C14494317EA}"/>
          </ac:spMkLst>
        </pc:spChg>
        <pc:spChg chg="mod">
          <ac:chgData name="Tago Masaki" userId="e657396fbe83e9a5" providerId="LiveId" clId="{0E6B0EA3-0CC6-492D-883F-7266A2758769}" dt="2021-03-01T08:33:46.569" v="9" actId="1036"/>
          <ac:spMkLst>
            <pc:docMk/>
            <pc:sldMk cId="1840328938" sldId="256"/>
            <ac:spMk id="79" creationId="{FC5363C3-9801-0C4D-8517-EB14D8F6BF04}"/>
          </ac:spMkLst>
        </pc:spChg>
        <pc:spChg chg="mod">
          <ac:chgData name="Tago Masaki" userId="e657396fbe83e9a5" providerId="LiveId" clId="{0E6B0EA3-0CC6-492D-883F-7266A2758769}" dt="2021-03-01T08:33:46.569" v="9" actId="1036"/>
          <ac:spMkLst>
            <pc:docMk/>
            <pc:sldMk cId="1840328938" sldId="256"/>
            <ac:spMk id="80" creationId="{C4D573E1-5A25-2F42-8E3B-21C2D5566759}"/>
          </ac:spMkLst>
        </pc:spChg>
        <pc:spChg chg="mod">
          <ac:chgData name="Tago Masaki" userId="e657396fbe83e9a5" providerId="LiveId" clId="{0E6B0EA3-0CC6-492D-883F-7266A2758769}" dt="2021-03-01T08:33:46.569" v="9" actId="1036"/>
          <ac:spMkLst>
            <pc:docMk/>
            <pc:sldMk cId="1840328938" sldId="256"/>
            <ac:spMk id="81" creationId="{89B78755-6CFA-904A-B5B4-71F0D7B1E368}"/>
          </ac:spMkLst>
        </pc:spChg>
        <pc:spChg chg="mod">
          <ac:chgData name="Tago Masaki" userId="e657396fbe83e9a5" providerId="LiveId" clId="{0E6B0EA3-0CC6-492D-883F-7266A2758769}" dt="2021-03-01T08:33:46.569" v="9" actId="1036"/>
          <ac:spMkLst>
            <pc:docMk/>
            <pc:sldMk cId="1840328938" sldId="256"/>
            <ac:spMk id="83" creationId="{E06997E3-F31B-D741-BB90-486974DD42F9}"/>
          </ac:spMkLst>
        </pc:spChg>
        <pc:spChg chg="mod">
          <ac:chgData name="Tago Masaki" userId="e657396fbe83e9a5" providerId="LiveId" clId="{0E6B0EA3-0CC6-492D-883F-7266A2758769}" dt="2021-03-01T08:33:46.569" v="9" actId="1036"/>
          <ac:spMkLst>
            <pc:docMk/>
            <pc:sldMk cId="1840328938" sldId="256"/>
            <ac:spMk id="84" creationId="{5A33A3D1-800F-B44F-AE4A-6690DB50D647}"/>
          </ac:spMkLst>
        </pc:spChg>
        <pc:spChg chg="mod">
          <ac:chgData name="Tago Masaki" userId="e657396fbe83e9a5" providerId="LiveId" clId="{0E6B0EA3-0CC6-492D-883F-7266A2758769}" dt="2021-03-01T08:33:46.569" v="9" actId="1036"/>
          <ac:spMkLst>
            <pc:docMk/>
            <pc:sldMk cId="1840328938" sldId="256"/>
            <ac:spMk id="85" creationId="{CED8A518-C47D-3C42-A612-F0D9BCC53012}"/>
          </ac:spMkLst>
        </pc:spChg>
        <pc:spChg chg="mod">
          <ac:chgData name="Tago Masaki" userId="e657396fbe83e9a5" providerId="LiveId" clId="{0E6B0EA3-0CC6-492D-883F-7266A2758769}" dt="2021-03-01T08:33:46.569" v="9" actId="1036"/>
          <ac:spMkLst>
            <pc:docMk/>
            <pc:sldMk cId="1840328938" sldId="256"/>
            <ac:spMk id="86" creationId="{6E349939-B4CB-1C45-B9EE-77C54C425760}"/>
          </ac:spMkLst>
        </pc:spChg>
        <pc:spChg chg="mod">
          <ac:chgData name="Tago Masaki" userId="e657396fbe83e9a5" providerId="LiveId" clId="{0E6B0EA3-0CC6-492D-883F-7266A2758769}" dt="2021-03-01T08:33:46.569" v="9" actId="1036"/>
          <ac:spMkLst>
            <pc:docMk/>
            <pc:sldMk cId="1840328938" sldId="256"/>
            <ac:spMk id="87" creationId="{1B720766-0609-5040-8E73-2D913A4E86EE}"/>
          </ac:spMkLst>
        </pc:spChg>
        <pc:spChg chg="mod">
          <ac:chgData name="Tago Masaki" userId="e657396fbe83e9a5" providerId="LiveId" clId="{0E6B0EA3-0CC6-492D-883F-7266A2758769}" dt="2021-03-01T08:33:46.569" v="9" actId="1036"/>
          <ac:spMkLst>
            <pc:docMk/>
            <pc:sldMk cId="1840328938" sldId="256"/>
            <ac:spMk id="88" creationId="{61231EB2-A82C-214F-B6D9-5C1BFCEFAE6A}"/>
          </ac:spMkLst>
        </pc:spChg>
        <pc:spChg chg="mod">
          <ac:chgData name="Tago Masaki" userId="e657396fbe83e9a5" providerId="LiveId" clId="{0E6B0EA3-0CC6-492D-883F-7266A2758769}" dt="2021-03-01T08:33:46.569" v="9" actId="1036"/>
          <ac:spMkLst>
            <pc:docMk/>
            <pc:sldMk cId="1840328938" sldId="256"/>
            <ac:spMk id="89" creationId="{5F949138-3D7F-477E-A27B-E12819C4B58B}"/>
          </ac:spMkLst>
        </pc:spChg>
        <pc:spChg chg="mod">
          <ac:chgData name="Tago Masaki" userId="e657396fbe83e9a5" providerId="LiveId" clId="{0E6B0EA3-0CC6-492D-883F-7266A2758769}" dt="2021-03-01T08:33:46.569" v="9" actId="1036"/>
          <ac:spMkLst>
            <pc:docMk/>
            <pc:sldMk cId="1840328938" sldId="256"/>
            <ac:spMk id="90" creationId="{C5B8BC03-80A6-9749-BE5F-9631DA2FC9EE}"/>
          </ac:spMkLst>
        </pc:spChg>
        <pc:spChg chg="add del">
          <ac:chgData name="Tago Masaki" userId="e657396fbe83e9a5" providerId="LiveId" clId="{0E6B0EA3-0CC6-492D-883F-7266A2758769}" dt="2021-03-01T08:34:16.514" v="47" actId="22"/>
          <ac:spMkLst>
            <pc:docMk/>
            <pc:sldMk cId="1840328938" sldId="256"/>
            <ac:spMk id="91" creationId="{2EC93BDD-4B5F-466C-B01B-5848D048AC6D}"/>
          </ac:spMkLst>
        </pc:spChg>
        <pc:spChg chg="mod">
          <ac:chgData name="Tago Masaki" userId="e657396fbe83e9a5" providerId="LiveId" clId="{0E6B0EA3-0CC6-492D-883F-7266A2758769}" dt="2021-03-01T08:33:46.569" v="9" actId="1036"/>
          <ac:spMkLst>
            <pc:docMk/>
            <pc:sldMk cId="1840328938" sldId="256"/>
            <ac:spMk id="92" creationId="{C5B8BC03-80A6-9749-BE5F-9631DA2FC9EE}"/>
          </ac:spMkLst>
        </pc:spChg>
        <pc:spChg chg="add del">
          <ac:chgData name="Tago Masaki" userId="e657396fbe83e9a5" providerId="LiveId" clId="{0E6B0EA3-0CC6-492D-883F-7266A2758769}" dt="2021-03-01T08:34:18.762" v="49" actId="22"/>
          <ac:spMkLst>
            <pc:docMk/>
            <pc:sldMk cId="1840328938" sldId="256"/>
            <ac:spMk id="93" creationId="{ABB2569D-86E8-4FC1-AE43-34722B11E4E1}"/>
          </ac:spMkLst>
        </pc:spChg>
        <pc:spChg chg="add mod">
          <ac:chgData name="Tago Masaki" userId="e657396fbe83e9a5" providerId="LiveId" clId="{0E6B0EA3-0CC6-492D-883F-7266A2758769}" dt="2021-03-01T08:36:00.778" v="63" actId="1076"/>
          <ac:spMkLst>
            <pc:docMk/>
            <pc:sldMk cId="1840328938" sldId="256"/>
            <ac:spMk id="94" creationId="{CC21B440-7E36-47B4-93E9-4A80B7A45FF1}"/>
          </ac:spMkLst>
        </pc:spChg>
        <pc:spChg chg="mod">
          <ac:chgData name="Tago Masaki" userId="e657396fbe83e9a5" providerId="LiveId" clId="{0E6B0EA3-0CC6-492D-883F-7266A2758769}" dt="2021-03-01T08:33:46.569" v="9" actId="1036"/>
          <ac:spMkLst>
            <pc:docMk/>
            <pc:sldMk cId="1840328938" sldId="256"/>
            <ac:spMk id="112" creationId="{2FAEEAC3-81C5-4053-8518-8DDEAE1CA383}"/>
          </ac:spMkLst>
        </pc:spChg>
        <pc:spChg chg="mod">
          <ac:chgData name="Tago Masaki" userId="e657396fbe83e9a5" providerId="LiveId" clId="{0E6B0EA3-0CC6-492D-883F-7266A2758769}" dt="2021-03-01T08:33:46.569" v="9" actId="1036"/>
          <ac:spMkLst>
            <pc:docMk/>
            <pc:sldMk cId="1840328938" sldId="256"/>
            <ac:spMk id="113" creationId="{FCBC03C5-0C22-46AA-8AC2-81007944D098}"/>
          </ac:spMkLst>
        </pc:spChg>
        <pc:spChg chg="mod">
          <ac:chgData name="Tago Masaki" userId="e657396fbe83e9a5" providerId="LiveId" clId="{0E6B0EA3-0CC6-492D-883F-7266A2758769}" dt="2021-03-01T08:33:46.569" v="9" actId="1036"/>
          <ac:spMkLst>
            <pc:docMk/>
            <pc:sldMk cId="1840328938" sldId="256"/>
            <ac:spMk id="159" creationId="{00000000-0000-0000-0000-000000000000}"/>
          </ac:spMkLst>
        </pc:spChg>
        <pc:spChg chg="mod">
          <ac:chgData name="Tago Masaki" userId="e657396fbe83e9a5" providerId="LiveId" clId="{0E6B0EA3-0CC6-492D-883F-7266A2758769}" dt="2021-03-01T08:33:46.569" v="9" actId="1036"/>
          <ac:spMkLst>
            <pc:docMk/>
            <pc:sldMk cId="1840328938" sldId="256"/>
            <ac:spMk id="173" creationId="{C5B8BC03-80A6-9749-BE5F-9631DA2FC9EE}"/>
          </ac:spMkLst>
        </pc:spChg>
        <pc:spChg chg="mod">
          <ac:chgData name="Tago Masaki" userId="e657396fbe83e9a5" providerId="LiveId" clId="{0E6B0EA3-0CC6-492D-883F-7266A2758769}" dt="2021-03-01T08:33:46.569" v="9" actId="1036"/>
          <ac:spMkLst>
            <pc:docMk/>
            <pc:sldMk cId="1840328938" sldId="256"/>
            <ac:spMk id="179" creationId="{00000000-0000-0000-0000-000000000000}"/>
          </ac:spMkLst>
        </pc:spChg>
        <pc:spChg chg="mod">
          <ac:chgData name="Tago Masaki" userId="e657396fbe83e9a5" providerId="LiveId" clId="{0E6B0EA3-0CC6-492D-883F-7266A2758769}" dt="2021-03-01T08:33:46.569" v="9" actId="1036"/>
          <ac:spMkLst>
            <pc:docMk/>
            <pc:sldMk cId="1840328938" sldId="256"/>
            <ac:spMk id="196" creationId="{C5B8BC03-80A6-9749-BE5F-9631DA2FC9EE}"/>
          </ac:spMkLst>
        </pc:spChg>
        <pc:spChg chg="mod">
          <ac:chgData name="Tago Masaki" userId="e657396fbe83e9a5" providerId="LiveId" clId="{0E6B0EA3-0CC6-492D-883F-7266A2758769}" dt="2021-03-01T08:33:46.569" v="9" actId="1036"/>
          <ac:spMkLst>
            <pc:docMk/>
            <pc:sldMk cId="1840328938" sldId="256"/>
            <ac:spMk id="199" creationId="{C5B8BC03-80A6-9749-BE5F-9631DA2FC9EE}"/>
          </ac:spMkLst>
        </pc:spChg>
        <pc:cxnChg chg="mod">
          <ac:chgData name="Tago Masaki" userId="e657396fbe83e9a5" providerId="LiveId" clId="{0E6B0EA3-0CC6-492D-883F-7266A2758769}" dt="2021-03-01T08:34:23.678" v="51" actId="1036"/>
          <ac:cxnSpMkLst>
            <pc:docMk/>
            <pc:sldMk cId="1840328938" sldId="256"/>
            <ac:cxnSpMk id="6" creationId="{0D451ADA-092C-0140-A340-1B23E6E41969}"/>
          </ac:cxnSpMkLst>
        </pc:cxnChg>
        <pc:cxnChg chg="mod">
          <ac:chgData name="Tago Masaki" userId="e657396fbe83e9a5" providerId="LiveId" clId="{0E6B0EA3-0CC6-492D-883F-7266A2758769}" dt="2021-03-01T08:34:23.678" v="51" actId="1036"/>
          <ac:cxnSpMkLst>
            <pc:docMk/>
            <pc:sldMk cId="1840328938" sldId="256"/>
            <ac:cxnSpMk id="7" creationId="{6553DD35-D571-DD48-A997-DC81A8334CB1}"/>
          </ac:cxnSpMkLst>
        </pc:cxnChg>
        <pc:cxnChg chg="mod">
          <ac:chgData name="Tago Masaki" userId="e657396fbe83e9a5" providerId="LiveId" clId="{0E6B0EA3-0CC6-492D-883F-7266A2758769}" dt="2021-03-01T08:34:23.678" v="51" actId="1036"/>
          <ac:cxnSpMkLst>
            <pc:docMk/>
            <pc:sldMk cId="1840328938" sldId="256"/>
            <ac:cxnSpMk id="8" creationId="{8F0C95ED-A0A3-F04E-B7C6-85D52B094FBB}"/>
          </ac:cxnSpMkLst>
        </pc:cxnChg>
        <pc:cxnChg chg="mod">
          <ac:chgData name="Tago Masaki" userId="e657396fbe83e9a5" providerId="LiveId" clId="{0E6B0EA3-0CC6-492D-883F-7266A2758769}" dt="2021-03-01T08:34:23.678" v="51" actId="1036"/>
          <ac:cxnSpMkLst>
            <pc:docMk/>
            <pc:sldMk cId="1840328938" sldId="256"/>
            <ac:cxnSpMk id="10" creationId="{60AAE05A-AEC3-1340-9EEA-30C80DDC51D6}"/>
          </ac:cxnSpMkLst>
        </pc:cxnChg>
        <pc:cxnChg chg="mod">
          <ac:chgData name="Tago Masaki" userId="e657396fbe83e9a5" providerId="LiveId" clId="{0E6B0EA3-0CC6-492D-883F-7266A2758769}" dt="2021-03-01T08:34:23.678" v="51" actId="1036"/>
          <ac:cxnSpMkLst>
            <pc:docMk/>
            <pc:sldMk cId="1840328938" sldId="256"/>
            <ac:cxnSpMk id="14" creationId="{0E4F5FF7-0356-F540-BF11-9071362617F6}"/>
          </ac:cxnSpMkLst>
        </pc:cxnChg>
        <pc:cxnChg chg="mod">
          <ac:chgData name="Tago Masaki" userId="e657396fbe83e9a5" providerId="LiveId" clId="{0E6B0EA3-0CC6-492D-883F-7266A2758769}" dt="2021-03-01T08:34:23.678" v="51" actId="1036"/>
          <ac:cxnSpMkLst>
            <pc:docMk/>
            <pc:sldMk cId="1840328938" sldId="256"/>
            <ac:cxnSpMk id="15" creationId="{372B455D-4009-CC41-955A-753CCCCE7686}"/>
          </ac:cxnSpMkLst>
        </pc:cxnChg>
        <pc:cxnChg chg="mod">
          <ac:chgData name="Tago Masaki" userId="e657396fbe83e9a5" providerId="LiveId" clId="{0E6B0EA3-0CC6-492D-883F-7266A2758769}" dt="2021-03-01T08:34:23.678" v="51" actId="1036"/>
          <ac:cxnSpMkLst>
            <pc:docMk/>
            <pc:sldMk cId="1840328938" sldId="256"/>
            <ac:cxnSpMk id="18" creationId="{06327A8F-BFA2-D54B-B975-A95A00302346}"/>
          </ac:cxnSpMkLst>
        </pc:cxnChg>
        <pc:cxnChg chg="mod">
          <ac:chgData name="Tago Masaki" userId="e657396fbe83e9a5" providerId="LiveId" clId="{0E6B0EA3-0CC6-492D-883F-7266A2758769}" dt="2021-03-01T08:34:23.678" v="51" actId="1036"/>
          <ac:cxnSpMkLst>
            <pc:docMk/>
            <pc:sldMk cId="1840328938" sldId="256"/>
            <ac:cxnSpMk id="19" creationId="{B2BE7C0D-47EF-F249-9724-F0623419F0E4}"/>
          </ac:cxnSpMkLst>
        </pc:cxnChg>
        <pc:cxnChg chg="mod">
          <ac:chgData name="Tago Masaki" userId="e657396fbe83e9a5" providerId="LiveId" clId="{0E6B0EA3-0CC6-492D-883F-7266A2758769}" dt="2021-03-01T08:34:23.678" v="51" actId="1036"/>
          <ac:cxnSpMkLst>
            <pc:docMk/>
            <pc:sldMk cId="1840328938" sldId="256"/>
            <ac:cxnSpMk id="21" creationId="{0400AC7B-F453-DB4D-9ED1-06DB3F844B26}"/>
          </ac:cxnSpMkLst>
        </pc:cxnChg>
        <pc:cxnChg chg="mod">
          <ac:chgData name="Tago Masaki" userId="e657396fbe83e9a5" providerId="LiveId" clId="{0E6B0EA3-0CC6-492D-883F-7266A2758769}" dt="2021-03-01T08:34:23.678" v="51" actId="1036"/>
          <ac:cxnSpMkLst>
            <pc:docMk/>
            <pc:sldMk cId="1840328938" sldId="256"/>
            <ac:cxnSpMk id="23" creationId="{2BB895A9-6AEB-BC41-8510-7E1715644D7B}"/>
          </ac:cxnSpMkLst>
        </pc:cxnChg>
        <pc:cxnChg chg="mod">
          <ac:chgData name="Tago Masaki" userId="e657396fbe83e9a5" providerId="LiveId" clId="{0E6B0EA3-0CC6-492D-883F-7266A2758769}" dt="2021-03-01T08:34:23.678" v="51" actId="1036"/>
          <ac:cxnSpMkLst>
            <pc:docMk/>
            <pc:sldMk cId="1840328938" sldId="256"/>
            <ac:cxnSpMk id="25" creationId="{61381394-3D6E-6746-90CE-BE5C62E853B9}"/>
          </ac:cxnSpMkLst>
        </pc:cxnChg>
        <pc:cxnChg chg="mod">
          <ac:chgData name="Tago Masaki" userId="e657396fbe83e9a5" providerId="LiveId" clId="{0E6B0EA3-0CC6-492D-883F-7266A2758769}" dt="2021-03-01T08:34:23.678" v="51" actId="1036"/>
          <ac:cxnSpMkLst>
            <pc:docMk/>
            <pc:sldMk cId="1840328938" sldId="256"/>
            <ac:cxnSpMk id="29" creationId="{85545527-2943-F842-86E4-B623533211C2}"/>
          </ac:cxnSpMkLst>
        </pc:cxnChg>
        <pc:cxnChg chg="mod">
          <ac:chgData name="Tago Masaki" userId="e657396fbe83e9a5" providerId="LiveId" clId="{0E6B0EA3-0CC6-492D-883F-7266A2758769}" dt="2021-03-01T08:34:23.678" v="51" actId="1036"/>
          <ac:cxnSpMkLst>
            <pc:docMk/>
            <pc:sldMk cId="1840328938" sldId="256"/>
            <ac:cxnSpMk id="35" creationId="{66C03C1D-050D-0944-9E7F-EDBAF02B43B5}"/>
          </ac:cxnSpMkLst>
        </pc:cxnChg>
        <pc:cxnChg chg="mod">
          <ac:chgData name="Tago Masaki" userId="e657396fbe83e9a5" providerId="LiveId" clId="{0E6B0EA3-0CC6-492D-883F-7266A2758769}" dt="2021-03-01T08:34:23.678" v="51" actId="1036"/>
          <ac:cxnSpMkLst>
            <pc:docMk/>
            <pc:sldMk cId="1840328938" sldId="256"/>
            <ac:cxnSpMk id="36" creationId="{901312B7-4176-3E4D-B88D-9E52C7EE03F9}"/>
          </ac:cxnSpMkLst>
        </pc:cxnChg>
        <pc:cxnChg chg="mod">
          <ac:chgData name="Tago Masaki" userId="e657396fbe83e9a5" providerId="LiveId" clId="{0E6B0EA3-0CC6-492D-883F-7266A2758769}" dt="2021-03-01T08:33:46.569" v="9" actId="1036"/>
          <ac:cxnSpMkLst>
            <pc:docMk/>
            <pc:sldMk cId="1840328938" sldId="256"/>
            <ac:cxnSpMk id="40" creationId="{228C425B-A5E7-C741-9092-9C64315ED9E3}"/>
          </ac:cxnSpMkLst>
        </pc:cxnChg>
        <pc:cxnChg chg="mod">
          <ac:chgData name="Tago Masaki" userId="e657396fbe83e9a5" providerId="LiveId" clId="{0E6B0EA3-0CC6-492D-883F-7266A2758769}" dt="2021-03-01T08:33:46.569" v="9" actId="1036"/>
          <ac:cxnSpMkLst>
            <pc:docMk/>
            <pc:sldMk cId="1840328938" sldId="256"/>
            <ac:cxnSpMk id="41" creationId="{5FDFDB67-8622-6D41-8410-D31F30BF0CED}"/>
          </ac:cxnSpMkLst>
        </pc:cxnChg>
        <pc:cxnChg chg="mod">
          <ac:chgData name="Tago Masaki" userId="e657396fbe83e9a5" providerId="LiveId" clId="{0E6B0EA3-0CC6-492D-883F-7266A2758769}" dt="2021-03-01T08:33:46.569" v="9" actId="1036"/>
          <ac:cxnSpMkLst>
            <pc:docMk/>
            <pc:sldMk cId="1840328938" sldId="256"/>
            <ac:cxnSpMk id="43" creationId="{5BE31BCA-88DF-9D4A-9F4A-BB994689BB2D}"/>
          </ac:cxnSpMkLst>
        </pc:cxnChg>
        <pc:cxnChg chg="mod">
          <ac:chgData name="Tago Masaki" userId="e657396fbe83e9a5" providerId="LiveId" clId="{0E6B0EA3-0CC6-492D-883F-7266A2758769}" dt="2021-03-01T08:33:46.569" v="9" actId="1036"/>
          <ac:cxnSpMkLst>
            <pc:docMk/>
            <pc:sldMk cId="1840328938" sldId="256"/>
            <ac:cxnSpMk id="45" creationId="{472C9D82-9EE1-6747-9264-7DF4E3119149}"/>
          </ac:cxnSpMkLst>
        </pc:cxnChg>
        <pc:cxnChg chg="mod">
          <ac:chgData name="Tago Masaki" userId="e657396fbe83e9a5" providerId="LiveId" clId="{0E6B0EA3-0CC6-492D-883F-7266A2758769}" dt="2021-03-01T08:33:46.569" v="9" actId="1036"/>
          <ac:cxnSpMkLst>
            <pc:docMk/>
            <pc:sldMk cId="1840328938" sldId="256"/>
            <ac:cxnSpMk id="46" creationId="{96E5D51B-C98C-DB43-BE0A-A95074874BD6}"/>
          </ac:cxnSpMkLst>
        </pc:cxnChg>
        <pc:cxnChg chg="mod">
          <ac:chgData name="Tago Masaki" userId="e657396fbe83e9a5" providerId="LiveId" clId="{0E6B0EA3-0CC6-492D-883F-7266A2758769}" dt="2021-03-01T08:33:46.569" v="9" actId="1036"/>
          <ac:cxnSpMkLst>
            <pc:docMk/>
            <pc:sldMk cId="1840328938" sldId="256"/>
            <ac:cxnSpMk id="48" creationId="{57583491-8A0F-CA42-8281-7CD2B62B0E1D}"/>
          </ac:cxnSpMkLst>
        </pc:cxnChg>
        <pc:cxnChg chg="mod">
          <ac:chgData name="Tago Masaki" userId="e657396fbe83e9a5" providerId="LiveId" clId="{0E6B0EA3-0CC6-492D-883F-7266A2758769}" dt="2021-03-01T08:34:23.678" v="51" actId="1036"/>
          <ac:cxnSpMkLst>
            <pc:docMk/>
            <pc:sldMk cId="1840328938" sldId="256"/>
            <ac:cxnSpMk id="70" creationId="{FD6DAD56-97DA-42B3-9A85-60BF1E305C2E}"/>
          </ac:cxnSpMkLst>
        </pc:cxnChg>
        <pc:cxnChg chg="mod">
          <ac:chgData name="Tago Masaki" userId="e657396fbe83e9a5" providerId="LiveId" clId="{0E6B0EA3-0CC6-492D-883F-7266A2758769}" dt="2021-03-01T08:33:51.142" v="15" actId="1036"/>
          <ac:cxnSpMkLst>
            <pc:docMk/>
            <pc:sldMk cId="1840328938" sldId="256"/>
            <ac:cxnSpMk id="82" creationId="{F8339F0C-D9E8-457C-9974-BF54A525A5E0}"/>
          </ac:cxnSpMkLst>
        </pc:cxnChg>
        <pc:cxnChg chg="mod">
          <ac:chgData name="Tago Masaki" userId="e657396fbe83e9a5" providerId="LiveId" clId="{0E6B0EA3-0CC6-492D-883F-7266A2758769}" dt="2021-03-01T08:34:23.678" v="51" actId="1036"/>
          <ac:cxnSpMkLst>
            <pc:docMk/>
            <pc:sldMk cId="1840328938" sldId="256"/>
            <ac:cxnSpMk id="108" creationId="{09851608-88C5-438E-82FF-D213BA7E7A2C}"/>
          </ac:cxnSpMkLst>
        </pc:cxnChg>
        <pc:cxnChg chg="mod">
          <ac:chgData name="Tago Masaki" userId="e657396fbe83e9a5" providerId="LiveId" clId="{0E6B0EA3-0CC6-492D-883F-7266A2758769}" dt="2021-03-01T08:33:46.569" v="9" actId="1036"/>
          <ac:cxnSpMkLst>
            <pc:docMk/>
            <pc:sldMk cId="1840328938" sldId="256"/>
            <ac:cxnSpMk id="110" creationId="{5414ADFF-5662-4528-9905-3D24FF190E17}"/>
          </ac:cxnSpMkLst>
        </pc:cxnChg>
        <pc:cxnChg chg="mod">
          <ac:chgData name="Tago Masaki" userId="e657396fbe83e9a5" providerId="LiveId" clId="{0E6B0EA3-0CC6-492D-883F-7266A2758769}" dt="2021-03-01T08:33:46.569" v="9" actId="1036"/>
          <ac:cxnSpMkLst>
            <pc:docMk/>
            <pc:sldMk cId="1840328938" sldId="256"/>
            <ac:cxnSpMk id="111" creationId="{2F717590-38A5-4AAC-90F5-309BD82F69FD}"/>
          </ac:cxnSpMkLst>
        </pc:cxnChg>
        <pc:cxnChg chg="mod">
          <ac:chgData name="Tago Masaki" userId="e657396fbe83e9a5" providerId="LiveId" clId="{0E6B0EA3-0CC6-492D-883F-7266A2758769}" dt="2021-03-01T08:33:46.569" v="9" actId="1036"/>
          <ac:cxnSpMkLst>
            <pc:docMk/>
            <pc:sldMk cId="1840328938" sldId="256"/>
            <ac:cxnSpMk id="163" creationId="{2BB895A9-6AEB-BC41-8510-7E1715644D7B}"/>
          </ac:cxnSpMkLst>
        </pc:cxnChg>
        <pc:cxnChg chg="mod">
          <ac:chgData name="Tago Masaki" userId="e657396fbe83e9a5" providerId="LiveId" clId="{0E6B0EA3-0CC6-492D-883F-7266A2758769}" dt="2021-03-01T08:33:46.569" v="9" actId="1036"/>
          <ac:cxnSpMkLst>
            <pc:docMk/>
            <pc:sldMk cId="1840328938" sldId="256"/>
            <ac:cxnSpMk id="164" creationId="{61381394-3D6E-6746-90CE-BE5C62E853B9}"/>
          </ac:cxnSpMkLst>
        </pc:cxnChg>
        <pc:cxnChg chg="mod">
          <ac:chgData name="Tago Masaki" userId="e657396fbe83e9a5" providerId="LiveId" clId="{0E6B0EA3-0CC6-492D-883F-7266A2758769}" dt="2021-03-01T08:33:46.569" v="9" actId="1036"/>
          <ac:cxnSpMkLst>
            <pc:docMk/>
            <pc:sldMk cId="1840328938" sldId="256"/>
            <ac:cxnSpMk id="197" creationId="{2BB895A9-6AEB-BC41-8510-7E1715644D7B}"/>
          </ac:cxnSpMkLst>
        </pc:cxnChg>
        <pc:cxnChg chg="mod">
          <ac:chgData name="Tago Masaki" userId="e657396fbe83e9a5" providerId="LiveId" clId="{0E6B0EA3-0CC6-492D-883F-7266A2758769}" dt="2021-03-01T08:33:46.569" v="9" actId="1036"/>
          <ac:cxnSpMkLst>
            <pc:docMk/>
            <pc:sldMk cId="1840328938" sldId="256"/>
            <ac:cxnSpMk id="198" creationId="{61381394-3D6E-6746-90CE-BE5C62E853B9}"/>
          </ac:cxnSpMkLst>
        </pc:cxnChg>
      </pc:sldChg>
      <pc:sldChg chg="modSp mod">
        <pc:chgData name="Tago Masaki" userId="e657396fbe83e9a5" providerId="LiveId" clId="{0E6B0EA3-0CC6-492D-883F-7266A2758769}" dt="2021-03-01T08:39:10.002" v="66" actId="1076"/>
        <pc:sldMkLst>
          <pc:docMk/>
          <pc:sldMk cId="1997475453" sldId="257"/>
        </pc:sldMkLst>
        <pc:spChg chg="mod">
          <ac:chgData name="Tago Masaki" userId="e657396fbe83e9a5" providerId="LiveId" clId="{0E6B0EA3-0CC6-492D-883F-7266A2758769}" dt="2021-03-01T08:39:10.002" v="66" actId="1076"/>
          <ac:spMkLst>
            <pc:docMk/>
            <pc:sldMk cId="1997475453" sldId="257"/>
            <ac:spMk id="8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8612D-1F7A-40E3-A56F-64EDB5E0F4D2}" type="datetimeFigureOut">
              <a:rPr kumimoji="1" lang="ja-JP" altLang="en-US" smtClean="0"/>
              <a:t>2021/3/1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49EFF-2B38-4B98-AF52-BA9D1A7349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2868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8612D-1F7A-40E3-A56F-64EDB5E0F4D2}" type="datetimeFigureOut">
              <a:rPr kumimoji="1" lang="ja-JP" altLang="en-US" smtClean="0"/>
              <a:t>2021/3/1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49EFF-2B38-4B98-AF52-BA9D1A7349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9514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8612D-1F7A-40E3-A56F-64EDB5E0F4D2}" type="datetimeFigureOut">
              <a:rPr kumimoji="1" lang="ja-JP" altLang="en-US" smtClean="0"/>
              <a:t>2021/3/1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49EFF-2B38-4B98-AF52-BA9D1A7349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6600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8612D-1F7A-40E3-A56F-64EDB5E0F4D2}" type="datetimeFigureOut">
              <a:rPr kumimoji="1" lang="ja-JP" altLang="en-US" smtClean="0"/>
              <a:t>2021/3/1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49EFF-2B38-4B98-AF52-BA9D1A7349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8830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8612D-1F7A-40E3-A56F-64EDB5E0F4D2}" type="datetimeFigureOut">
              <a:rPr kumimoji="1" lang="ja-JP" altLang="en-US" smtClean="0"/>
              <a:t>2021/3/1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49EFF-2B38-4B98-AF52-BA9D1A7349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574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8612D-1F7A-40E3-A56F-64EDB5E0F4D2}" type="datetimeFigureOut">
              <a:rPr kumimoji="1" lang="ja-JP" altLang="en-US" smtClean="0"/>
              <a:t>2021/3/1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49EFF-2B38-4B98-AF52-BA9D1A7349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1776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8612D-1F7A-40E3-A56F-64EDB5E0F4D2}" type="datetimeFigureOut">
              <a:rPr kumimoji="1" lang="ja-JP" altLang="en-US" smtClean="0"/>
              <a:t>2021/3/1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49EFF-2B38-4B98-AF52-BA9D1A7349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29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8612D-1F7A-40E3-A56F-64EDB5E0F4D2}" type="datetimeFigureOut">
              <a:rPr kumimoji="1" lang="ja-JP" altLang="en-US" smtClean="0"/>
              <a:t>2021/3/1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49EFF-2B38-4B98-AF52-BA9D1A7349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451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8612D-1F7A-40E3-A56F-64EDB5E0F4D2}" type="datetimeFigureOut">
              <a:rPr kumimoji="1" lang="ja-JP" altLang="en-US" smtClean="0"/>
              <a:t>2021/3/1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49EFF-2B38-4B98-AF52-BA9D1A7349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4519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8612D-1F7A-40E3-A56F-64EDB5E0F4D2}" type="datetimeFigureOut">
              <a:rPr kumimoji="1" lang="ja-JP" altLang="en-US" smtClean="0"/>
              <a:t>2021/3/1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49EFF-2B38-4B98-AF52-BA9D1A7349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770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8612D-1F7A-40E3-A56F-64EDB5E0F4D2}" type="datetimeFigureOut">
              <a:rPr kumimoji="1" lang="ja-JP" altLang="en-US" smtClean="0"/>
              <a:t>2021/3/1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49EFF-2B38-4B98-AF52-BA9D1A7349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8900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28612D-1F7A-40E3-A56F-64EDB5E0F4D2}" type="datetimeFigureOut">
              <a:rPr kumimoji="1" lang="ja-JP" altLang="en-US" smtClean="0"/>
              <a:t>2021/3/1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249EFF-2B38-4B98-AF52-BA9D1A7349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1766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tagomas@cc.saga-u.ac.jp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350539" y="433917"/>
            <a:ext cx="6156922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200" kern="100" dirty="0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High inter-rater reliability of Japanese </a:t>
            </a:r>
            <a:r>
              <a:rPr lang="en-US" altLang="ja-JP" sz="1200" kern="100" dirty="0" err="1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bedriddenness</a:t>
            </a:r>
            <a:r>
              <a:rPr lang="en-US" altLang="ja-JP" sz="1200" kern="100" dirty="0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 ranks and cognitive function scores: a hospital-based prospective observational study </a:t>
            </a:r>
          </a:p>
          <a:p>
            <a:pPr>
              <a:lnSpc>
                <a:spcPct val="200000"/>
              </a:lnSpc>
            </a:pPr>
            <a:endParaRPr lang="ja-JP" altLang="ja-JP" sz="12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US" altLang="ja-JP" sz="1200" kern="100" dirty="0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Masaki Tago</a:t>
            </a:r>
            <a:r>
              <a:rPr lang="en-US" altLang="ja-JP" sz="1200" kern="100" baseline="30000" dirty="0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1</a:t>
            </a:r>
            <a:r>
              <a:rPr lang="en-US" altLang="ja-JP" sz="1200" kern="100" dirty="0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, Naoko E. Katsuki</a:t>
            </a:r>
            <a:r>
              <a:rPr lang="en-US" altLang="ja-JP" sz="1200" kern="100" baseline="30000" dirty="0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1</a:t>
            </a:r>
            <a:r>
              <a:rPr lang="en-US" altLang="ja-JP" sz="1200" kern="100" dirty="0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, </a:t>
            </a:r>
            <a:r>
              <a:rPr lang="en-US" altLang="ja-JP" sz="1200" kern="100" dirty="0" err="1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Shizuka</a:t>
            </a:r>
            <a:r>
              <a:rPr lang="en-US" altLang="ja-JP" sz="1200" kern="100" dirty="0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 Yaita</a:t>
            </a:r>
            <a:r>
              <a:rPr lang="en-US" altLang="ja-JP" sz="1200" kern="100" baseline="30000" dirty="0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1</a:t>
            </a:r>
            <a:r>
              <a:rPr lang="en-US" altLang="ja-JP" sz="1200" kern="100" dirty="0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, </a:t>
            </a:r>
            <a:r>
              <a:rPr lang="en-US" altLang="ja-JP" sz="1200" kern="100" dirty="0" err="1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Eiji</a:t>
            </a:r>
            <a:r>
              <a:rPr lang="en-US" altLang="ja-JP" sz="1200" kern="100" dirty="0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 Nakatani</a:t>
            </a:r>
            <a:r>
              <a:rPr lang="en-US" altLang="ja-JP" sz="1200" kern="100" baseline="30000" dirty="0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2,3</a:t>
            </a:r>
            <a:r>
              <a:rPr lang="en-US" altLang="ja-JP" sz="1200" kern="100" dirty="0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, Shun Yamashita</a:t>
            </a:r>
            <a:r>
              <a:rPr lang="en-US" altLang="ja-JP" sz="1200" kern="100" baseline="30000" dirty="0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1</a:t>
            </a:r>
            <a:r>
              <a:rPr lang="en-US" altLang="ja-JP" sz="1200" kern="100" dirty="0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, </a:t>
            </a:r>
            <a:r>
              <a:rPr lang="en-US" altLang="ja-JP" sz="1200" kern="100" dirty="0" err="1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Yoshimasa</a:t>
            </a:r>
            <a:r>
              <a:rPr lang="en-US" altLang="ja-JP" sz="1200" kern="100" dirty="0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 Oda</a:t>
            </a:r>
            <a:r>
              <a:rPr lang="en-US" altLang="ja-JP" sz="1200" kern="100" baseline="30000" dirty="0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4</a:t>
            </a:r>
            <a:r>
              <a:rPr lang="en-US" altLang="ja-JP" sz="1200" kern="100" dirty="0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, Shu-</a:t>
            </a:r>
            <a:r>
              <a:rPr lang="en-US" altLang="ja-JP" sz="1200" kern="100" dirty="0" err="1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ichi</a:t>
            </a:r>
            <a:r>
              <a:rPr lang="en-US" altLang="ja-JP" sz="1200" kern="100" dirty="0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 Yamashita</a:t>
            </a:r>
            <a:r>
              <a:rPr lang="en-US" altLang="ja-JP" sz="1200" kern="100" baseline="30000" dirty="0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1</a:t>
            </a:r>
            <a:endParaRPr lang="ja-JP" altLang="ja-JP" sz="12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US" altLang="ja-JP" sz="1200" kern="100" baseline="30000" dirty="0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 </a:t>
            </a:r>
            <a:endParaRPr lang="ja-JP" altLang="ja-JP" sz="12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200000"/>
              </a:lnSpc>
              <a:buFont typeface="+mj-lt"/>
              <a:buAutoNum type="arabicPeriod"/>
            </a:pPr>
            <a:r>
              <a:rPr lang="en-US" altLang="ja-JP" sz="1200" kern="100" dirty="0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Department of General Medicine, Saga University Hospital, Saga, Japan</a:t>
            </a:r>
            <a:endParaRPr lang="ja-JP" altLang="ja-JP" sz="12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200000"/>
              </a:lnSpc>
              <a:buFont typeface="+mj-lt"/>
              <a:buAutoNum type="arabicPeriod"/>
            </a:pPr>
            <a:r>
              <a:rPr lang="en-US" altLang="ja-JP" sz="1200" kern="100" dirty="0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Division of Statistical Analysis, Research Support Center, Shizuoka General Hospital, Shizuoka, Japan</a:t>
            </a:r>
            <a:endParaRPr lang="ja-JP" altLang="ja-JP" sz="12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200000"/>
              </a:lnSpc>
              <a:buFont typeface="+mj-lt"/>
              <a:buAutoNum type="arabicPeriod"/>
            </a:pPr>
            <a:r>
              <a:rPr lang="en-US" altLang="ja-JP" sz="1200" kern="100" dirty="0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Translational Research Center for Medical Innovation, Foundation for Biomedical Research and Innovation at Kobe, Kobe, Japan </a:t>
            </a:r>
            <a:endParaRPr lang="ja-JP" altLang="ja-JP" sz="12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200000"/>
              </a:lnSpc>
              <a:buFont typeface="+mj-lt"/>
              <a:buAutoNum type="arabicPeriod"/>
            </a:pPr>
            <a:r>
              <a:rPr lang="en-US" altLang="ja-JP" sz="1200" kern="100" dirty="0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Department of General Medicine, </a:t>
            </a:r>
            <a:r>
              <a:rPr lang="en-US" altLang="ja-JP" sz="1200" kern="100" dirty="0" err="1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Yuai</a:t>
            </a:r>
            <a:r>
              <a:rPr lang="en-US" altLang="ja-JP" sz="1200" kern="100" dirty="0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-Kai Foundation and Oda Hospital, Kashima, Japan</a:t>
            </a:r>
            <a:endParaRPr lang="ja-JP" altLang="ja-JP" sz="12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US" altLang="ja-JP" sz="1200" kern="100" dirty="0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 </a:t>
            </a:r>
            <a:endParaRPr lang="ja-JP" altLang="ja-JP" sz="12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US" altLang="ja-JP" sz="1200" kern="100" dirty="0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*Corresponding author: </a:t>
            </a:r>
            <a:r>
              <a:rPr lang="en-US" altLang="ja-JP" sz="1200" kern="100" dirty="0"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Masaki Tago</a:t>
            </a:r>
            <a:endParaRPr lang="ja-JP" altLang="ja-JP" sz="12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US" altLang="ja-JP" sz="1200" kern="100" dirty="0"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Department of General Medicine, Saga University Hospital, 5-1-1 </a:t>
            </a:r>
            <a:r>
              <a:rPr lang="en-US" altLang="ja-JP" sz="1200" kern="100" dirty="0" err="1"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Nabeshima</a:t>
            </a:r>
            <a:r>
              <a:rPr lang="en-US" altLang="ja-JP" sz="1200" kern="100" dirty="0"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, Saga 849-8501, Japan</a:t>
            </a:r>
            <a:endParaRPr lang="ja-JP" altLang="ja-JP" sz="12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L="1270" indent="-7620">
              <a:lnSpc>
                <a:spcPct val="200000"/>
              </a:lnSpc>
            </a:pPr>
            <a:r>
              <a:rPr lang="en-US" altLang="ja-JP" sz="1200" kern="100" dirty="0"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Tel: +81 952 34 3238</a:t>
            </a:r>
            <a:endParaRPr lang="ja-JP" altLang="ja-JP" sz="12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L="1270" indent="-7620">
              <a:lnSpc>
                <a:spcPct val="200000"/>
              </a:lnSpc>
            </a:pPr>
            <a:r>
              <a:rPr lang="en-US" altLang="ja-JP" sz="1200" kern="100" dirty="0"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Fax: +81 952 34 2029</a:t>
            </a:r>
            <a:endParaRPr lang="ja-JP" altLang="ja-JP" sz="12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r>
              <a:rPr lang="en-US" altLang="ja-JP" sz="1200" dirty="0">
                <a:latin typeface="Times New Roman" panose="02020603050405020304" pitchFamily="18" charset="0"/>
                <a:ea typeface="游明朝" panose="02020400000000000000" pitchFamily="18" charset="-128"/>
              </a:rPr>
              <a:t>E-mail: </a:t>
            </a:r>
            <a:r>
              <a:rPr lang="en-US" altLang="ja-JP" sz="1200" u="sng" dirty="0">
                <a:solidFill>
                  <a:srgbClr val="0563C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tagomas@cc.saga-u.ac.jp</a:t>
            </a:r>
            <a:endParaRPr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997475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FD6DAD56-97DA-42B3-9A85-60BF1E305C2E}"/>
              </a:ext>
            </a:extLst>
          </p:cNvPr>
          <p:cNvCxnSpPr>
            <a:cxnSpLocks/>
            <a:stCxn id="2" idx="2"/>
            <a:endCxn id="28" idx="0"/>
          </p:cNvCxnSpPr>
          <p:nvPr/>
        </p:nvCxnSpPr>
        <p:spPr>
          <a:xfrm>
            <a:off x="1085164" y="1542968"/>
            <a:ext cx="560" cy="27137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5100356-97F8-9146-A0DB-8FAB8BC273D0}"/>
              </a:ext>
            </a:extLst>
          </p:cNvPr>
          <p:cNvSpPr/>
          <p:nvPr/>
        </p:nvSpPr>
        <p:spPr>
          <a:xfrm>
            <a:off x="5714897" y="1203512"/>
            <a:ext cx="595035" cy="25391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ja-JP" sz="1050" kern="1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Normal</a:t>
            </a:r>
          </a:p>
        </p:txBody>
      </p:sp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0D451ADA-092C-0140-A340-1B23E6E41969}"/>
              </a:ext>
            </a:extLst>
          </p:cNvPr>
          <p:cNvCxnSpPr>
            <a:cxnSpLocks/>
            <a:stCxn id="5" idx="2"/>
          </p:cNvCxnSpPr>
          <p:nvPr/>
        </p:nvCxnSpPr>
        <p:spPr>
          <a:xfrm>
            <a:off x="2728568" y="2077686"/>
            <a:ext cx="7554" cy="621915"/>
          </a:xfrm>
          <a:prstGeom prst="straightConnector1">
            <a:avLst/>
          </a:prstGeom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6553DD35-D571-DD48-A997-DC81A8334CB1}"/>
              </a:ext>
            </a:extLst>
          </p:cNvPr>
          <p:cNvCxnSpPr>
            <a:cxnSpLocks/>
            <a:stCxn id="9" idx="3"/>
            <a:endCxn id="11" idx="1"/>
          </p:cNvCxnSpPr>
          <p:nvPr/>
        </p:nvCxnSpPr>
        <p:spPr>
          <a:xfrm flipV="1">
            <a:off x="4414241" y="1721278"/>
            <a:ext cx="1445727" cy="2294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8F0C95ED-A0A3-F04E-B7C6-85D52B094FBB}"/>
              </a:ext>
            </a:extLst>
          </p:cNvPr>
          <p:cNvCxnSpPr>
            <a:stCxn id="5" idx="3"/>
            <a:endCxn id="9" idx="1"/>
          </p:cNvCxnSpPr>
          <p:nvPr/>
        </p:nvCxnSpPr>
        <p:spPr>
          <a:xfrm>
            <a:off x="3014864" y="1950728"/>
            <a:ext cx="39718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6E3DA42F-0EE7-F746-83E2-0D6287165CCE}"/>
              </a:ext>
            </a:extLst>
          </p:cNvPr>
          <p:cNvSpPr/>
          <p:nvPr/>
        </p:nvSpPr>
        <p:spPr>
          <a:xfrm>
            <a:off x="3412044" y="1823770"/>
            <a:ext cx="1002197" cy="2539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altLang="ja-JP" sz="105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By bus or taxi?</a:t>
            </a:r>
            <a:endParaRPr lang="ja-JP" altLang="en-US" sz="1050" dirty="0"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60AAE05A-AEC3-1340-9EEA-30C80DDC51D6}"/>
              </a:ext>
            </a:extLst>
          </p:cNvPr>
          <p:cNvCxnSpPr>
            <a:cxnSpLocks/>
            <a:stCxn id="9" idx="3"/>
            <a:endCxn id="12" idx="1"/>
          </p:cNvCxnSpPr>
          <p:nvPr/>
        </p:nvCxnSpPr>
        <p:spPr>
          <a:xfrm>
            <a:off x="4414241" y="1950728"/>
            <a:ext cx="1445727" cy="214289"/>
          </a:xfrm>
          <a:prstGeom prst="straightConnector1">
            <a:avLst/>
          </a:prstGeom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4CBB1EF-F005-0C47-AEED-6353F23865F8}"/>
              </a:ext>
            </a:extLst>
          </p:cNvPr>
          <p:cNvSpPr/>
          <p:nvPr/>
        </p:nvSpPr>
        <p:spPr>
          <a:xfrm>
            <a:off x="5859968" y="1594320"/>
            <a:ext cx="304892" cy="25391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ja-JP" sz="1050" kern="1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J1</a:t>
            </a:r>
            <a:endParaRPr lang="ja-JP" altLang="ja-JP" sz="1050" kern="100" dirty="0"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871ADB44-DCA3-AC47-ABB2-82EAF5633910}"/>
              </a:ext>
            </a:extLst>
          </p:cNvPr>
          <p:cNvSpPr/>
          <p:nvPr/>
        </p:nvSpPr>
        <p:spPr>
          <a:xfrm>
            <a:off x="5859968" y="2038059"/>
            <a:ext cx="304892" cy="25391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ja-JP" sz="1050" kern="1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J2</a:t>
            </a:r>
            <a:endParaRPr lang="ja-JP" altLang="ja-JP" sz="1050" kern="100" dirty="0"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A0A1AC26-6FBF-8B47-8B57-34E9524CD867}"/>
              </a:ext>
            </a:extLst>
          </p:cNvPr>
          <p:cNvSpPr/>
          <p:nvPr/>
        </p:nvSpPr>
        <p:spPr>
          <a:xfrm>
            <a:off x="2434155" y="2704455"/>
            <a:ext cx="1980086" cy="2539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ja-JP" sz="105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Is the patient usually on the bed?</a:t>
            </a:r>
            <a:endParaRPr lang="ja-JP" altLang="en-US" sz="1050" dirty="0"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0E4F5FF7-0356-F540-BF11-9071362617F6}"/>
              </a:ext>
            </a:extLst>
          </p:cNvPr>
          <p:cNvCxnSpPr>
            <a:stCxn id="33" idx="3"/>
            <a:endCxn id="5" idx="1"/>
          </p:cNvCxnSpPr>
          <p:nvPr/>
        </p:nvCxnSpPr>
        <p:spPr>
          <a:xfrm flipV="1">
            <a:off x="1916389" y="1950728"/>
            <a:ext cx="525882" cy="19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372B455D-4009-CC41-955A-753CCCCE7686}"/>
              </a:ext>
            </a:extLst>
          </p:cNvPr>
          <p:cNvCxnSpPr>
            <a:cxnSpLocks/>
            <a:stCxn id="13" idx="3"/>
            <a:endCxn id="16" idx="1"/>
          </p:cNvCxnSpPr>
          <p:nvPr/>
        </p:nvCxnSpPr>
        <p:spPr>
          <a:xfrm>
            <a:off x="4414241" y="2831413"/>
            <a:ext cx="1423285" cy="22108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E26FB539-BC1D-5D45-81E1-5AEAEF620037}"/>
              </a:ext>
            </a:extLst>
          </p:cNvPr>
          <p:cNvSpPr/>
          <p:nvPr/>
        </p:nvSpPr>
        <p:spPr>
          <a:xfrm>
            <a:off x="5837526" y="2925537"/>
            <a:ext cx="349776" cy="25391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ja-JP" sz="1050" kern="1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A2</a:t>
            </a:r>
            <a:endParaRPr lang="ja-JP" altLang="ja-JP" sz="1050" kern="100" dirty="0"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A56EA984-2051-EA4F-B386-36EC4E49EFAE}"/>
              </a:ext>
            </a:extLst>
          </p:cNvPr>
          <p:cNvSpPr/>
          <p:nvPr/>
        </p:nvSpPr>
        <p:spPr>
          <a:xfrm>
            <a:off x="5837526" y="2481798"/>
            <a:ext cx="349776" cy="25391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ja-JP" sz="1050" kern="1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A1</a:t>
            </a:r>
            <a:endParaRPr lang="ja-JP" altLang="ja-JP" sz="1050" kern="100" dirty="0"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06327A8F-BFA2-D54B-B975-A95A00302346}"/>
              </a:ext>
            </a:extLst>
          </p:cNvPr>
          <p:cNvCxnSpPr>
            <a:cxnSpLocks/>
            <a:stCxn id="17" idx="1"/>
            <a:endCxn id="13" idx="3"/>
          </p:cNvCxnSpPr>
          <p:nvPr/>
        </p:nvCxnSpPr>
        <p:spPr>
          <a:xfrm flipH="1">
            <a:off x="4414241" y="2608756"/>
            <a:ext cx="1423285" cy="222657"/>
          </a:xfrm>
          <a:prstGeom prst="straightConnector1">
            <a:avLst/>
          </a:prstGeom>
          <a:ln w="9525" cap="flat" cmpd="sng" algn="ctr">
            <a:solidFill>
              <a:schemeClr val="tx1"/>
            </a:solidFill>
            <a:prstDash val="dash"/>
            <a:round/>
            <a:headEnd type="arrow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B2BE7C0D-47EF-F249-9724-F0623419F0E4}"/>
              </a:ext>
            </a:extLst>
          </p:cNvPr>
          <p:cNvCxnSpPr>
            <a:cxnSpLocks/>
            <a:stCxn id="2" idx="3"/>
            <a:endCxn id="4" idx="1"/>
          </p:cNvCxnSpPr>
          <p:nvPr/>
        </p:nvCxnSpPr>
        <p:spPr>
          <a:xfrm flipV="1">
            <a:off x="1921612" y="1330470"/>
            <a:ext cx="3793285" cy="4749"/>
          </a:xfrm>
          <a:prstGeom prst="straightConnector1">
            <a:avLst/>
          </a:prstGeom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655123A7-91D2-6D4B-A856-66592CBE931C}"/>
              </a:ext>
            </a:extLst>
          </p:cNvPr>
          <p:cNvSpPr/>
          <p:nvPr/>
        </p:nvSpPr>
        <p:spPr>
          <a:xfrm>
            <a:off x="248715" y="3581706"/>
            <a:ext cx="1667674" cy="25391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ja-JP" sz="1050" kern="1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Can the patient sit alone?</a:t>
            </a:r>
            <a:endParaRPr lang="ja-JP" altLang="ja-JP" sz="1050" kern="100" dirty="0"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0400AC7B-F453-DB4D-9ED1-06DB3F844B26}"/>
              </a:ext>
            </a:extLst>
          </p:cNvPr>
          <p:cNvCxnSpPr>
            <a:cxnSpLocks/>
            <a:stCxn id="20" idx="3"/>
            <a:endCxn id="22" idx="1"/>
          </p:cNvCxnSpPr>
          <p:nvPr/>
        </p:nvCxnSpPr>
        <p:spPr>
          <a:xfrm flipV="1">
            <a:off x="1916389" y="3707365"/>
            <a:ext cx="529500" cy="129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A8A6E456-944E-0843-B09E-500F9875D15D}"/>
              </a:ext>
            </a:extLst>
          </p:cNvPr>
          <p:cNvSpPr/>
          <p:nvPr/>
        </p:nvSpPr>
        <p:spPr>
          <a:xfrm>
            <a:off x="2445889" y="3338033"/>
            <a:ext cx="1968352" cy="7386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ja-JP" sz="1050" kern="1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Can the patient transfer to the wheelchair by oneself?</a:t>
            </a:r>
          </a:p>
          <a:p>
            <a:pPr algn="just">
              <a:spcAft>
                <a:spcPts val="0"/>
              </a:spcAft>
            </a:pPr>
            <a:r>
              <a:rPr lang="en-US" altLang="ja-JP" sz="1050" kern="1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Can the patient eat and defecate outside of bed?</a:t>
            </a:r>
            <a:endParaRPr lang="ja-JP" altLang="ja-JP" sz="1050" kern="100" dirty="0"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2BB895A9-6AEB-BC41-8510-7E1715644D7B}"/>
              </a:ext>
            </a:extLst>
          </p:cNvPr>
          <p:cNvCxnSpPr>
            <a:cxnSpLocks/>
            <a:stCxn id="22" idx="3"/>
            <a:endCxn id="24" idx="1"/>
          </p:cNvCxnSpPr>
          <p:nvPr/>
        </p:nvCxnSpPr>
        <p:spPr>
          <a:xfrm flipV="1">
            <a:off x="4414241" y="3496234"/>
            <a:ext cx="1427293" cy="2111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5900DEB3-9986-B546-BCBC-18213D50EC3E}"/>
              </a:ext>
            </a:extLst>
          </p:cNvPr>
          <p:cNvSpPr/>
          <p:nvPr/>
        </p:nvSpPr>
        <p:spPr>
          <a:xfrm>
            <a:off x="5841534" y="3369276"/>
            <a:ext cx="341760" cy="25391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ja-JP" sz="1050" kern="1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B1</a:t>
            </a:r>
            <a:endParaRPr lang="ja-JP" altLang="ja-JP" sz="1050" kern="100" dirty="0"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61381394-3D6E-6746-90CE-BE5C62E853B9}"/>
              </a:ext>
            </a:extLst>
          </p:cNvPr>
          <p:cNvCxnSpPr>
            <a:cxnSpLocks/>
            <a:stCxn id="26" idx="1"/>
            <a:endCxn id="22" idx="3"/>
          </p:cNvCxnSpPr>
          <p:nvPr/>
        </p:nvCxnSpPr>
        <p:spPr>
          <a:xfrm flipH="1" flipV="1">
            <a:off x="4414241" y="3707365"/>
            <a:ext cx="1427293" cy="232608"/>
          </a:xfrm>
          <a:prstGeom prst="straightConnector1">
            <a:avLst/>
          </a:prstGeom>
          <a:ln w="9525" cap="flat" cmpd="sng" algn="ctr">
            <a:solidFill>
              <a:schemeClr val="tx1"/>
            </a:solidFill>
            <a:prstDash val="dash"/>
            <a:round/>
            <a:headEnd type="arrow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9D7979A3-BB74-DF49-B0F8-75816FAF52F3}"/>
              </a:ext>
            </a:extLst>
          </p:cNvPr>
          <p:cNvSpPr/>
          <p:nvPr/>
        </p:nvSpPr>
        <p:spPr>
          <a:xfrm>
            <a:off x="5841534" y="3813015"/>
            <a:ext cx="341760" cy="25391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ja-JP" sz="1050" kern="1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B2</a:t>
            </a:r>
            <a:endParaRPr lang="ja-JP" altLang="ja-JP" sz="1050" kern="100" dirty="0"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5249E6-1CB3-C447-B7C9-FE4ADB055383}"/>
              </a:ext>
            </a:extLst>
          </p:cNvPr>
          <p:cNvSpPr txBox="1"/>
          <p:nvPr/>
        </p:nvSpPr>
        <p:spPr>
          <a:xfrm>
            <a:off x="251887" y="4256751"/>
            <a:ext cx="1667674" cy="25391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sz="105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Can the patient r</a:t>
            </a:r>
            <a:r>
              <a:rPr lang="en-US" altLang="ja-JP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oll over</a:t>
            </a:r>
            <a:r>
              <a:rPr kumimoji="1" lang="en-US" altLang="ja-JP" sz="105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?</a:t>
            </a:r>
            <a:endParaRPr kumimoji="1" lang="ja-JP" altLang="en-US" sz="1050" dirty="0"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85545527-2943-F842-86E4-B623533211C2}"/>
              </a:ext>
            </a:extLst>
          </p:cNvPr>
          <p:cNvCxnSpPr>
            <a:cxnSpLocks/>
            <a:stCxn id="28" idx="3"/>
            <a:endCxn id="30" idx="1"/>
          </p:cNvCxnSpPr>
          <p:nvPr/>
        </p:nvCxnSpPr>
        <p:spPr>
          <a:xfrm>
            <a:off x="1919561" y="4383709"/>
            <a:ext cx="391796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DC595FD1-2105-3E4D-88B6-3E8CF2B7941C}"/>
              </a:ext>
            </a:extLst>
          </p:cNvPr>
          <p:cNvSpPr/>
          <p:nvPr/>
        </p:nvSpPr>
        <p:spPr>
          <a:xfrm>
            <a:off x="5837526" y="4256751"/>
            <a:ext cx="349776" cy="25391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ja-JP" sz="1050" kern="1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C1</a:t>
            </a:r>
            <a:endParaRPr lang="ja-JP" altLang="ja-JP" sz="1050" kern="100" dirty="0"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C2EF0F19-B65D-0A4A-8CD6-B3C899082C43}"/>
              </a:ext>
            </a:extLst>
          </p:cNvPr>
          <p:cNvSpPr/>
          <p:nvPr/>
        </p:nvSpPr>
        <p:spPr>
          <a:xfrm>
            <a:off x="5837527" y="4825989"/>
            <a:ext cx="373521" cy="25391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ja-JP" sz="1050" kern="1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C2</a:t>
            </a:r>
            <a:endParaRPr lang="ja-JP" altLang="ja-JP" sz="1050" kern="100" dirty="0"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6D00FF1E-3502-2F45-A70C-1EF552092507}"/>
              </a:ext>
            </a:extLst>
          </p:cNvPr>
          <p:cNvSpPr/>
          <p:nvPr/>
        </p:nvSpPr>
        <p:spPr>
          <a:xfrm>
            <a:off x="248715" y="1825688"/>
            <a:ext cx="1667674" cy="25391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ja-JP" sz="105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Can the patient go out?</a:t>
            </a:r>
            <a:endParaRPr lang="ja-JP" altLang="en-US" sz="1050" dirty="0"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1A0364C2-5E42-594E-8796-2B869401FED1}"/>
              </a:ext>
            </a:extLst>
          </p:cNvPr>
          <p:cNvSpPr txBox="1"/>
          <p:nvPr/>
        </p:nvSpPr>
        <p:spPr>
          <a:xfrm>
            <a:off x="468456" y="570612"/>
            <a:ext cx="24023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The MHLW </a:t>
            </a:r>
            <a:r>
              <a:rPr kumimoji="1" lang="en-US" altLang="ja-JP" sz="1200" b="1" dirty="0" err="1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Bedriddenness</a:t>
            </a:r>
            <a:r>
              <a:rPr kumimoji="1" lang="en-US" altLang="ja-JP" sz="1200" b="1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 ranks</a:t>
            </a:r>
            <a:endParaRPr kumimoji="1" lang="ja-JP" altLang="en-US" sz="1200" b="1" dirty="0"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66C03C1D-050D-0944-9E7F-EDBAF02B43B5}"/>
              </a:ext>
            </a:extLst>
          </p:cNvPr>
          <p:cNvCxnSpPr/>
          <p:nvPr/>
        </p:nvCxnSpPr>
        <p:spPr>
          <a:xfrm>
            <a:off x="4416758" y="972214"/>
            <a:ext cx="58727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直線矢印コネクタ 35">
            <a:extLst>
              <a:ext uri="{FF2B5EF4-FFF2-40B4-BE49-F238E27FC236}">
                <a16:creationId xmlns:a16="http://schemas.microsoft.com/office/drawing/2014/main" id="{901312B7-4176-3E4D-B88D-9E52C7EE03F9}"/>
              </a:ext>
            </a:extLst>
          </p:cNvPr>
          <p:cNvCxnSpPr>
            <a:cxnSpLocks/>
          </p:cNvCxnSpPr>
          <p:nvPr/>
        </p:nvCxnSpPr>
        <p:spPr>
          <a:xfrm flipH="1">
            <a:off x="5274799" y="972214"/>
            <a:ext cx="839970" cy="0"/>
          </a:xfrm>
          <a:prstGeom prst="straightConnector1">
            <a:avLst/>
          </a:prstGeom>
          <a:ln w="9525" cap="flat" cmpd="sng" algn="ctr">
            <a:solidFill>
              <a:schemeClr val="tx1"/>
            </a:solidFill>
            <a:prstDash val="dash"/>
            <a:round/>
            <a:headEnd type="arrow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45FC4413-1013-9D4E-9A38-62BE0F8F46CE}"/>
              </a:ext>
            </a:extLst>
          </p:cNvPr>
          <p:cNvSpPr txBox="1"/>
          <p:nvPr/>
        </p:nvSpPr>
        <p:spPr>
          <a:xfrm>
            <a:off x="4486894" y="745164"/>
            <a:ext cx="3946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Yes</a:t>
            </a:r>
            <a:endParaRPr kumimoji="1" lang="ja-JP" altLang="en-US" sz="1050" dirty="0"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C2C60E49-1252-E945-9E20-DDA117FDA1E3}"/>
              </a:ext>
            </a:extLst>
          </p:cNvPr>
          <p:cNvSpPr txBox="1"/>
          <p:nvPr/>
        </p:nvSpPr>
        <p:spPr>
          <a:xfrm>
            <a:off x="5492702" y="745164"/>
            <a:ext cx="34977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No</a:t>
            </a:r>
            <a:endParaRPr kumimoji="1" lang="ja-JP" altLang="en-US" sz="1050" dirty="0"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cxnSp>
        <p:nvCxnSpPr>
          <p:cNvPr id="40" name="直線矢印コネクタ 39">
            <a:extLst>
              <a:ext uri="{FF2B5EF4-FFF2-40B4-BE49-F238E27FC236}">
                <a16:creationId xmlns:a16="http://schemas.microsoft.com/office/drawing/2014/main" id="{228C425B-A5E7-C741-9092-9C64315ED9E3}"/>
              </a:ext>
            </a:extLst>
          </p:cNvPr>
          <p:cNvCxnSpPr>
            <a:cxnSpLocks/>
            <a:stCxn id="49" idx="3"/>
            <a:endCxn id="92" idx="1"/>
          </p:cNvCxnSpPr>
          <p:nvPr/>
        </p:nvCxnSpPr>
        <p:spPr>
          <a:xfrm flipV="1">
            <a:off x="3345172" y="9057120"/>
            <a:ext cx="2177871" cy="272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直線矢印コネクタ 40">
            <a:extLst>
              <a:ext uri="{FF2B5EF4-FFF2-40B4-BE49-F238E27FC236}">
                <a16:creationId xmlns:a16="http://schemas.microsoft.com/office/drawing/2014/main" id="{5FDFDB67-8622-6D41-8410-D31F30BF0CED}"/>
              </a:ext>
            </a:extLst>
          </p:cNvPr>
          <p:cNvCxnSpPr>
            <a:cxnSpLocks/>
            <a:stCxn id="47" idx="3"/>
            <a:endCxn id="179" idx="1"/>
          </p:cNvCxnSpPr>
          <p:nvPr/>
        </p:nvCxnSpPr>
        <p:spPr>
          <a:xfrm>
            <a:off x="3360607" y="8326003"/>
            <a:ext cx="385318" cy="441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60E95549-2D1E-B040-893B-2C84A8D499E1}"/>
              </a:ext>
            </a:extLst>
          </p:cNvPr>
          <p:cNvSpPr/>
          <p:nvPr/>
        </p:nvSpPr>
        <p:spPr>
          <a:xfrm>
            <a:off x="189269" y="5998243"/>
            <a:ext cx="3201811" cy="25391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ja-JP" sz="1050" kern="1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Does the patient have delirium or self-inflicted harm?</a:t>
            </a:r>
            <a:endParaRPr lang="ja-JP" altLang="ja-JP" sz="1050" kern="100" dirty="0"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5BE31BCA-88DF-9D4A-9F4A-BB994689BB2D}"/>
              </a:ext>
            </a:extLst>
          </p:cNvPr>
          <p:cNvCxnSpPr>
            <a:cxnSpLocks/>
            <a:stCxn id="42" idx="3"/>
            <a:endCxn id="44" idx="1"/>
          </p:cNvCxnSpPr>
          <p:nvPr/>
        </p:nvCxnSpPr>
        <p:spPr>
          <a:xfrm>
            <a:off x="3391080" y="6125201"/>
            <a:ext cx="2124604" cy="23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C914C37A-8E70-E24F-B2C0-A74D9BD59B87}"/>
              </a:ext>
            </a:extLst>
          </p:cNvPr>
          <p:cNvSpPr/>
          <p:nvPr/>
        </p:nvSpPr>
        <p:spPr>
          <a:xfrm>
            <a:off x="5515684" y="6000574"/>
            <a:ext cx="515962" cy="25391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ja-JP" sz="1050" kern="1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M</a:t>
            </a:r>
            <a:endParaRPr lang="ja-JP" altLang="ja-JP" sz="1050" kern="100" dirty="0"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cxnSp>
        <p:nvCxnSpPr>
          <p:cNvPr id="45" name="直線矢印コネクタ 44">
            <a:extLst>
              <a:ext uri="{FF2B5EF4-FFF2-40B4-BE49-F238E27FC236}">
                <a16:creationId xmlns:a16="http://schemas.microsoft.com/office/drawing/2014/main" id="{472C9D82-9EE1-6747-9264-7DF4E3119149}"/>
              </a:ext>
            </a:extLst>
          </p:cNvPr>
          <p:cNvCxnSpPr>
            <a:cxnSpLocks/>
            <a:stCxn id="57" idx="3"/>
            <a:endCxn id="90" idx="1"/>
          </p:cNvCxnSpPr>
          <p:nvPr/>
        </p:nvCxnSpPr>
        <p:spPr>
          <a:xfrm flipV="1">
            <a:off x="3391080" y="6802498"/>
            <a:ext cx="2124604" cy="73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6" name="直線矢印コネクタ 45">
            <a:extLst>
              <a:ext uri="{FF2B5EF4-FFF2-40B4-BE49-F238E27FC236}">
                <a16:creationId xmlns:a16="http://schemas.microsoft.com/office/drawing/2014/main" id="{96E5D51B-C98C-DB43-BE0A-A95074874BD6}"/>
              </a:ext>
            </a:extLst>
          </p:cNvPr>
          <p:cNvCxnSpPr>
            <a:cxnSpLocks/>
            <a:stCxn id="42" idx="2"/>
            <a:endCxn id="63" idx="0"/>
          </p:cNvCxnSpPr>
          <p:nvPr/>
        </p:nvCxnSpPr>
        <p:spPr>
          <a:xfrm flipH="1">
            <a:off x="1790174" y="6252159"/>
            <a:ext cx="1" cy="3338555"/>
          </a:xfrm>
          <a:prstGeom prst="straightConnector1">
            <a:avLst/>
          </a:prstGeom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4316E617-51CB-2545-993D-E87BD0D81A0D}"/>
              </a:ext>
            </a:extLst>
          </p:cNvPr>
          <p:cNvSpPr/>
          <p:nvPr/>
        </p:nvSpPr>
        <p:spPr>
          <a:xfrm>
            <a:off x="189269" y="8037462"/>
            <a:ext cx="3171338" cy="57708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ja-JP" sz="1050" kern="1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Can the patient make decisions about things under supervision of someone else? Does the patient have any difficulty in communicating?</a:t>
            </a:r>
          </a:p>
        </p:txBody>
      </p:sp>
      <p:cxnSp>
        <p:nvCxnSpPr>
          <p:cNvPr id="48" name="直線矢印コネクタ 47">
            <a:extLst>
              <a:ext uri="{FF2B5EF4-FFF2-40B4-BE49-F238E27FC236}">
                <a16:creationId xmlns:a16="http://schemas.microsoft.com/office/drawing/2014/main" id="{57583491-8A0F-CA42-8281-7CD2B62B0E1D}"/>
              </a:ext>
            </a:extLst>
          </p:cNvPr>
          <p:cNvCxnSpPr>
            <a:cxnSpLocks/>
            <a:stCxn id="59" idx="3"/>
            <a:endCxn id="159" idx="1"/>
          </p:cNvCxnSpPr>
          <p:nvPr/>
        </p:nvCxnSpPr>
        <p:spPr>
          <a:xfrm flipV="1">
            <a:off x="3375415" y="7536041"/>
            <a:ext cx="378906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41FF6500-BF8D-174E-929E-5847DCB65016}"/>
              </a:ext>
            </a:extLst>
          </p:cNvPr>
          <p:cNvSpPr/>
          <p:nvPr/>
        </p:nvSpPr>
        <p:spPr>
          <a:xfrm>
            <a:off x="204703" y="8771301"/>
            <a:ext cx="3140469" cy="57708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ja-JP" sz="105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Can the patient have some dementia symptoms but still have good communication and make decisions about things by oneself ?</a:t>
            </a:r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C5B8BC03-80A6-9749-BE5F-9631DA2FC9EE}"/>
              </a:ext>
            </a:extLst>
          </p:cNvPr>
          <p:cNvSpPr/>
          <p:nvPr/>
        </p:nvSpPr>
        <p:spPr>
          <a:xfrm>
            <a:off x="5515684" y="7199586"/>
            <a:ext cx="508603" cy="25391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ja-JP" sz="1050" kern="1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3a</a:t>
            </a:r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29A9552C-B393-C847-9540-29FFABF88F0B}"/>
              </a:ext>
            </a:extLst>
          </p:cNvPr>
          <p:cNvSpPr/>
          <p:nvPr/>
        </p:nvSpPr>
        <p:spPr>
          <a:xfrm>
            <a:off x="189269" y="6514690"/>
            <a:ext cx="3201811" cy="57708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ja-JP" sz="105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Does the patient require constant </a:t>
            </a:r>
            <a:r>
              <a:rPr kumimoji="1" lang="en-US" altLang="ja-JP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assistance </a:t>
            </a:r>
            <a:r>
              <a:rPr lang="en-US" altLang="ja-JP" sz="105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due to dementia? e.g. in eating, toileting, changing, and </a:t>
            </a:r>
            <a:r>
              <a:rPr kumimoji="1" lang="en-US" altLang="ja-JP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troubled</a:t>
            </a:r>
            <a:r>
              <a:rPr lang="en-US" altLang="ja-JP" sz="105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 behaviors except for M</a:t>
            </a:r>
            <a:endParaRPr lang="ja-JP" altLang="en-US" sz="1050" dirty="0"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DC23E7A5-62A5-F840-9693-8F0615E83ED4}"/>
              </a:ext>
            </a:extLst>
          </p:cNvPr>
          <p:cNvSpPr/>
          <p:nvPr/>
        </p:nvSpPr>
        <p:spPr>
          <a:xfrm>
            <a:off x="189269" y="7247501"/>
            <a:ext cx="3186146" cy="57708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ja-JP" sz="105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Does the patient need some </a:t>
            </a:r>
            <a:r>
              <a:rPr kumimoji="1" lang="en-US" altLang="ja-JP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assistance</a:t>
            </a:r>
            <a:r>
              <a:rPr lang="en-US" altLang="ja-JP" sz="105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 due to dementia? dementia? e.g. in eating, toileting, changing, and </a:t>
            </a:r>
            <a:r>
              <a:rPr kumimoji="1" lang="en-US" altLang="ja-JP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troubled</a:t>
            </a:r>
            <a:r>
              <a:rPr lang="en-US" altLang="ja-JP" sz="105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 behaviors except for M</a:t>
            </a:r>
            <a:endParaRPr lang="ja-JP" altLang="en-US" sz="1050" dirty="0"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E13BDD7D-23A5-B743-973B-93279F2B16A5}"/>
              </a:ext>
            </a:extLst>
          </p:cNvPr>
          <p:cNvSpPr txBox="1"/>
          <p:nvPr/>
        </p:nvSpPr>
        <p:spPr>
          <a:xfrm>
            <a:off x="1492656" y="9590714"/>
            <a:ext cx="595035" cy="25391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Normal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0ABC092-09F1-1F40-9A0D-91FDAA4CAF20}"/>
              </a:ext>
            </a:extLst>
          </p:cNvPr>
          <p:cNvSpPr/>
          <p:nvPr/>
        </p:nvSpPr>
        <p:spPr>
          <a:xfrm>
            <a:off x="248715" y="1127470"/>
            <a:ext cx="1672897" cy="41549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ja-JP" sz="1050" kern="1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Does the patient have any problem?</a:t>
            </a:r>
            <a:endParaRPr lang="ja-JP" altLang="ja-JP" sz="1050" kern="100" dirty="0"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5D82A814-52DD-FA4B-B0B6-D82B2618D4E2}"/>
              </a:ext>
            </a:extLst>
          </p:cNvPr>
          <p:cNvSpPr/>
          <p:nvPr/>
        </p:nvSpPr>
        <p:spPr>
          <a:xfrm>
            <a:off x="2442271" y="1823770"/>
            <a:ext cx="572593" cy="25391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altLang="ja-JP" sz="105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Alone?</a:t>
            </a:r>
            <a:endParaRPr lang="ja-JP" altLang="en-US" sz="1050" dirty="0"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cxnSp>
        <p:nvCxnSpPr>
          <p:cNvPr id="82" name="直線コネクタ 81">
            <a:extLst>
              <a:ext uri="{FF2B5EF4-FFF2-40B4-BE49-F238E27FC236}">
                <a16:creationId xmlns:a16="http://schemas.microsoft.com/office/drawing/2014/main" id="{F8339F0C-D9E8-457C-9974-BF54A525A5E0}"/>
              </a:ext>
            </a:extLst>
          </p:cNvPr>
          <p:cNvCxnSpPr>
            <a:cxnSpLocks/>
          </p:cNvCxnSpPr>
          <p:nvPr/>
        </p:nvCxnSpPr>
        <p:spPr>
          <a:xfrm flipV="1">
            <a:off x="163835" y="5141439"/>
            <a:ext cx="6516035" cy="525"/>
          </a:xfrm>
          <a:prstGeom prst="line">
            <a:avLst/>
          </a:prstGeom>
          <a:ln w="34925">
            <a:prstDash val="sys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5F949138-3D7F-477E-A27B-E12819C4B58B}"/>
              </a:ext>
            </a:extLst>
          </p:cNvPr>
          <p:cNvSpPr txBox="1"/>
          <p:nvPr/>
        </p:nvSpPr>
        <p:spPr>
          <a:xfrm>
            <a:off x="463984" y="5253891"/>
            <a:ext cx="343069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200" b="1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The MHLW </a:t>
            </a:r>
            <a:r>
              <a:rPr lang="en-US" altLang="ja-JP" sz="1200" b="1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</a:rPr>
              <a:t>Cognitive function scores</a:t>
            </a:r>
            <a:endParaRPr lang="ja-JP" altLang="en-US" sz="1200" b="1" dirty="0"/>
          </a:p>
        </p:txBody>
      </p:sp>
      <p:cxnSp>
        <p:nvCxnSpPr>
          <p:cNvPr id="108" name="直線矢印コネクタ 107">
            <a:extLst>
              <a:ext uri="{FF2B5EF4-FFF2-40B4-BE49-F238E27FC236}">
                <a16:creationId xmlns:a16="http://schemas.microsoft.com/office/drawing/2014/main" id="{09851608-88C5-438E-82FF-D213BA7E7A2C}"/>
              </a:ext>
            </a:extLst>
          </p:cNvPr>
          <p:cNvCxnSpPr>
            <a:cxnSpLocks/>
            <a:endCxn id="32" idx="1"/>
          </p:cNvCxnSpPr>
          <p:nvPr/>
        </p:nvCxnSpPr>
        <p:spPr>
          <a:xfrm>
            <a:off x="1919313" y="4404257"/>
            <a:ext cx="3918214" cy="548690"/>
          </a:xfrm>
          <a:prstGeom prst="straightConnector1">
            <a:avLst/>
          </a:prstGeom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0" name="直線矢印コネクタ 109">
            <a:extLst>
              <a:ext uri="{FF2B5EF4-FFF2-40B4-BE49-F238E27FC236}">
                <a16:creationId xmlns:a16="http://schemas.microsoft.com/office/drawing/2014/main" id="{5414ADFF-5662-4528-9905-3D24FF190E17}"/>
              </a:ext>
            </a:extLst>
          </p:cNvPr>
          <p:cNvCxnSpPr/>
          <p:nvPr/>
        </p:nvCxnSpPr>
        <p:spPr>
          <a:xfrm>
            <a:off x="4418124" y="5681327"/>
            <a:ext cx="58727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1" name="直線矢印コネクタ 110">
            <a:extLst>
              <a:ext uri="{FF2B5EF4-FFF2-40B4-BE49-F238E27FC236}">
                <a16:creationId xmlns:a16="http://schemas.microsoft.com/office/drawing/2014/main" id="{2F717590-38A5-4AAC-90F5-309BD82F69FD}"/>
              </a:ext>
            </a:extLst>
          </p:cNvPr>
          <p:cNvCxnSpPr>
            <a:cxnSpLocks/>
          </p:cNvCxnSpPr>
          <p:nvPr/>
        </p:nvCxnSpPr>
        <p:spPr>
          <a:xfrm flipH="1">
            <a:off x="5276165" y="5681327"/>
            <a:ext cx="839970" cy="0"/>
          </a:xfrm>
          <a:prstGeom prst="straightConnector1">
            <a:avLst/>
          </a:prstGeom>
          <a:ln w="9525" cap="flat" cmpd="sng" algn="ctr">
            <a:solidFill>
              <a:schemeClr val="tx1"/>
            </a:solidFill>
            <a:prstDash val="dash"/>
            <a:round/>
            <a:headEnd type="arrow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2FAEEAC3-81C5-4053-8518-8DDEAE1CA383}"/>
              </a:ext>
            </a:extLst>
          </p:cNvPr>
          <p:cNvSpPr txBox="1"/>
          <p:nvPr/>
        </p:nvSpPr>
        <p:spPr>
          <a:xfrm>
            <a:off x="4488260" y="5454277"/>
            <a:ext cx="3946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Yes</a:t>
            </a:r>
            <a:endParaRPr kumimoji="1" lang="ja-JP" altLang="en-US" sz="1050" dirty="0"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FCBC03C5-0C22-46AA-8AC2-81007944D098}"/>
              </a:ext>
            </a:extLst>
          </p:cNvPr>
          <p:cNvSpPr txBox="1"/>
          <p:nvPr/>
        </p:nvSpPr>
        <p:spPr>
          <a:xfrm>
            <a:off x="5494068" y="5454277"/>
            <a:ext cx="34977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No</a:t>
            </a:r>
            <a:endParaRPr kumimoji="1" lang="ja-JP" altLang="en-US" sz="1050" dirty="0"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90" name="正方形/長方形 89">
            <a:extLst>
              <a:ext uri="{FF2B5EF4-FFF2-40B4-BE49-F238E27FC236}">
                <a16:creationId xmlns:a16="http://schemas.microsoft.com/office/drawing/2014/main" id="{C5B8BC03-80A6-9749-BE5F-9631DA2FC9EE}"/>
              </a:ext>
            </a:extLst>
          </p:cNvPr>
          <p:cNvSpPr/>
          <p:nvPr/>
        </p:nvSpPr>
        <p:spPr>
          <a:xfrm>
            <a:off x="5515684" y="6675540"/>
            <a:ext cx="508604" cy="25391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ja-JP" sz="1050" kern="1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92" name="正方形/長方形 91">
            <a:extLst>
              <a:ext uri="{FF2B5EF4-FFF2-40B4-BE49-F238E27FC236}">
                <a16:creationId xmlns:a16="http://schemas.microsoft.com/office/drawing/2014/main" id="{C5B8BC03-80A6-9749-BE5F-9631DA2FC9EE}"/>
              </a:ext>
            </a:extLst>
          </p:cNvPr>
          <p:cNvSpPr/>
          <p:nvPr/>
        </p:nvSpPr>
        <p:spPr>
          <a:xfrm>
            <a:off x="5523043" y="8930162"/>
            <a:ext cx="508603" cy="25391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ja-JP" sz="1050" kern="1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59" name="正方形/長方形 158"/>
          <p:cNvSpPr/>
          <p:nvPr/>
        </p:nvSpPr>
        <p:spPr>
          <a:xfrm>
            <a:off x="3754321" y="7409083"/>
            <a:ext cx="1476273" cy="2539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ja-JP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Mainly Daytime?</a:t>
            </a:r>
          </a:p>
        </p:txBody>
      </p:sp>
      <p:cxnSp>
        <p:nvCxnSpPr>
          <p:cNvPr id="163" name="直線矢印コネクタ 162">
            <a:extLst>
              <a:ext uri="{FF2B5EF4-FFF2-40B4-BE49-F238E27FC236}">
                <a16:creationId xmlns:a16="http://schemas.microsoft.com/office/drawing/2014/main" id="{2BB895A9-6AEB-BC41-8510-7E1715644D7B}"/>
              </a:ext>
            </a:extLst>
          </p:cNvPr>
          <p:cNvCxnSpPr>
            <a:cxnSpLocks/>
            <a:stCxn id="159" idx="3"/>
            <a:endCxn id="55" idx="1"/>
          </p:cNvCxnSpPr>
          <p:nvPr/>
        </p:nvCxnSpPr>
        <p:spPr>
          <a:xfrm flipV="1">
            <a:off x="5230594" y="7326544"/>
            <a:ext cx="285090" cy="20949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4" name="直線矢印コネクタ 163">
            <a:extLst>
              <a:ext uri="{FF2B5EF4-FFF2-40B4-BE49-F238E27FC236}">
                <a16:creationId xmlns:a16="http://schemas.microsoft.com/office/drawing/2014/main" id="{61381394-3D6E-6746-90CE-BE5C62E853B9}"/>
              </a:ext>
            </a:extLst>
          </p:cNvPr>
          <p:cNvCxnSpPr>
            <a:cxnSpLocks/>
            <a:stCxn id="173" idx="1"/>
            <a:endCxn id="159" idx="3"/>
          </p:cNvCxnSpPr>
          <p:nvPr/>
        </p:nvCxnSpPr>
        <p:spPr>
          <a:xfrm flipH="1" flipV="1">
            <a:off x="5230594" y="7536041"/>
            <a:ext cx="290968" cy="185234"/>
          </a:xfrm>
          <a:prstGeom prst="straightConnector1">
            <a:avLst/>
          </a:prstGeom>
          <a:ln w="9525" cap="flat" cmpd="sng" algn="ctr">
            <a:solidFill>
              <a:schemeClr val="tx1"/>
            </a:solidFill>
            <a:prstDash val="dash"/>
            <a:round/>
            <a:headEnd type="arrow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73" name="正方形/長方形 172">
            <a:extLst>
              <a:ext uri="{FF2B5EF4-FFF2-40B4-BE49-F238E27FC236}">
                <a16:creationId xmlns:a16="http://schemas.microsoft.com/office/drawing/2014/main" id="{C5B8BC03-80A6-9749-BE5F-9631DA2FC9EE}"/>
              </a:ext>
            </a:extLst>
          </p:cNvPr>
          <p:cNvSpPr/>
          <p:nvPr/>
        </p:nvSpPr>
        <p:spPr>
          <a:xfrm>
            <a:off x="5521562" y="7594317"/>
            <a:ext cx="508603" cy="25391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ja-JP" sz="1050" kern="1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3b</a:t>
            </a:r>
          </a:p>
        </p:txBody>
      </p:sp>
      <p:sp>
        <p:nvSpPr>
          <p:cNvPr id="179" name="正方形/長方形 178"/>
          <p:cNvSpPr/>
          <p:nvPr/>
        </p:nvSpPr>
        <p:spPr>
          <a:xfrm>
            <a:off x="3745925" y="8203461"/>
            <a:ext cx="1484670" cy="2539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ja-JP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Only outside the home?</a:t>
            </a:r>
          </a:p>
        </p:txBody>
      </p:sp>
      <p:sp>
        <p:nvSpPr>
          <p:cNvPr id="196" name="正方形/長方形 195">
            <a:extLst>
              <a:ext uri="{FF2B5EF4-FFF2-40B4-BE49-F238E27FC236}">
                <a16:creationId xmlns:a16="http://schemas.microsoft.com/office/drawing/2014/main" id="{C5B8BC03-80A6-9749-BE5F-9631DA2FC9EE}"/>
              </a:ext>
            </a:extLst>
          </p:cNvPr>
          <p:cNvSpPr/>
          <p:nvPr/>
        </p:nvSpPr>
        <p:spPr>
          <a:xfrm>
            <a:off x="5523043" y="8009275"/>
            <a:ext cx="508603" cy="25391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ja-JP" sz="1050" kern="1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2a</a:t>
            </a:r>
          </a:p>
        </p:txBody>
      </p:sp>
      <p:cxnSp>
        <p:nvCxnSpPr>
          <p:cNvPr id="197" name="直線矢印コネクタ 196">
            <a:extLst>
              <a:ext uri="{FF2B5EF4-FFF2-40B4-BE49-F238E27FC236}">
                <a16:creationId xmlns:a16="http://schemas.microsoft.com/office/drawing/2014/main" id="{2BB895A9-6AEB-BC41-8510-7E1715644D7B}"/>
              </a:ext>
            </a:extLst>
          </p:cNvPr>
          <p:cNvCxnSpPr>
            <a:cxnSpLocks/>
            <a:stCxn id="179" idx="3"/>
            <a:endCxn id="196" idx="1"/>
          </p:cNvCxnSpPr>
          <p:nvPr/>
        </p:nvCxnSpPr>
        <p:spPr>
          <a:xfrm flipV="1">
            <a:off x="5230595" y="8136233"/>
            <a:ext cx="292448" cy="19418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8" name="直線矢印コネクタ 197">
            <a:extLst>
              <a:ext uri="{FF2B5EF4-FFF2-40B4-BE49-F238E27FC236}">
                <a16:creationId xmlns:a16="http://schemas.microsoft.com/office/drawing/2014/main" id="{61381394-3D6E-6746-90CE-BE5C62E853B9}"/>
              </a:ext>
            </a:extLst>
          </p:cNvPr>
          <p:cNvCxnSpPr>
            <a:cxnSpLocks/>
            <a:stCxn id="199" idx="1"/>
            <a:endCxn id="179" idx="3"/>
          </p:cNvCxnSpPr>
          <p:nvPr/>
        </p:nvCxnSpPr>
        <p:spPr>
          <a:xfrm flipH="1" flipV="1">
            <a:off x="5230595" y="8330419"/>
            <a:ext cx="298326" cy="200545"/>
          </a:xfrm>
          <a:prstGeom prst="straightConnector1">
            <a:avLst/>
          </a:prstGeom>
          <a:ln w="9525" cap="flat" cmpd="sng" algn="ctr">
            <a:solidFill>
              <a:schemeClr val="tx1"/>
            </a:solidFill>
            <a:prstDash val="dash"/>
            <a:round/>
            <a:headEnd type="arrow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99" name="正方形/長方形 198">
            <a:extLst>
              <a:ext uri="{FF2B5EF4-FFF2-40B4-BE49-F238E27FC236}">
                <a16:creationId xmlns:a16="http://schemas.microsoft.com/office/drawing/2014/main" id="{C5B8BC03-80A6-9749-BE5F-9631DA2FC9EE}"/>
              </a:ext>
            </a:extLst>
          </p:cNvPr>
          <p:cNvSpPr/>
          <p:nvPr/>
        </p:nvSpPr>
        <p:spPr>
          <a:xfrm>
            <a:off x="5528921" y="8404006"/>
            <a:ext cx="508603" cy="25391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ja-JP" sz="1050" kern="100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2b</a:t>
            </a: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204703" y="567751"/>
            <a:ext cx="253461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テキスト ボックス 70"/>
          <p:cNvSpPr txBox="1"/>
          <p:nvPr/>
        </p:nvSpPr>
        <p:spPr>
          <a:xfrm>
            <a:off x="204703" y="5254378"/>
            <a:ext cx="253461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9873C2E-08D1-C842-BBFF-28D6F6CA94B4}"/>
              </a:ext>
            </a:extLst>
          </p:cNvPr>
          <p:cNvSpPr txBox="1"/>
          <p:nvPr/>
        </p:nvSpPr>
        <p:spPr>
          <a:xfrm>
            <a:off x="1082552" y="1549998"/>
            <a:ext cx="5389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 1</a:t>
            </a:r>
            <a:endParaRPr kumimoji="1" lang="ja-JP" altLang="en-US" sz="1100" i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A96284BE-8E35-D74A-B20F-ED007620647E}"/>
              </a:ext>
            </a:extLst>
          </p:cNvPr>
          <p:cNvSpPr txBox="1"/>
          <p:nvPr/>
        </p:nvSpPr>
        <p:spPr>
          <a:xfrm>
            <a:off x="1082552" y="2663927"/>
            <a:ext cx="5389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 2</a:t>
            </a:r>
            <a:endParaRPr kumimoji="1" lang="ja-JP" altLang="en-US" sz="1100" i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A1860C8A-4ADC-E145-AF41-DBB30A94A1EC}"/>
              </a:ext>
            </a:extLst>
          </p:cNvPr>
          <p:cNvSpPr txBox="1"/>
          <p:nvPr/>
        </p:nvSpPr>
        <p:spPr>
          <a:xfrm>
            <a:off x="1090980" y="3902602"/>
            <a:ext cx="5389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 3</a:t>
            </a:r>
            <a:endParaRPr kumimoji="1" lang="ja-JP" altLang="en-US" sz="1100" i="1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DF3A0620-5D9D-EF47-9AFD-E2C986CCE7B7}"/>
              </a:ext>
            </a:extLst>
          </p:cNvPr>
          <p:cNvSpPr txBox="1"/>
          <p:nvPr/>
        </p:nvSpPr>
        <p:spPr>
          <a:xfrm>
            <a:off x="5128660" y="4496905"/>
            <a:ext cx="5389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 4</a:t>
            </a:r>
            <a:endParaRPr kumimoji="1" lang="ja-JP" altLang="en-US" sz="1100" i="1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A4A628D2-8993-DE4B-BB26-81668664C50A}"/>
              </a:ext>
            </a:extLst>
          </p:cNvPr>
          <p:cNvSpPr txBox="1"/>
          <p:nvPr/>
        </p:nvSpPr>
        <p:spPr>
          <a:xfrm>
            <a:off x="1922839" y="1686691"/>
            <a:ext cx="5389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 2</a:t>
            </a:r>
            <a:endParaRPr kumimoji="1" lang="ja-JP" altLang="en-US" sz="1100" i="1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35ECDFF2-3ED3-6544-BF62-5AFD12DC8F4E}"/>
              </a:ext>
            </a:extLst>
          </p:cNvPr>
          <p:cNvSpPr txBox="1"/>
          <p:nvPr/>
        </p:nvSpPr>
        <p:spPr>
          <a:xfrm>
            <a:off x="2728567" y="2277797"/>
            <a:ext cx="5389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 3</a:t>
            </a:r>
            <a:endParaRPr kumimoji="1" lang="ja-JP" altLang="en-US" sz="1100" i="1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D1984872-FF01-4B48-AB22-6C14494317EA}"/>
              </a:ext>
            </a:extLst>
          </p:cNvPr>
          <p:cNvSpPr txBox="1"/>
          <p:nvPr/>
        </p:nvSpPr>
        <p:spPr>
          <a:xfrm>
            <a:off x="5167769" y="2704125"/>
            <a:ext cx="5389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 4</a:t>
            </a:r>
            <a:endParaRPr kumimoji="1" lang="ja-JP" altLang="en-US" sz="1100" i="1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FC5363C3-9801-0C4D-8517-EB14D8F6BF04}"/>
              </a:ext>
            </a:extLst>
          </p:cNvPr>
          <p:cNvSpPr txBox="1"/>
          <p:nvPr/>
        </p:nvSpPr>
        <p:spPr>
          <a:xfrm>
            <a:off x="1818226" y="7034824"/>
            <a:ext cx="5389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 2</a:t>
            </a:r>
            <a:endParaRPr kumimoji="1" lang="ja-JP" altLang="en-US" sz="1100" i="1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C4D573E1-5A25-2F42-8E3B-21C2D5566759}"/>
              </a:ext>
            </a:extLst>
          </p:cNvPr>
          <p:cNvSpPr txBox="1"/>
          <p:nvPr/>
        </p:nvSpPr>
        <p:spPr>
          <a:xfrm>
            <a:off x="1790173" y="7801396"/>
            <a:ext cx="5389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 3</a:t>
            </a:r>
            <a:endParaRPr kumimoji="1" lang="ja-JP" altLang="en-US" sz="1100" i="1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89B78755-6CFA-904A-B5B4-71F0D7B1E368}"/>
              </a:ext>
            </a:extLst>
          </p:cNvPr>
          <p:cNvSpPr txBox="1"/>
          <p:nvPr/>
        </p:nvSpPr>
        <p:spPr>
          <a:xfrm>
            <a:off x="1790173" y="8559319"/>
            <a:ext cx="5389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 4</a:t>
            </a:r>
            <a:endParaRPr kumimoji="1" lang="ja-JP" altLang="en-US" sz="1100" i="1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E06997E3-F31B-D741-BB90-486974DD42F9}"/>
              </a:ext>
            </a:extLst>
          </p:cNvPr>
          <p:cNvSpPr txBox="1"/>
          <p:nvPr/>
        </p:nvSpPr>
        <p:spPr>
          <a:xfrm>
            <a:off x="1782342" y="9319465"/>
            <a:ext cx="5389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 5</a:t>
            </a:r>
            <a:endParaRPr kumimoji="1" lang="ja-JP" altLang="en-US" sz="1100" i="1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5A33A3D1-800F-B44F-AE4A-6690DB50D647}"/>
              </a:ext>
            </a:extLst>
          </p:cNvPr>
          <p:cNvSpPr txBox="1"/>
          <p:nvPr/>
        </p:nvSpPr>
        <p:spPr>
          <a:xfrm>
            <a:off x="3352065" y="7191892"/>
            <a:ext cx="5389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 3</a:t>
            </a:r>
            <a:endParaRPr kumimoji="1" lang="ja-JP" altLang="en-US" sz="1100" i="1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CED8A518-C47D-3C42-A612-F0D9BCC53012}"/>
              </a:ext>
            </a:extLst>
          </p:cNvPr>
          <p:cNvSpPr txBox="1"/>
          <p:nvPr/>
        </p:nvSpPr>
        <p:spPr>
          <a:xfrm>
            <a:off x="4953772" y="7165629"/>
            <a:ext cx="5389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 4</a:t>
            </a:r>
            <a:endParaRPr kumimoji="1" lang="ja-JP" altLang="en-US" sz="1100" i="1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6E349939-B4CB-1C45-B9EE-77C54C425760}"/>
              </a:ext>
            </a:extLst>
          </p:cNvPr>
          <p:cNvSpPr txBox="1"/>
          <p:nvPr/>
        </p:nvSpPr>
        <p:spPr>
          <a:xfrm>
            <a:off x="1790173" y="6248312"/>
            <a:ext cx="5389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 1</a:t>
            </a:r>
            <a:endParaRPr kumimoji="1" lang="ja-JP" altLang="en-US" sz="1100" i="1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1B720766-0609-5040-8E73-2D913A4E86EE}"/>
              </a:ext>
            </a:extLst>
          </p:cNvPr>
          <p:cNvSpPr txBox="1"/>
          <p:nvPr/>
        </p:nvSpPr>
        <p:spPr>
          <a:xfrm>
            <a:off x="3360606" y="7971716"/>
            <a:ext cx="5389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 4</a:t>
            </a:r>
            <a:endParaRPr kumimoji="1" lang="ja-JP" altLang="en-US" sz="1100" i="1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61231EB2-A82C-214F-B6D9-5C1BFCEFAE6A}"/>
              </a:ext>
            </a:extLst>
          </p:cNvPr>
          <p:cNvSpPr txBox="1"/>
          <p:nvPr/>
        </p:nvSpPr>
        <p:spPr>
          <a:xfrm>
            <a:off x="4961512" y="7948818"/>
            <a:ext cx="5389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 5</a:t>
            </a:r>
            <a:endParaRPr kumimoji="1" lang="ja-JP" altLang="en-US" sz="1100" i="1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CC21B440-7E36-47B4-93E9-4A80B7A45FF1}"/>
              </a:ext>
            </a:extLst>
          </p:cNvPr>
          <p:cNvSpPr txBox="1"/>
          <p:nvPr/>
        </p:nvSpPr>
        <p:spPr>
          <a:xfrm>
            <a:off x="174396" y="84438"/>
            <a:ext cx="65578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b="1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</a:rPr>
              <a:t>S1, Figure. The flowchart used by the assessor for MHLW </a:t>
            </a:r>
            <a:r>
              <a:rPr lang="en-US" altLang="ja-JP" sz="1200" b="1" i="0" dirty="0" err="1">
                <a:solidFill>
                  <a:srgbClr val="111111"/>
                </a:solidFill>
                <a:effectLst/>
                <a:latin typeface="Times New Roman" panose="02020603050405020304" pitchFamily="18" charset="0"/>
              </a:rPr>
              <a:t>bedriddenness</a:t>
            </a:r>
            <a:r>
              <a:rPr lang="en-US" altLang="ja-JP" sz="1200" b="1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</a:rPr>
              <a:t> ranks (A) and cognitive function scores (B).</a:t>
            </a:r>
            <a:endParaRPr lang="ja-JP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8403289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125</TotalTime>
  <Words>412</Words>
  <Application>Microsoft Office PowerPoint</Application>
  <PresentationFormat>A4 210 x 297 mm</PresentationFormat>
  <Paragraphs>72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游明朝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香月　尚子</dc:creator>
  <cp:lastModifiedBy>Tago Masaki</cp:lastModifiedBy>
  <cp:revision>18</cp:revision>
  <dcterms:created xsi:type="dcterms:W3CDTF">2020-07-09T01:21:35Z</dcterms:created>
  <dcterms:modified xsi:type="dcterms:W3CDTF">2021-03-01T08:39:11Z</dcterms:modified>
</cp:coreProperties>
</file>